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 id="214748366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17" roundtripDataSignature="AMtx7mhQ9BwAHcYWEL+vXCc/tm8vT6I4C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customschemas.google.com/relationships/presentationmetadata" Target="metadata"/><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1" name="Google Shape;43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3" name="Shape 493"/>
        <p:cNvGrpSpPr/>
        <p:nvPr/>
      </p:nvGrpSpPr>
      <p:grpSpPr>
        <a:xfrm>
          <a:off x="0" y="0"/>
          <a:ext cx="0" cy="0"/>
          <a:chOff x="0" y="0"/>
          <a:chExt cx="0" cy="0"/>
        </a:xfrm>
      </p:grpSpPr>
      <p:sp>
        <p:nvSpPr>
          <p:cNvPr id="494" name="Google Shape;494;p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95" name="Google Shape;49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01" name="Google Shape;501;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p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37" name="Google Shape;43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3" name="Google Shape;443;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9" name="Google Shape;449;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55" name="Google Shape;45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62" name="Google Shape;462;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70" name="Google Shape;47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2" name="Google Shape;48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88" name="Google Shape;48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1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jp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jp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5.jp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7"/>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5" name="Google Shape;15;p17"/>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92" name="Google Shape;92;p29"/>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9"/>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9"/>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95" name="Google Shape;95;p29"/>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9"/>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9"/>
          <p:cNvGrpSpPr/>
          <p:nvPr/>
        </p:nvGrpSpPr>
        <p:grpSpPr>
          <a:xfrm flipH="1" rot="10800000">
            <a:off x="5539549" y="5593682"/>
            <a:ext cx="522582" cy="530386"/>
            <a:chOff x="5537620" y="745237"/>
            <a:chExt cx="522582" cy="530387"/>
          </a:xfrm>
        </p:grpSpPr>
        <p:sp>
          <p:nvSpPr>
            <p:cNvPr id="98" name="Google Shape;98;p29"/>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9" name="Google Shape;99;p29"/>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00" name="Google Shape;100;p29"/>
          <p:cNvGrpSpPr/>
          <p:nvPr/>
        </p:nvGrpSpPr>
        <p:grpSpPr>
          <a:xfrm>
            <a:off x="5539549" y="745237"/>
            <a:ext cx="522582" cy="529650"/>
            <a:chOff x="5537620" y="745237"/>
            <a:chExt cx="522582" cy="529650"/>
          </a:xfrm>
        </p:grpSpPr>
        <p:sp>
          <p:nvSpPr>
            <p:cNvPr id="101" name="Google Shape;101;p29"/>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2" name="Google Shape;102;p29"/>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03" name="Google Shape;103;p29"/>
          <p:cNvGrpSpPr/>
          <p:nvPr/>
        </p:nvGrpSpPr>
        <p:grpSpPr>
          <a:xfrm>
            <a:off x="11086608" y="745237"/>
            <a:ext cx="522582" cy="530387"/>
            <a:chOff x="11140977" y="745237"/>
            <a:chExt cx="522582" cy="530387"/>
          </a:xfrm>
        </p:grpSpPr>
        <p:sp>
          <p:nvSpPr>
            <p:cNvPr id="104" name="Google Shape;104;p2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2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06" name="Google Shape;106;p29"/>
          <p:cNvGrpSpPr/>
          <p:nvPr/>
        </p:nvGrpSpPr>
        <p:grpSpPr>
          <a:xfrm flipH="1" rot="10800000">
            <a:off x="11086608" y="5593682"/>
            <a:ext cx="522582" cy="530386"/>
            <a:chOff x="11140977" y="745237"/>
            <a:chExt cx="522582" cy="530387"/>
          </a:xfrm>
        </p:grpSpPr>
        <p:sp>
          <p:nvSpPr>
            <p:cNvPr id="107" name="Google Shape;107;p2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8" name="Google Shape;108;p2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9" name="Google Shape;109;p29"/>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10" name="Google Shape;110;p29"/>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3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blue sky  Description automatically generated" id="113" name="Google Shape;113;p30"/>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  Description automatically generated" id="114" name="Google Shape;114;p3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3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3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17" name="Google Shape;117;p30"/>
          <p:cNvGrpSpPr/>
          <p:nvPr/>
        </p:nvGrpSpPr>
        <p:grpSpPr>
          <a:xfrm rot="10800000">
            <a:off x="11087460" y="5596087"/>
            <a:ext cx="522582" cy="530386"/>
            <a:chOff x="2645664" y="2011680"/>
            <a:chExt cx="735606" cy="746592"/>
          </a:xfrm>
        </p:grpSpPr>
        <p:sp>
          <p:nvSpPr>
            <p:cNvPr id="118" name="Google Shape;118;p3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9" name="Google Shape;119;p3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20" name="Google Shape;120;p30"/>
          <p:cNvGrpSpPr/>
          <p:nvPr/>
        </p:nvGrpSpPr>
        <p:grpSpPr>
          <a:xfrm flipH="1" rot="10800000">
            <a:off x="5539549" y="5593683"/>
            <a:ext cx="522582" cy="530386"/>
            <a:chOff x="2645664" y="2011680"/>
            <a:chExt cx="735606" cy="746592"/>
          </a:xfrm>
        </p:grpSpPr>
        <p:sp>
          <p:nvSpPr>
            <p:cNvPr id="121" name="Google Shape;121;p3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2" name="Google Shape;122;p3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23" name="Google Shape;123;p30"/>
          <p:cNvGrpSpPr/>
          <p:nvPr/>
        </p:nvGrpSpPr>
        <p:grpSpPr>
          <a:xfrm>
            <a:off x="5540614" y="745361"/>
            <a:ext cx="522582" cy="530386"/>
            <a:chOff x="2645664" y="2011680"/>
            <a:chExt cx="735606" cy="746592"/>
          </a:xfrm>
        </p:grpSpPr>
        <p:sp>
          <p:nvSpPr>
            <p:cNvPr id="124" name="Google Shape;124;p3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5" name="Google Shape;125;p3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126" name="Google Shape;126;p30"/>
          <p:cNvGrpSpPr/>
          <p:nvPr/>
        </p:nvGrpSpPr>
        <p:grpSpPr>
          <a:xfrm flipH="1">
            <a:off x="11087460" y="742129"/>
            <a:ext cx="522582" cy="530386"/>
            <a:chOff x="2645664" y="2011680"/>
            <a:chExt cx="735606" cy="746592"/>
          </a:xfrm>
        </p:grpSpPr>
        <p:sp>
          <p:nvSpPr>
            <p:cNvPr id="127" name="Google Shape;127;p3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28" name="Google Shape;128;p3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29" name="Google Shape;129;p3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30"/>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1" name="Google Shape;131;p30"/>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31"/>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34" name="Google Shape;134;p31"/>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32"/>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  Description automatically generated" id="137" name="Google Shape;137;p32"/>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32"/>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9" name="Google Shape;139;p32"/>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32"/>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41" name="Google Shape;141;p3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33"/>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  Description automatically generated" id="144" name="Google Shape;144;p33"/>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33"/>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33"/>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147" name="Google Shape;147;p33"/>
          <p:cNvGrpSpPr/>
          <p:nvPr/>
        </p:nvGrpSpPr>
        <p:grpSpPr>
          <a:xfrm>
            <a:off x="3843957" y="582803"/>
            <a:ext cx="7628351" cy="1197932"/>
            <a:chOff x="3840781" y="580943"/>
            <a:chExt cx="7628351" cy="1197932"/>
          </a:xfrm>
        </p:grpSpPr>
        <p:sp>
          <p:nvSpPr>
            <p:cNvPr id="148" name="Google Shape;148;p33"/>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9" name="Google Shape;149;p33"/>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0" name="Google Shape;150;p33"/>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1" name="Google Shape;151;p3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52" name="Google Shape;152;p33"/>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  Description automatically generated" id="154" name="Google Shape;154;p34"/>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34"/>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  Description automatically generated" id="156" name="Google Shape;156;p34"/>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34"/>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34"/>
          <p:cNvGrpSpPr/>
          <p:nvPr/>
        </p:nvGrpSpPr>
        <p:grpSpPr>
          <a:xfrm>
            <a:off x="3887648" y="438917"/>
            <a:ext cx="7578438" cy="1195570"/>
            <a:chOff x="3884346" y="453875"/>
            <a:chExt cx="7578438" cy="1195570"/>
          </a:xfrm>
        </p:grpSpPr>
        <p:sp>
          <p:nvSpPr>
            <p:cNvPr id="159" name="Google Shape;159;p34"/>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0" name="Google Shape;160;p34"/>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1" name="Google Shape;161;p34"/>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2" name="Google Shape;162;p34"/>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3" name="Google Shape;163;p34"/>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64" name="Google Shape;164;p34"/>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35"/>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7" name="Google Shape;167;p35"/>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  Description automatically generated" id="168" name="Google Shape;168;p35"/>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3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0" name="Google Shape;170;p3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35"/>
          <p:cNvGrpSpPr/>
          <p:nvPr/>
        </p:nvGrpSpPr>
        <p:grpSpPr>
          <a:xfrm>
            <a:off x="3893905" y="434340"/>
            <a:ext cx="7570949" cy="1059565"/>
            <a:chOff x="3893905" y="434339"/>
            <a:chExt cx="7570949" cy="1059565"/>
          </a:xfrm>
        </p:grpSpPr>
        <p:sp>
          <p:nvSpPr>
            <p:cNvPr id="172" name="Google Shape;172;p35"/>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3" name="Google Shape;173;p35"/>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4" name="Google Shape;174;p35"/>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75" name="Google Shape;175;p35"/>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3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178" name="Google Shape;178;p36"/>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36"/>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0" name="Google Shape;180;p3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81" name="Google Shape;181;p36"/>
          <p:cNvPicPr preferRelativeResize="0"/>
          <p:nvPr>
            <p:ph idx="2" type="pic"/>
          </p:nvPr>
        </p:nvPicPr>
        <p:blipFill/>
        <p:spPr>
          <a:xfrm flipH="1">
            <a:off x="3632198"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82" name="Google Shape;182;p36"/>
          <p:cNvGrpSpPr/>
          <p:nvPr/>
        </p:nvGrpSpPr>
        <p:grpSpPr>
          <a:xfrm>
            <a:off x="3632200" y="637953"/>
            <a:ext cx="7976031" cy="2393648"/>
            <a:chOff x="3683000" y="638356"/>
            <a:chExt cx="7976031" cy="2393648"/>
          </a:xfrm>
        </p:grpSpPr>
        <p:sp>
          <p:nvSpPr>
            <p:cNvPr id="183" name="Google Shape;183;p36"/>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4" name="Google Shape;184;p36"/>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5" name="Google Shape;185;p36"/>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86" name="Google Shape;186;p3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  Description automatically generated" id="188" name="Google Shape;188;p37"/>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1" name="Google Shape;191;p37"/>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  Description automatically generated" id="193" name="Google Shape;193;p38"/>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6" name="Google Shape;196;p38"/>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197" name="Google Shape;197;p38"/>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8"/>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8"/>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19" name="Google Shape;19;p18"/>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8"/>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1" name="Google Shape;21;p18"/>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00" name="Google Shape;200;p39"/>
          <p:cNvGrpSpPr/>
          <p:nvPr/>
        </p:nvGrpSpPr>
        <p:grpSpPr>
          <a:xfrm>
            <a:off x="5539549" y="745237"/>
            <a:ext cx="522582" cy="530387"/>
            <a:chOff x="5537620" y="745237"/>
            <a:chExt cx="522582" cy="530387"/>
          </a:xfrm>
        </p:grpSpPr>
        <p:sp>
          <p:nvSpPr>
            <p:cNvPr id="201" name="Google Shape;201;p39"/>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2" name="Google Shape;202;p39"/>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03" name="Google Shape;203;p39"/>
          <p:cNvGrpSpPr/>
          <p:nvPr/>
        </p:nvGrpSpPr>
        <p:grpSpPr>
          <a:xfrm flipH="1" rot="10800000">
            <a:off x="5539549" y="5593682"/>
            <a:ext cx="522582" cy="530386"/>
            <a:chOff x="5537620" y="745237"/>
            <a:chExt cx="522582" cy="530387"/>
          </a:xfrm>
        </p:grpSpPr>
        <p:sp>
          <p:nvSpPr>
            <p:cNvPr id="204" name="Google Shape;204;p39"/>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5" name="Google Shape;205;p39"/>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06" name="Google Shape;206;p39"/>
          <p:cNvGrpSpPr/>
          <p:nvPr/>
        </p:nvGrpSpPr>
        <p:grpSpPr>
          <a:xfrm>
            <a:off x="11086608" y="745237"/>
            <a:ext cx="522582" cy="530387"/>
            <a:chOff x="11140977" y="745237"/>
            <a:chExt cx="522582" cy="530387"/>
          </a:xfrm>
        </p:grpSpPr>
        <p:sp>
          <p:nvSpPr>
            <p:cNvPr id="207" name="Google Shape;207;p3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8" name="Google Shape;208;p3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209" name="Google Shape;209;p39"/>
          <p:cNvGrpSpPr/>
          <p:nvPr/>
        </p:nvGrpSpPr>
        <p:grpSpPr>
          <a:xfrm flipH="1" rot="10800000">
            <a:off x="11086608" y="5593682"/>
            <a:ext cx="522582" cy="530386"/>
            <a:chOff x="11140977" y="745237"/>
            <a:chExt cx="522582" cy="530387"/>
          </a:xfrm>
        </p:grpSpPr>
        <p:sp>
          <p:nvSpPr>
            <p:cNvPr id="210" name="Google Shape;210;p3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1" name="Google Shape;211;p3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12" name="Google Shape;212;p39"/>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  Description automatically generated" id="213" name="Google Shape;213;p39"/>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  Description automatically generated" id="214" name="Google Shape;214;p39"/>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9"/>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9"/>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7" name="Google Shape;217;p39"/>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18" name="Google Shape;218;p39"/>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223" name="Shape 223"/>
        <p:cNvGrpSpPr/>
        <p:nvPr/>
      </p:nvGrpSpPr>
      <p:grpSpPr>
        <a:xfrm>
          <a:off x="0" y="0"/>
          <a:ext cx="0" cy="0"/>
          <a:chOff x="0" y="0"/>
          <a:chExt cx="0" cy="0"/>
        </a:xfrm>
      </p:grpSpPr>
      <p:pic>
        <p:nvPicPr>
          <p:cNvPr descr="A close up of a sign  Description automatically generated" id="224" name="Google Shape;224;p20"/>
          <p:cNvPicPr preferRelativeResize="0"/>
          <p:nvPr/>
        </p:nvPicPr>
        <p:blipFill rotWithShape="1">
          <a:blip r:embed="rId2">
            <a:alphaModFix/>
          </a:blip>
          <a:srcRect b="0" l="0" r="0" t="0"/>
          <a:stretch/>
        </p:blipFill>
        <p:spPr>
          <a:xfrm>
            <a:off x="-1" y="0"/>
            <a:ext cx="12197442" cy="6858000"/>
          </a:xfrm>
          <a:prstGeom prst="rect">
            <a:avLst/>
          </a:prstGeom>
          <a:noFill/>
          <a:ln>
            <a:noFill/>
          </a:ln>
        </p:spPr>
      </p:pic>
      <p:sp>
        <p:nvSpPr>
          <p:cNvPr id="225" name="Google Shape;225;p20"/>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6" name="Google Shape;226;p20"/>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7" name="Google Shape;227;p20"/>
          <p:cNvSpPr txBox="1"/>
          <p:nvPr/>
        </p:nvSpPr>
        <p:spPr>
          <a:xfrm>
            <a:off x="7260219" y="6473301"/>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28" name="Google Shape;228;p20"/>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229" name="Shape 229"/>
        <p:cNvGrpSpPr/>
        <p:nvPr/>
      </p:nvGrpSpPr>
      <p:grpSpPr>
        <a:xfrm>
          <a:off x="0" y="0"/>
          <a:ext cx="0" cy="0"/>
          <a:chOff x="0" y="0"/>
          <a:chExt cx="0" cy="0"/>
        </a:xfrm>
      </p:grpSpPr>
      <p:sp>
        <p:nvSpPr>
          <p:cNvPr id="230" name="Google Shape;230;p21"/>
          <p:cNvSpPr txBox="1"/>
          <p:nvPr>
            <p:ph idx="1" type="body"/>
          </p:nvPr>
        </p:nvSpPr>
        <p:spPr>
          <a:xfrm>
            <a:off x="1590222" y="1951592"/>
            <a:ext cx="4222800" cy="43389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  Description automatically generated" id="231" name="Google Shape;231;p21"/>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32" name="Google Shape;232;p21"/>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3" name="Google Shape;233;p21"/>
          <p:cNvSpPr txBox="1"/>
          <p:nvPr>
            <p:ph idx="2" type="body"/>
          </p:nvPr>
        </p:nvSpPr>
        <p:spPr>
          <a:xfrm>
            <a:off x="6352016" y="1951592"/>
            <a:ext cx="4222800" cy="43389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4" name="Google Shape;234;p21"/>
          <p:cNvSpPr txBox="1"/>
          <p:nvPr/>
        </p:nvSpPr>
        <p:spPr>
          <a:xfrm>
            <a:off x="245940"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35" name="Google Shape;235;p21"/>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36" name="Shape 236"/>
        <p:cNvGrpSpPr/>
        <p:nvPr/>
      </p:nvGrpSpPr>
      <p:grpSpPr>
        <a:xfrm>
          <a:off x="0" y="0"/>
          <a:ext cx="0" cy="0"/>
          <a:chOff x="0" y="0"/>
          <a:chExt cx="0" cy="0"/>
        </a:xfrm>
      </p:grpSpPr>
      <p:sp>
        <p:nvSpPr>
          <p:cNvPr id="237" name="Google Shape;237;p40"/>
          <p:cNvSpPr txBox="1"/>
          <p:nvPr/>
        </p:nvSpPr>
        <p:spPr>
          <a:xfrm>
            <a:off x="4064295" y="418470"/>
            <a:ext cx="4072800" cy="261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100"/>
              <a:buFont typeface="Arial"/>
              <a:buNone/>
            </a:pPr>
            <a:r>
              <a:rPr b="0" i="0" lang="en-US" sz="11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38" name="Google Shape;238;p40"/>
          <p:cNvSpPr txBox="1"/>
          <p:nvPr>
            <p:ph type="title"/>
          </p:nvPr>
        </p:nvSpPr>
        <p:spPr>
          <a:xfrm>
            <a:off x="1603727" y="3721808"/>
            <a:ext cx="8984400" cy="1325700"/>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9" name="Shape 239"/>
        <p:cNvGrpSpPr/>
        <p:nvPr/>
      </p:nvGrpSpPr>
      <p:grpSpPr>
        <a:xfrm>
          <a:off x="0" y="0"/>
          <a:ext cx="0" cy="0"/>
          <a:chOff x="0" y="0"/>
          <a:chExt cx="0" cy="0"/>
        </a:xfrm>
      </p:grpSpPr>
      <p:sp>
        <p:nvSpPr>
          <p:cNvPr id="240" name="Google Shape;240;p41"/>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1" name="Google Shape;241;p41"/>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242" name="Google Shape;242;p41"/>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43" name="Google Shape;243;p41"/>
          <p:cNvSpPr txBox="1"/>
          <p:nvPr/>
        </p:nvSpPr>
        <p:spPr>
          <a:xfrm>
            <a:off x="7260219" y="6473301"/>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44" name="Google Shape;244;p41"/>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45" name="Shape 245"/>
        <p:cNvGrpSpPr/>
        <p:nvPr/>
      </p:nvGrpSpPr>
      <p:grpSpPr>
        <a:xfrm>
          <a:off x="0" y="0"/>
          <a:ext cx="0" cy="0"/>
          <a:chOff x="0" y="0"/>
          <a:chExt cx="0" cy="0"/>
        </a:xfrm>
      </p:grpSpPr>
      <p:sp>
        <p:nvSpPr>
          <p:cNvPr id="246" name="Google Shape;246;p42"/>
          <p:cNvSpPr txBox="1"/>
          <p:nvPr>
            <p:ph idx="1" type="body"/>
          </p:nvPr>
        </p:nvSpPr>
        <p:spPr>
          <a:xfrm>
            <a:off x="2994074" y="2799440"/>
            <a:ext cx="6204000" cy="125910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7" name="Google Shape;247;p42"/>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48" name="Google Shape;248;p42"/>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249" name="Shape 249"/>
        <p:cNvGrpSpPr/>
        <p:nvPr/>
      </p:nvGrpSpPr>
      <p:grpSpPr>
        <a:xfrm>
          <a:off x="0" y="0"/>
          <a:ext cx="0" cy="0"/>
          <a:chOff x="0" y="0"/>
          <a:chExt cx="0" cy="0"/>
        </a:xfrm>
      </p:grpSpPr>
      <p:sp>
        <p:nvSpPr>
          <p:cNvPr id="250" name="Google Shape;250;p43"/>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51" name="Google Shape;251;p43"/>
          <p:cNvSpPr txBox="1"/>
          <p:nvPr/>
        </p:nvSpPr>
        <p:spPr>
          <a:xfrm>
            <a:off x="245940"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52" name="Shape 252"/>
        <p:cNvGrpSpPr/>
        <p:nvPr/>
      </p:nvGrpSpPr>
      <p:grpSpPr>
        <a:xfrm>
          <a:off x="0" y="0"/>
          <a:ext cx="0" cy="0"/>
          <a:chOff x="0" y="0"/>
          <a:chExt cx="0" cy="0"/>
        </a:xfrm>
      </p:grpSpPr>
      <p:pic>
        <p:nvPicPr>
          <p:cNvPr id="253" name="Google Shape;253;p44"/>
          <p:cNvPicPr preferRelativeResize="0"/>
          <p:nvPr>
            <p:ph idx="2" type="pic"/>
          </p:nvPr>
        </p:nvPicPr>
        <p:blipFill/>
        <p:spPr>
          <a:xfrm flipH="1">
            <a:off x="3721876" y="880677"/>
            <a:ext cx="7988100" cy="5366100"/>
          </a:xfrm>
          <a:prstGeom prst="corner">
            <a:avLst>
              <a:gd fmla="val 57242" name="adj1"/>
              <a:gd fmla="val 95740" name="adj2"/>
            </a:avLst>
          </a:prstGeom>
          <a:blipFill rotWithShape="1">
            <a:blip r:embed="rId2">
              <a:alphaModFix amt="0"/>
            </a:blip>
            <a:stretch>
              <a:fillRect b="0" l="100000" r="100000" t="0"/>
            </a:stretch>
          </a:blipFill>
          <a:ln>
            <a:noFill/>
          </a:ln>
        </p:spPr>
      </p:pic>
      <p:sp>
        <p:nvSpPr>
          <p:cNvPr id="254" name="Google Shape;254;p44"/>
          <p:cNvSpPr txBox="1"/>
          <p:nvPr>
            <p:ph idx="1" type="body"/>
          </p:nvPr>
        </p:nvSpPr>
        <p:spPr>
          <a:xfrm>
            <a:off x="839788" y="2951929"/>
            <a:ext cx="2469600" cy="30414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55" name="Google Shape;255;p44"/>
          <p:cNvSpPr txBox="1"/>
          <p:nvPr>
            <p:ph type="title"/>
          </p:nvPr>
        </p:nvSpPr>
        <p:spPr>
          <a:xfrm>
            <a:off x="839788" y="748430"/>
            <a:ext cx="4720800" cy="18540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256" name="Google Shape;256;p44"/>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257" name="Google Shape;257;p44"/>
          <p:cNvGrpSpPr/>
          <p:nvPr/>
        </p:nvGrpSpPr>
        <p:grpSpPr>
          <a:xfrm>
            <a:off x="3721719" y="773552"/>
            <a:ext cx="7988209" cy="2408545"/>
            <a:chOff x="3673804" y="736031"/>
            <a:chExt cx="7988209" cy="2408545"/>
          </a:xfrm>
        </p:grpSpPr>
        <p:sp>
          <p:nvSpPr>
            <p:cNvPr id="258" name="Google Shape;258;p44"/>
            <p:cNvSpPr/>
            <p:nvPr/>
          </p:nvSpPr>
          <p:spPr>
            <a:xfrm>
              <a:off x="6426113" y="736031"/>
              <a:ext cx="5235900" cy="1104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9" name="Google Shape;259;p44"/>
            <p:cNvSpPr/>
            <p:nvPr/>
          </p:nvSpPr>
          <p:spPr>
            <a:xfrm rot="5400000">
              <a:off x="6048904" y="1212164"/>
              <a:ext cx="861000" cy="106800"/>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0" name="Google Shape;260;p44"/>
            <p:cNvSpPr/>
            <p:nvPr/>
          </p:nvSpPr>
          <p:spPr>
            <a:xfrm rot="-5400000">
              <a:off x="5741965" y="2347394"/>
              <a:ext cx="1475100" cy="106800"/>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1" name="Google Shape;261;p44"/>
            <p:cNvSpPr/>
            <p:nvPr/>
          </p:nvSpPr>
          <p:spPr>
            <a:xfrm flipH="1">
              <a:off x="3673804" y="3034776"/>
              <a:ext cx="2859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62" name="Google Shape;262;p44"/>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263" name="Shape 263"/>
        <p:cNvGrpSpPr/>
        <p:nvPr/>
      </p:nvGrpSpPr>
      <p:grpSpPr>
        <a:xfrm>
          <a:off x="0" y="0"/>
          <a:ext cx="0" cy="0"/>
          <a:chOff x="0" y="0"/>
          <a:chExt cx="0" cy="0"/>
        </a:xfrm>
      </p:grpSpPr>
      <p:sp>
        <p:nvSpPr>
          <p:cNvPr id="264" name="Google Shape;264;p45"/>
          <p:cNvSpPr/>
          <p:nvPr>
            <p:ph idx="2" type="pic"/>
          </p:nvPr>
        </p:nvSpPr>
        <p:spPr>
          <a:xfrm>
            <a:off x="3843957" y="696340"/>
            <a:ext cx="7622100" cy="5015100"/>
          </a:xfrm>
          <a:prstGeom prst="corner">
            <a:avLst>
              <a:gd fmla="val 78408" name="adj1"/>
              <a:gd fmla="val 117748" name="adj2"/>
            </a:avLst>
          </a:prstGeom>
          <a:noFill/>
          <a:ln>
            <a:noFill/>
          </a:ln>
        </p:spPr>
      </p:sp>
      <p:pic>
        <p:nvPicPr>
          <p:cNvPr descr="A close up of a sign  Description automatically generated" id="265" name="Google Shape;265;p45"/>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266" name="Google Shape;266;p45"/>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67" name="Google Shape;267;p45"/>
          <p:cNvSpPr txBox="1"/>
          <p:nvPr>
            <p:ph type="title"/>
          </p:nvPr>
        </p:nvSpPr>
        <p:spPr>
          <a:xfrm>
            <a:off x="726040" y="544528"/>
            <a:ext cx="2583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268" name="Google Shape;268;p45"/>
          <p:cNvGrpSpPr/>
          <p:nvPr/>
        </p:nvGrpSpPr>
        <p:grpSpPr>
          <a:xfrm>
            <a:off x="3843842" y="582804"/>
            <a:ext cx="7628593" cy="1198003"/>
            <a:chOff x="3840666" y="580944"/>
            <a:chExt cx="7628593" cy="1198003"/>
          </a:xfrm>
        </p:grpSpPr>
        <p:sp>
          <p:nvSpPr>
            <p:cNvPr id="269" name="Google Shape;269;p45"/>
            <p:cNvSpPr/>
            <p:nvPr/>
          </p:nvSpPr>
          <p:spPr>
            <a:xfrm flipH="1">
              <a:off x="3840666" y="580944"/>
              <a:ext cx="5970300" cy="1134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0" name="Google Shape;270;p45"/>
            <p:cNvSpPr/>
            <p:nvPr/>
          </p:nvSpPr>
          <p:spPr>
            <a:xfrm>
              <a:off x="9757159" y="1669147"/>
              <a:ext cx="1712100" cy="1098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1" name="Google Shape;271;p45"/>
            <p:cNvSpPr/>
            <p:nvPr/>
          </p:nvSpPr>
          <p:spPr>
            <a:xfrm flipH="1" rot="5400000">
              <a:off x="9201298" y="1125025"/>
              <a:ext cx="1197900" cy="1098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72" name="Google Shape;272;p45"/>
          <p:cNvSpPr txBox="1"/>
          <p:nvPr/>
        </p:nvSpPr>
        <p:spPr>
          <a:xfrm>
            <a:off x="7260223" y="6475545"/>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73" name="Google Shape;273;p45"/>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274" name="Shape 274"/>
        <p:cNvGrpSpPr/>
        <p:nvPr/>
      </p:nvGrpSpPr>
      <p:grpSpPr>
        <a:xfrm>
          <a:off x="0" y="0"/>
          <a:ext cx="0" cy="0"/>
          <a:chOff x="0" y="0"/>
          <a:chExt cx="0" cy="0"/>
        </a:xfrm>
      </p:grpSpPr>
      <p:pic>
        <p:nvPicPr>
          <p:cNvPr descr="A picture containing flying, plane, bird  Description automatically generated" id="275" name="Google Shape;275;p46"/>
          <p:cNvPicPr preferRelativeResize="0"/>
          <p:nvPr/>
        </p:nvPicPr>
        <p:blipFill rotWithShape="1">
          <a:blip r:embed="rId2">
            <a:alphaModFix/>
          </a:blip>
          <a:srcRect b="0" l="0" r="0" t="0"/>
          <a:stretch/>
        </p:blipFill>
        <p:spPr>
          <a:xfrm>
            <a:off x="-1" y="0"/>
            <a:ext cx="12197442" cy="6858000"/>
          </a:xfrm>
          <a:prstGeom prst="rect">
            <a:avLst/>
          </a:prstGeom>
          <a:noFill/>
          <a:ln>
            <a:noFill/>
          </a:ln>
        </p:spPr>
      </p:pic>
      <p:sp>
        <p:nvSpPr>
          <p:cNvPr id="276" name="Google Shape;276;p46"/>
          <p:cNvSpPr/>
          <p:nvPr>
            <p:ph idx="2" type="pic"/>
          </p:nvPr>
        </p:nvSpPr>
        <p:spPr>
          <a:xfrm>
            <a:off x="3887648" y="546137"/>
            <a:ext cx="7578300" cy="5619000"/>
          </a:xfrm>
          <a:prstGeom prst="corner">
            <a:avLst>
              <a:gd fmla="val 80709" name="adj1"/>
              <a:gd fmla="val 104483" name="adj2"/>
            </a:avLst>
          </a:prstGeom>
          <a:noFill/>
          <a:ln>
            <a:noFill/>
          </a:ln>
        </p:spPr>
      </p:sp>
      <p:pic>
        <p:nvPicPr>
          <p:cNvPr descr="A close up of a sign  Description automatically generated" id="277" name="Google Shape;277;p46"/>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278" name="Google Shape;278;p46"/>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279" name="Google Shape;279;p46"/>
          <p:cNvGrpSpPr/>
          <p:nvPr/>
        </p:nvGrpSpPr>
        <p:grpSpPr>
          <a:xfrm>
            <a:off x="3887636" y="438917"/>
            <a:ext cx="7578364" cy="1195483"/>
            <a:chOff x="3884334" y="453875"/>
            <a:chExt cx="7578364" cy="1195483"/>
          </a:xfrm>
        </p:grpSpPr>
        <p:sp>
          <p:nvSpPr>
            <p:cNvPr id="280" name="Google Shape;280;p46"/>
            <p:cNvSpPr/>
            <p:nvPr/>
          </p:nvSpPr>
          <p:spPr>
            <a:xfrm flipH="1">
              <a:off x="3884334" y="453875"/>
              <a:ext cx="5976000" cy="108600"/>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1" name="Google Shape;281;p46"/>
            <p:cNvSpPr/>
            <p:nvPr/>
          </p:nvSpPr>
          <p:spPr>
            <a:xfrm flipH="1" rot="5400000">
              <a:off x="9264384" y="944325"/>
              <a:ext cx="1080900" cy="1110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2" name="Google Shape;282;p46"/>
            <p:cNvSpPr/>
            <p:nvPr/>
          </p:nvSpPr>
          <p:spPr>
            <a:xfrm>
              <a:off x="9750298" y="1538958"/>
              <a:ext cx="1712400" cy="110400"/>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83" name="Google Shape;283;p46"/>
          <p:cNvSpPr txBox="1"/>
          <p:nvPr>
            <p:ph type="title"/>
          </p:nvPr>
        </p:nvSpPr>
        <p:spPr>
          <a:xfrm>
            <a:off x="726040" y="544528"/>
            <a:ext cx="2583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4" name="Google Shape;284;p46"/>
          <p:cNvSpPr txBox="1"/>
          <p:nvPr/>
        </p:nvSpPr>
        <p:spPr>
          <a:xfrm>
            <a:off x="245940"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285" name="Google Shape;285;p46"/>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22"/>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2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
        <p:nvSpPr>
          <p:cNvPr id="25" name="Google Shape;25;p22"/>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286" name="Shape 286"/>
        <p:cNvGrpSpPr/>
        <p:nvPr/>
      </p:nvGrpSpPr>
      <p:grpSpPr>
        <a:xfrm>
          <a:off x="0" y="0"/>
          <a:ext cx="0" cy="0"/>
          <a:chOff x="0" y="0"/>
          <a:chExt cx="0" cy="0"/>
        </a:xfrm>
      </p:grpSpPr>
      <p:sp>
        <p:nvSpPr>
          <p:cNvPr id="287" name="Google Shape;287;p4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8" name="Google Shape;288;p47"/>
          <p:cNvSpPr/>
          <p:nvPr>
            <p:ph idx="2" type="pic"/>
          </p:nvPr>
        </p:nvSpPr>
        <p:spPr>
          <a:xfrm>
            <a:off x="3893905" y="537158"/>
            <a:ext cx="7570800" cy="5799600"/>
          </a:xfrm>
          <a:prstGeom prst="corner">
            <a:avLst>
              <a:gd fmla="val 83572" name="adj1"/>
              <a:gd fmla="val 113968" name="adj2"/>
            </a:avLst>
          </a:prstGeom>
          <a:noFill/>
          <a:ln>
            <a:noFill/>
          </a:ln>
        </p:spPr>
      </p:sp>
      <p:pic>
        <p:nvPicPr>
          <p:cNvPr descr="A close up of a sign  Description automatically generated" id="289" name="Google Shape;289;p47"/>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290" name="Google Shape;290;p47"/>
          <p:cNvSpPr txBox="1"/>
          <p:nvPr>
            <p:ph type="title"/>
          </p:nvPr>
        </p:nvSpPr>
        <p:spPr>
          <a:xfrm>
            <a:off x="726040" y="544528"/>
            <a:ext cx="25833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1" name="Google Shape;291;p47"/>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292" name="Google Shape;292;p47"/>
          <p:cNvGrpSpPr/>
          <p:nvPr/>
        </p:nvGrpSpPr>
        <p:grpSpPr>
          <a:xfrm>
            <a:off x="3893860" y="434340"/>
            <a:ext cx="7571088" cy="1059711"/>
            <a:chOff x="3893860" y="434339"/>
            <a:chExt cx="7571088" cy="1059711"/>
          </a:xfrm>
        </p:grpSpPr>
        <p:sp>
          <p:nvSpPr>
            <p:cNvPr id="293" name="Google Shape;293;p47"/>
            <p:cNvSpPr/>
            <p:nvPr/>
          </p:nvSpPr>
          <p:spPr>
            <a:xfrm flipH="1">
              <a:off x="3893860" y="434339"/>
              <a:ext cx="6714000" cy="1098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4" name="Google Shape;294;p47"/>
            <p:cNvSpPr/>
            <p:nvPr/>
          </p:nvSpPr>
          <p:spPr>
            <a:xfrm flipH="1" rot="5400000">
              <a:off x="10127490" y="906400"/>
              <a:ext cx="848700" cy="1104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5" name="Google Shape;295;p47"/>
            <p:cNvSpPr/>
            <p:nvPr/>
          </p:nvSpPr>
          <p:spPr>
            <a:xfrm>
              <a:off x="10497148" y="1381850"/>
              <a:ext cx="967800" cy="112200"/>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296" name="Google Shape;296;p47"/>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297" name="Shape 297"/>
        <p:cNvGrpSpPr/>
        <p:nvPr/>
      </p:nvGrpSpPr>
      <p:grpSpPr>
        <a:xfrm>
          <a:off x="0" y="0"/>
          <a:ext cx="0" cy="0"/>
          <a:chOff x="0" y="0"/>
          <a:chExt cx="0" cy="0"/>
        </a:xfrm>
      </p:grpSpPr>
      <p:sp>
        <p:nvSpPr>
          <p:cNvPr id="298" name="Google Shape;298;p4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299" name="Google Shape;299;p4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300" name="Google Shape;300;p48"/>
          <p:cNvSpPr txBox="1"/>
          <p:nvPr>
            <p:ph type="title"/>
          </p:nvPr>
        </p:nvSpPr>
        <p:spPr>
          <a:xfrm>
            <a:off x="726040" y="544528"/>
            <a:ext cx="3358200" cy="5640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1" name="Google Shape;301;p48"/>
          <p:cNvSpPr txBox="1"/>
          <p:nvPr>
            <p:ph idx="1" type="body"/>
          </p:nvPr>
        </p:nvSpPr>
        <p:spPr>
          <a:xfrm>
            <a:off x="726042" y="1371538"/>
            <a:ext cx="2583300" cy="3444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302" name="Google Shape;302;p48"/>
          <p:cNvPicPr preferRelativeResize="0"/>
          <p:nvPr>
            <p:ph idx="2" type="pic"/>
          </p:nvPr>
        </p:nvPicPr>
        <p:blipFill/>
        <p:spPr>
          <a:xfrm flipH="1">
            <a:off x="3632130" y="743802"/>
            <a:ext cx="7976100" cy="5370300"/>
          </a:xfrm>
          <a:prstGeom prst="corner">
            <a:avLst>
              <a:gd fmla="val 57567" name="adj1"/>
              <a:gd fmla="val 95877" name="adj2"/>
            </a:avLst>
          </a:prstGeom>
          <a:blipFill rotWithShape="1">
            <a:blip r:embed="rId3">
              <a:alphaModFix/>
            </a:blip>
            <a:stretch>
              <a:fillRect b="0" l="100000" r="100000" t="0"/>
            </a:stretch>
          </a:blipFill>
          <a:ln>
            <a:noFill/>
          </a:ln>
        </p:spPr>
      </p:pic>
      <p:grpSp>
        <p:nvGrpSpPr>
          <p:cNvPr id="303" name="Google Shape;303;p48"/>
          <p:cNvGrpSpPr/>
          <p:nvPr/>
        </p:nvGrpSpPr>
        <p:grpSpPr>
          <a:xfrm>
            <a:off x="3632268" y="637953"/>
            <a:ext cx="7976013" cy="2393648"/>
            <a:chOff x="3683068" y="638356"/>
            <a:chExt cx="7976013" cy="2393648"/>
          </a:xfrm>
        </p:grpSpPr>
        <p:sp>
          <p:nvSpPr>
            <p:cNvPr id="304" name="Google Shape;304;p48"/>
            <p:cNvSpPr/>
            <p:nvPr/>
          </p:nvSpPr>
          <p:spPr>
            <a:xfrm>
              <a:off x="6417481" y="638356"/>
              <a:ext cx="5241600" cy="1101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5" name="Google Shape;305;p48"/>
            <p:cNvSpPr/>
            <p:nvPr/>
          </p:nvSpPr>
          <p:spPr>
            <a:xfrm rot="-5400000">
              <a:off x="5326986" y="1829604"/>
              <a:ext cx="2292900" cy="111900"/>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6" name="Google Shape;306;p48"/>
            <p:cNvSpPr/>
            <p:nvPr/>
          </p:nvSpPr>
          <p:spPr>
            <a:xfrm flipH="1">
              <a:off x="3683068" y="2924436"/>
              <a:ext cx="2754000" cy="1062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07" name="Google Shape;307;p48"/>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08" name="Shape 308"/>
        <p:cNvGrpSpPr/>
        <p:nvPr/>
      </p:nvGrpSpPr>
      <p:grpSpPr>
        <a:xfrm>
          <a:off x="0" y="0"/>
          <a:ext cx="0" cy="0"/>
          <a:chOff x="0" y="0"/>
          <a:chExt cx="0" cy="0"/>
        </a:xfrm>
      </p:grpSpPr>
      <p:sp>
        <p:nvSpPr>
          <p:cNvPr id="309" name="Google Shape;309;p4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10" name="Google Shape;310;p49"/>
          <p:cNvGrpSpPr/>
          <p:nvPr/>
        </p:nvGrpSpPr>
        <p:grpSpPr>
          <a:xfrm rot="10800000">
            <a:off x="10644680" y="5408697"/>
            <a:ext cx="735600" cy="746571"/>
            <a:chOff x="897887" y="745236"/>
            <a:chExt cx="735600" cy="746571"/>
          </a:xfrm>
        </p:grpSpPr>
        <p:sp>
          <p:nvSpPr>
            <p:cNvPr id="311" name="Google Shape;311;p49"/>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2" name="Google Shape;312;p49"/>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13" name="Google Shape;313;p49"/>
          <p:cNvGrpSpPr/>
          <p:nvPr/>
        </p:nvGrpSpPr>
        <p:grpSpPr>
          <a:xfrm flipH="1" rot="10800000">
            <a:off x="789474" y="5408697"/>
            <a:ext cx="735600" cy="746571"/>
            <a:chOff x="897887" y="745236"/>
            <a:chExt cx="735600" cy="746571"/>
          </a:xfrm>
        </p:grpSpPr>
        <p:sp>
          <p:nvSpPr>
            <p:cNvPr id="314" name="Google Shape;314;p49"/>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5" name="Google Shape;315;p49"/>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16" name="Google Shape;316;p49"/>
          <p:cNvGrpSpPr/>
          <p:nvPr/>
        </p:nvGrpSpPr>
        <p:grpSpPr>
          <a:xfrm flipH="1">
            <a:off x="10644680" y="745236"/>
            <a:ext cx="735600" cy="746571"/>
            <a:chOff x="897887" y="745236"/>
            <a:chExt cx="735600" cy="746571"/>
          </a:xfrm>
        </p:grpSpPr>
        <p:sp>
          <p:nvSpPr>
            <p:cNvPr id="317" name="Google Shape;317;p49"/>
            <p:cNvSpPr/>
            <p:nvPr/>
          </p:nvSpPr>
          <p:spPr>
            <a:xfrm flipH="1" rot="-5400000">
              <a:off x="1186487" y="456636"/>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18" name="Google Shape;318;p49"/>
            <p:cNvSpPr/>
            <p:nvPr/>
          </p:nvSpPr>
          <p:spPr>
            <a:xfrm flipH="1">
              <a:off x="897983" y="898707"/>
              <a:ext cx="158400" cy="5931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9" name="Google Shape;319;p49"/>
          <p:cNvSpPr txBox="1"/>
          <p:nvPr>
            <p:ph idx="1" type="body"/>
          </p:nvPr>
        </p:nvSpPr>
        <p:spPr>
          <a:xfrm>
            <a:off x="2418591" y="2310784"/>
            <a:ext cx="7510800" cy="3394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0" name="Google Shape;320;p49"/>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321" name="Google Shape;321;p49"/>
          <p:cNvGrpSpPr/>
          <p:nvPr/>
        </p:nvGrpSpPr>
        <p:grpSpPr>
          <a:xfrm flipH="1" rot="-5400000">
            <a:off x="786674" y="682454"/>
            <a:ext cx="731400" cy="747771"/>
            <a:chOff x="897887" y="745236"/>
            <a:chExt cx="731400" cy="747771"/>
          </a:xfrm>
        </p:grpSpPr>
        <p:sp>
          <p:nvSpPr>
            <p:cNvPr id="322" name="Google Shape;322;p49"/>
            <p:cNvSpPr/>
            <p:nvPr/>
          </p:nvSpPr>
          <p:spPr>
            <a:xfrm flipH="1" rot="-5400000">
              <a:off x="1184387" y="458736"/>
              <a:ext cx="158400" cy="7314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23" name="Google Shape;323;p49"/>
            <p:cNvSpPr/>
            <p:nvPr/>
          </p:nvSpPr>
          <p:spPr>
            <a:xfrm flipH="1">
              <a:off x="897983" y="898707"/>
              <a:ext cx="158400" cy="5943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24" name="Google Shape;324;p49"/>
          <p:cNvSpPr txBox="1"/>
          <p:nvPr/>
        </p:nvSpPr>
        <p:spPr>
          <a:xfrm>
            <a:off x="3849624"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5" name="Google Shape;325;p49"/>
          <p:cNvSpPr txBox="1"/>
          <p:nvPr/>
        </p:nvSpPr>
        <p:spPr>
          <a:xfrm>
            <a:off x="3849623" y="6404446"/>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326" name="Shape 326"/>
        <p:cNvGrpSpPr/>
        <p:nvPr/>
      </p:nvGrpSpPr>
      <p:grpSpPr>
        <a:xfrm>
          <a:off x="0" y="0"/>
          <a:ext cx="0" cy="0"/>
          <a:chOff x="0" y="0"/>
          <a:chExt cx="0" cy="0"/>
        </a:xfrm>
      </p:grpSpPr>
      <p:pic>
        <p:nvPicPr>
          <p:cNvPr descr="A screenshot of a cell phone  Description automatically generated" id="327" name="Google Shape;327;p5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328" name="Google Shape;328;p50"/>
          <p:cNvSpPr txBox="1"/>
          <p:nvPr/>
        </p:nvSpPr>
        <p:spPr>
          <a:xfrm>
            <a:off x="3244174" y="1626141"/>
            <a:ext cx="5791200" cy="930900"/>
          </a:xfrm>
          <a:prstGeom prst="rect">
            <a:avLst/>
          </a:prstGeom>
          <a:noFill/>
          <a:ln>
            <a:noFill/>
          </a:ln>
        </p:spPr>
        <p:txBody>
          <a:bodyPr anchorCtr="0" anchor="ctr" bIns="45700" lIns="91425" spcFirstLastPara="1" rIns="91425" wrap="square" tIns="45700">
            <a:normAutofit/>
          </a:bodyPr>
          <a:lstStyle/>
          <a:p>
            <a:pPr indent="0" lvl="0" marL="0" marR="0" rtl="0" algn="ctr">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329" name="Google Shape;329;p50"/>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0" name="Google Shape;330;p50"/>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1" name="Google Shape;331;p50"/>
          <p:cNvSpPr txBox="1"/>
          <p:nvPr/>
        </p:nvSpPr>
        <p:spPr>
          <a:xfrm>
            <a:off x="245940" y="6439788"/>
            <a:ext cx="65280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332" name="Shape 332"/>
        <p:cNvGrpSpPr/>
        <p:nvPr/>
      </p:nvGrpSpPr>
      <p:grpSpPr>
        <a:xfrm>
          <a:off x="0" y="0"/>
          <a:ext cx="0" cy="0"/>
          <a:chOff x="0" y="0"/>
          <a:chExt cx="0" cy="0"/>
        </a:xfrm>
      </p:grpSpPr>
      <p:pic>
        <p:nvPicPr>
          <p:cNvPr descr="A picture containing screenshot  Description automatically generated" id="333" name="Google Shape;333;p51"/>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334" name="Google Shape;334;p51"/>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5" name="Google Shape;335;p51"/>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6" name="Google Shape;336;p51"/>
          <p:cNvSpPr txBox="1"/>
          <p:nvPr/>
        </p:nvSpPr>
        <p:spPr>
          <a:xfrm>
            <a:off x="245940" y="6439788"/>
            <a:ext cx="65280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337" name="Shape 337"/>
        <p:cNvGrpSpPr/>
        <p:nvPr/>
      </p:nvGrpSpPr>
      <p:grpSpPr>
        <a:xfrm>
          <a:off x="0" y="0"/>
          <a:ext cx="0" cy="0"/>
          <a:chOff x="0" y="0"/>
          <a:chExt cx="0" cy="0"/>
        </a:xfrm>
      </p:grpSpPr>
      <p:pic>
        <p:nvPicPr>
          <p:cNvPr descr="A picture containing holding, yellow, colorful, sign  Description automatically generated" id="338" name="Google Shape;338;p52"/>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339" name="Google Shape;339;p52"/>
          <p:cNvSpPr txBox="1"/>
          <p:nvPr>
            <p:ph idx="1" type="body"/>
          </p:nvPr>
        </p:nvSpPr>
        <p:spPr>
          <a:xfrm>
            <a:off x="2229190" y="2737943"/>
            <a:ext cx="8147400" cy="29670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0" name="Google Shape;340;p52"/>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1" name="Google Shape;341;p52"/>
          <p:cNvSpPr txBox="1"/>
          <p:nvPr/>
        </p:nvSpPr>
        <p:spPr>
          <a:xfrm>
            <a:off x="245942" y="6483240"/>
            <a:ext cx="4685700" cy="230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42" name="Google Shape;342;p52"/>
          <p:cNvSpPr txBox="1"/>
          <p:nvPr/>
        </p:nvSpPr>
        <p:spPr>
          <a:xfrm>
            <a:off x="7260219" y="6473301"/>
            <a:ext cx="46857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343" name="Shape 343"/>
        <p:cNvGrpSpPr/>
        <p:nvPr/>
      </p:nvGrpSpPr>
      <p:grpSpPr>
        <a:xfrm>
          <a:off x="0" y="0"/>
          <a:ext cx="0" cy="0"/>
          <a:chOff x="0" y="0"/>
          <a:chExt cx="0" cy="0"/>
        </a:xfrm>
      </p:grpSpPr>
      <p:sp>
        <p:nvSpPr>
          <p:cNvPr id="344" name="Google Shape;344;p5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45" name="Google Shape;345;p53"/>
          <p:cNvGrpSpPr/>
          <p:nvPr/>
        </p:nvGrpSpPr>
        <p:grpSpPr>
          <a:xfrm flipH="1" rot="10800000">
            <a:off x="11185086" y="298640"/>
            <a:ext cx="735600" cy="746571"/>
            <a:chOff x="10666926" y="5421429"/>
            <a:chExt cx="735600" cy="746571"/>
          </a:xfrm>
        </p:grpSpPr>
        <p:sp>
          <p:nvSpPr>
            <p:cNvPr id="346" name="Google Shape;346;p53"/>
            <p:cNvSpPr/>
            <p:nvPr/>
          </p:nvSpPr>
          <p:spPr>
            <a:xfrm flipH="1" rot="5400000">
              <a:off x="10955526" y="5721000"/>
              <a:ext cx="158400" cy="735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7" name="Google Shape;347;p53"/>
            <p:cNvSpPr/>
            <p:nvPr/>
          </p:nvSpPr>
          <p:spPr>
            <a:xfrm flipH="1" rot="10800000">
              <a:off x="11244030" y="5421429"/>
              <a:ext cx="158400" cy="5931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48" name="Google Shape;348;p53"/>
          <p:cNvSpPr txBox="1"/>
          <p:nvPr>
            <p:ph idx="1" type="body"/>
          </p:nvPr>
        </p:nvSpPr>
        <p:spPr>
          <a:xfrm>
            <a:off x="3282203" y="1788668"/>
            <a:ext cx="7902900" cy="42495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9" name="Google Shape;349;p53"/>
          <p:cNvSpPr txBox="1"/>
          <p:nvPr/>
        </p:nvSpPr>
        <p:spPr>
          <a:xfrm>
            <a:off x="3282203" y="894071"/>
            <a:ext cx="6105600" cy="721800"/>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350" name="Google Shape;350;p53"/>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351" name="Google Shape;351;p53"/>
          <p:cNvPicPr preferRelativeResize="0"/>
          <p:nvPr/>
        </p:nvPicPr>
        <p:blipFill rotWithShape="1">
          <a:blip r:embed="rId2">
            <a:alphaModFix/>
          </a:blip>
          <a:srcRect b="0" l="0" r="0" t="0"/>
          <a:stretch/>
        </p:blipFill>
        <p:spPr>
          <a:xfrm>
            <a:off x="0" y="1"/>
            <a:ext cx="2465798" cy="6857998"/>
          </a:xfrm>
          <a:prstGeom prst="rect">
            <a:avLst/>
          </a:prstGeom>
          <a:noFill/>
          <a:ln>
            <a:noFill/>
          </a:ln>
        </p:spPr>
      </p:pic>
      <p:pic>
        <p:nvPicPr>
          <p:cNvPr descr="A close up of a sign  Description automatically generated" id="352" name="Google Shape;352;p5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353" name="Google Shape;353;p53"/>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354" name="Shape 354"/>
        <p:cNvGrpSpPr/>
        <p:nvPr/>
      </p:nvGrpSpPr>
      <p:grpSpPr>
        <a:xfrm>
          <a:off x="0" y="0"/>
          <a:ext cx="0" cy="0"/>
          <a:chOff x="0" y="0"/>
          <a:chExt cx="0" cy="0"/>
        </a:xfrm>
      </p:grpSpPr>
      <p:sp>
        <p:nvSpPr>
          <p:cNvPr id="355" name="Google Shape;355;p54"/>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6" name="Google Shape;356;p54"/>
          <p:cNvSpPr txBox="1"/>
          <p:nvPr>
            <p:ph idx="1" type="body"/>
          </p:nvPr>
        </p:nvSpPr>
        <p:spPr>
          <a:xfrm>
            <a:off x="3282203" y="1788667"/>
            <a:ext cx="7929600" cy="4175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57" name="Google Shape;357;p54"/>
          <p:cNvSpPr txBox="1"/>
          <p:nvPr>
            <p:ph type="title"/>
          </p:nvPr>
        </p:nvSpPr>
        <p:spPr>
          <a:xfrm>
            <a:off x="3282203" y="819848"/>
            <a:ext cx="7929600" cy="747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358" name="Google Shape;358;p54"/>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  Description automatically generated" id="359" name="Google Shape;359;p54"/>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360" name="Google Shape;360;p54"/>
          <p:cNvGrpSpPr/>
          <p:nvPr/>
        </p:nvGrpSpPr>
        <p:grpSpPr>
          <a:xfrm>
            <a:off x="2393861" y="0"/>
            <a:ext cx="9798138" cy="6888988"/>
            <a:chOff x="2421468" y="-1"/>
            <a:chExt cx="9810892" cy="6873867"/>
          </a:xfrm>
        </p:grpSpPr>
        <p:sp>
          <p:nvSpPr>
            <p:cNvPr id="361" name="Google Shape;361;p54"/>
            <p:cNvSpPr/>
            <p:nvPr/>
          </p:nvSpPr>
          <p:spPr>
            <a:xfrm flipH="1" rot="-5400000">
              <a:off x="-852882" y="3408890"/>
              <a:ext cx="6723600" cy="174900"/>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2" name="Google Shape;362;p54"/>
            <p:cNvSpPr/>
            <p:nvPr/>
          </p:nvSpPr>
          <p:spPr>
            <a:xfrm flipH="1">
              <a:off x="2421599" y="-1"/>
              <a:ext cx="97704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3" name="Google Shape;363;p54"/>
            <p:cNvSpPr/>
            <p:nvPr/>
          </p:nvSpPr>
          <p:spPr>
            <a:xfrm flipH="1">
              <a:off x="2421533" y="6739466"/>
              <a:ext cx="5266200" cy="1344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64" name="Google Shape;364;p54"/>
            <p:cNvSpPr/>
            <p:nvPr/>
          </p:nvSpPr>
          <p:spPr>
            <a:xfrm flipH="1" rot="-5400000">
              <a:off x="11018860" y="1038599"/>
              <a:ext cx="2252100" cy="17490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65" name="Google Shape;365;p54"/>
          <p:cNvSpPr txBox="1"/>
          <p:nvPr/>
        </p:nvSpPr>
        <p:spPr>
          <a:xfrm>
            <a:off x="5418161" y="6483240"/>
            <a:ext cx="6528000" cy="2307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366" name="Shape 366"/>
        <p:cNvGrpSpPr/>
        <p:nvPr/>
      </p:nvGrpSpPr>
      <p:grpSpPr>
        <a:xfrm>
          <a:off x="0" y="0"/>
          <a:ext cx="0" cy="0"/>
          <a:chOff x="0" y="0"/>
          <a:chExt cx="0" cy="0"/>
        </a:xfrm>
      </p:grpSpPr>
      <p:sp>
        <p:nvSpPr>
          <p:cNvPr id="367" name="Google Shape;367;p55"/>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close up of a sign  Description automatically generated" id="368" name="Google Shape;368;p55"/>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369" name="Google Shape;369;p55"/>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0" name="Google Shape;370;p55"/>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371" name="Google Shape;371;p55"/>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372" name="Google Shape;372;p55"/>
          <p:cNvSpPr txBox="1"/>
          <p:nvPr>
            <p:ph idx="2" type="body"/>
          </p:nvPr>
        </p:nvSpPr>
        <p:spPr>
          <a:xfrm>
            <a:off x="6490347" y="1852474"/>
            <a:ext cx="42771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373" name="Google Shape;373;p55"/>
          <p:cNvGrpSpPr/>
          <p:nvPr/>
        </p:nvGrpSpPr>
        <p:grpSpPr>
          <a:xfrm flipH="1" rot="10800000">
            <a:off x="5539549" y="5593542"/>
            <a:ext cx="522600" cy="530526"/>
            <a:chOff x="5537620" y="745237"/>
            <a:chExt cx="522600" cy="530526"/>
          </a:xfrm>
        </p:grpSpPr>
        <p:sp>
          <p:nvSpPr>
            <p:cNvPr id="374" name="Google Shape;374;p55"/>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5" name="Google Shape;375;p55"/>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76" name="Google Shape;376;p55"/>
          <p:cNvGrpSpPr/>
          <p:nvPr/>
        </p:nvGrpSpPr>
        <p:grpSpPr>
          <a:xfrm>
            <a:off x="5539549" y="745237"/>
            <a:ext cx="522600" cy="529626"/>
            <a:chOff x="5537620" y="745237"/>
            <a:chExt cx="522600" cy="529626"/>
          </a:xfrm>
        </p:grpSpPr>
        <p:sp>
          <p:nvSpPr>
            <p:cNvPr id="377" name="Google Shape;377;p55"/>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78" name="Google Shape;378;p55"/>
            <p:cNvSpPr/>
            <p:nvPr/>
          </p:nvSpPr>
          <p:spPr>
            <a:xfrm flipH="1">
              <a:off x="5537718" y="854263"/>
              <a:ext cx="112500" cy="4206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79" name="Google Shape;379;p55"/>
          <p:cNvGrpSpPr/>
          <p:nvPr/>
        </p:nvGrpSpPr>
        <p:grpSpPr>
          <a:xfrm>
            <a:off x="11086590" y="745237"/>
            <a:ext cx="522600" cy="530526"/>
            <a:chOff x="11140959" y="745237"/>
            <a:chExt cx="522600" cy="530526"/>
          </a:xfrm>
        </p:grpSpPr>
        <p:sp>
          <p:nvSpPr>
            <p:cNvPr id="380" name="Google Shape;380;p55"/>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1" name="Google Shape;381;p55"/>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82" name="Google Shape;382;p55"/>
          <p:cNvGrpSpPr/>
          <p:nvPr/>
        </p:nvGrpSpPr>
        <p:grpSpPr>
          <a:xfrm flipH="1" rot="10800000">
            <a:off x="11086590" y="5593542"/>
            <a:ext cx="522600" cy="530526"/>
            <a:chOff x="11140959" y="745237"/>
            <a:chExt cx="522600" cy="530526"/>
          </a:xfrm>
        </p:grpSpPr>
        <p:sp>
          <p:nvSpPr>
            <p:cNvPr id="383" name="Google Shape;383;p55"/>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84" name="Google Shape;384;p55"/>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85" name="Google Shape;385;p55"/>
          <p:cNvSpPr txBox="1"/>
          <p:nvPr/>
        </p:nvSpPr>
        <p:spPr>
          <a:xfrm>
            <a:off x="6382561"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86" name="Google Shape;386;p55"/>
          <p:cNvSpPr txBox="1"/>
          <p:nvPr/>
        </p:nvSpPr>
        <p:spPr>
          <a:xfrm>
            <a:off x="5364986" y="6473301"/>
            <a:ext cx="65280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387" name="Shape 387"/>
        <p:cNvGrpSpPr/>
        <p:nvPr/>
      </p:nvGrpSpPr>
      <p:grpSpPr>
        <a:xfrm>
          <a:off x="0" y="0"/>
          <a:ext cx="0" cy="0"/>
          <a:chOff x="0" y="0"/>
          <a:chExt cx="0" cy="0"/>
        </a:xfrm>
      </p:grpSpPr>
      <p:sp>
        <p:nvSpPr>
          <p:cNvPr id="388" name="Google Shape;388;p5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A blue sky  Description automatically generated" id="389" name="Google Shape;389;p56"/>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  Description automatically generated" id="390" name="Google Shape;390;p56"/>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391" name="Google Shape;391;p56"/>
          <p:cNvSpPr txBox="1"/>
          <p:nvPr>
            <p:ph idx="1"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2" name="Google Shape;392;p56"/>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393" name="Google Shape;393;p56"/>
          <p:cNvGrpSpPr/>
          <p:nvPr/>
        </p:nvGrpSpPr>
        <p:grpSpPr>
          <a:xfrm rot="10800000">
            <a:off x="11087498" y="5596128"/>
            <a:ext cx="522570" cy="530364"/>
            <a:chOff x="2645664" y="2011680"/>
            <a:chExt cx="735600" cy="746571"/>
          </a:xfrm>
        </p:grpSpPr>
        <p:sp>
          <p:nvSpPr>
            <p:cNvPr id="394" name="Google Shape;394;p56"/>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5" name="Google Shape;395;p56"/>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96" name="Google Shape;396;p56"/>
          <p:cNvGrpSpPr/>
          <p:nvPr/>
        </p:nvGrpSpPr>
        <p:grpSpPr>
          <a:xfrm flipH="1" rot="10800000">
            <a:off x="5539522" y="5593724"/>
            <a:ext cx="522570" cy="530364"/>
            <a:chOff x="2645664" y="2011680"/>
            <a:chExt cx="735600" cy="746571"/>
          </a:xfrm>
        </p:grpSpPr>
        <p:sp>
          <p:nvSpPr>
            <p:cNvPr id="397" name="Google Shape;397;p56"/>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98" name="Google Shape;398;p56"/>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399" name="Google Shape;399;p56"/>
          <p:cNvGrpSpPr/>
          <p:nvPr/>
        </p:nvGrpSpPr>
        <p:grpSpPr>
          <a:xfrm>
            <a:off x="5540587" y="745342"/>
            <a:ext cx="522570" cy="530364"/>
            <a:chOff x="2645664" y="2011680"/>
            <a:chExt cx="735600" cy="746571"/>
          </a:xfrm>
        </p:grpSpPr>
        <p:sp>
          <p:nvSpPr>
            <p:cNvPr id="400" name="Google Shape;400;p56"/>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1" name="Google Shape;401;p56"/>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02" name="Google Shape;402;p56"/>
          <p:cNvGrpSpPr/>
          <p:nvPr/>
        </p:nvGrpSpPr>
        <p:grpSpPr>
          <a:xfrm flipH="1">
            <a:off x="11087498" y="742110"/>
            <a:ext cx="522570" cy="530364"/>
            <a:chOff x="2645664" y="2011680"/>
            <a:chExt cx="735600" cy="746571"/>
          </a:xfrm>
        </p:grpSpPr>
        <p:sp>
          <p:nvSpPr>
            <p:cNvPr id="403" name="Google Shape;403;p56"/>
            <p:cNvSpPr/>
            <p:nvPr/>
          </p:nvSpPr>
          <p:spPr>
            <a:xfrm flipH="1" rot="-5400000">
              <a:off x="2934264" y="1723080"/>
              <a:ext cx="158400" cy="735600"/>
            </a:xfrm>
            <a:prstGeom prst="rect">
              <a:avLst/>
            </a:prstGeom>
            <a:gradFill>
              <a:gsLst>
                <a:gs pos="0">
                  <a:srgbClr val="D92D8A"/>
                </a:gs>
                <a:gs pos="30000">
                  <a:srgbClr val="D92D8A"/>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4" name="Google Shape;404;p56"/>
            <p:cNvSpPr/>
            <p:nvPr/>
          </p:nvSpPr>
          <p:spPr>
            <a:xfrm flipH="1">
              <a:off x="2645760" y="2165151"/>
              <a:ext cx="158400" cy="593100"/>
            </a:xfrm>
            <a:prstGeom prst="rect">
              <a:avLst/>
            </a:prstGeom>
            <a:gradFill>
              <a:gsLst>
                <a:gs pos="0">
                  <a:srgbClr val="D92D8A"/>
                </a:gs>
                <a:gs pos="29000">
                  <a:srgbClr val="D92D8A"/>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05" name="Google Shape;405;p56"/>
          <p:cNvSpPr txBox="1"/>
          <p:nvPr>
            <p:ph idx="2" type="body"/>
          </p:nvPr>
        </p:nvSpPr>
        <p:spPr>
          <a:xfrm>
            <a:off x="6490347" y="1852474"/>
            <a:ext cx="42771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6" name="Google Shape;406;p56"/>
          <p:cNvSpPr txBox="1"/>
          <p:nvPr/>
        </p:nvSpPr>
        <p:spPr>
          <a:xfrm>
            <a:off x="6382561"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07" name="Google Shape;407;p56"/>
          <p:cNvSpPr txBox="1"/>
          <p:nvPr/>
        </p:nvSpPr>
        <p:spPr>
          <a:xfrm>
            <a:off x="5364986" y="6473301"/>
            <a:ext cx="65280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chemeClr val="lt1"/>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pic>
        <p:nvPicPr>
          <p:cNvPr id="27" name="Google Shape;27;p23"/>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8" name="Google Shape;28;p23"/>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23"/>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close up of a sign  Description automatically generated" id="30" name="Google Shape;30;p23"/>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23"/>
          <p:cNvGrpSpPr/>
          <p:nvPr/>
        </p:nvGrpSpPr>
        <p:grpSpPr>
          <a:xfrm>
            <a:off x="3721835" y="773552"/>
            <a:ext cx="7988141" cy="2408473"/>
            <a:chOff x="3673920" y="736031"/>
            <a:chExt cx="7988141" cy="2408473"/>
          </a:xfrm>
        </p:grpSpPr>
        <p:sp>
          <p:nvSpPr>
            <p:cNvPr id="32" name="Google Shape;32;p23"/>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3" name="Google Shape;33;p23"/>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4" name="Google Shape;34;p23"/>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5" name="Google Shape;35;p23"/>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6" name="Google Shape;36;p2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408" name="Shape 408"/>
        <p:cNvGrpSpPr/>
        <p:nvPr/>
      </p:nvGrpSpPr>
      <p:grpSpPr>
        <a:xfrm>
          <a:off x="0" y="0"/>
          <a:ext cx="0" cy="0"/>
          <a:chOff x="0" y="0"/>
          <a:chExt cx="0" cy="0"/>
        </a:xfrm>
      </p:grpSpPr>
      <p:sp>
        <p:nvSpPr>
          <p:cNvPr id="409" name="Google Shape;409;p5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410" name="Google Shape;410;p57"/>
          <p:cNvGrpSpPr/>
          <p:nvPr/>
        </p:nvGrpSpPr>
        <p:grpSpPr>
          <a:xfrm>
            <a:off x="5539549" y="745237"/>
            <a:ext cx="522600" cy="530526"/>
            <a:chOff x="5537620" y="745237"/>
            <a:chExt cx="522600" cy="530526"/>
          </a:xfrm>
        </p:grpSpPr>
        <p:sp>
          <p:nvSpPr>
            <p:cNvPr id="411" name="Google Shape;411;p57"/>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2" name="Google Shape;412;p57"/>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13" name="Google Shape;413;p57"/>
          <p:cNvGrpSpPr/>
          <p:nvPr/>
        </p:nvGrpSpPr>
        <p:grpSpPr>
          <a:xfrm flipH="1" rot="10800000">
            <a:off x="5539549" y="5593542"/>
            <a:ext cx="522600" cy="530526"/>
            <a:chOff x="5537620" y="745237"/>
            <a:chExt cx="522600" cy="530526"/>
          </a:xfrm>
        </p:grpSpPr>
        <p:sp>
          <p:nvSpPr>
            <p:cNvPr id="414" name="Google Shape;414;p57"/>
            <p:cNvSpPr/>
            <p:nvPr/>
          </p:nvSpPr>
          <p:spPr>
            <a:xfrm flipH="1" rot="-5400000">
              <a:off x="5742670"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5" name="Google Shape;415;p57"/>
            <p:cNvSpPr/>
            <p:nvPr/>
          </p:nvSpPr>
          <p:spPr>
            <a:xfrm flipH="1">
              <a:off x="5537718" y="854263"/>
              <a:ext cx="112500" cy="421500"/>
            </a:xfrm>
            <a:prstGeom prst="rect">
              <a:avLst/>
            </a:prstGeom>
            <a:gradFill>
              <a:gsLst>
                <a:gs pos="0">
                  <a:srgbClr val="00FFFF"/>
                </a:gs>
                <a:gs pos="28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16" name="Google Shape;416;p57"/>
          <p:cNvGrpSpPr/>
          <p:nvPr/>
        </p:nvGrpSpPr>
        <p:grpSpPr>
          <a:xfrm>
            <a:off x="11086590" y="745237"/>
            <a:ext cx="522600" cy="530526"/>
            <a:chOff x="11140959" y="745237"/>
            <a:chExt cx="522600" cy="530526"/>
          </a:xfrm>
        </p:grpSpPr>
        <p:sp>
          <p:nvSpPr>
            <p:cNvPr id="417" name="Google Shape;417;p57"/>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8" name="Google Shape;418;p57"/>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19" name="Google Shape;419;p57"/>
          <p:cNvGrpSpPr/>
          <p:nvPr/>
        </p:nvGrpSpPr>
        <p:grpSpPr>
          <a:xfrm flipH="1" rot="10800000">
            <a:off x="11086590" y="5593542"/>
            <a:ext cx="522600" cy="530526"/>
            <a:chOff x="11140959" y="745237"/>
            <a:chExt cx="522600" cy="530526"/>
          </a:xfrm>
        </p:grpSpPr>
        <p:sp>
          <p:nvSpPr>
            <p:cNvPr id="420" name="Google Shape;420;p57"/>
            <p:cNvSpPr/>
            <p:nvPr/>
          </p:nvSpPr>
          <p:spPr>
            <a:xfrm rot="5400000">
              <a:off x="11346009" y="540187"/>
              <a:ext cx="112500" cy="522600"/>
            </a:xfrm>
            <a:prstGeom prst="rect">
              <a:avLst/>
            </a:prstGeom>
            <a:gradFill>
              <a:gsLst>
                <a:gs pos="0">
                  <a:srgbClr val="00FFFF"/>
                </a:gs>
                <a:gs pos="30000">
                  <a:srgbClr val="00FFFF"/>
                </a:gs>
                <a:gs pos="91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21" name="Google Shape;421;p57"/>
            <p:cNvSpPr/>
            <p:nvPr/>
          </p:nvSpPr>
          <p:spPr>
            <a:xfrm>
              <a:off x="11550962" y="854263"/>
              <a:ext cx="112500" cy="421500"/>
            </a:xfrm>
            <a:prstGeom prst="rect">
              <a:avLst/>
            </a:prstGeom>
            <a:gradFill>
              <a:gsLst>
                <a:gs pos="0">
                  <a:srgbClr val="00FFFF"/>
                </a:gs>
                <a:gs pos="29000">
                  <a:srgbClr val="00FFFF"/>
                </a:gs>
                <a:gs pos="86000">
                  <a:srgbClr val="F8C93E"/>
                </a:gs>
                <a:gs pos="100000">
                  <a:srgbClr val="F8C93E"/>
                </a:gs>
              </a:gsLst>
              <a:lin ang="5400012"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22" name="Google Shape;422;p57"/>
          <p:cNvSpPr txBox="1"/>
          <p:nvPr>
            <p:ph idx="1" type="body"/>
          </p:nvPr>
        </p:nvSpPr>
        <p:spPr>
          <a:xfrm>
            <a:off x="6490347" y="1852474"/>
            <a:ext cx="42771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  Description automatically generated" id="423" name="Google Shape;423;p57"/>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  Description automatically generated" id="424" name="Google Shape;424;p57"/>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425" name="Google Shape;425;p57"/>
          <p:cNvSpPr txBox="1"/>
          <p:nvPr>
            <p:ph idx="2" type="body"/>
          </p:nvPr>
        </p:nvSpPr>
        <p:spPr>
          <a:xfrm>
            <a:off x="545290" y="1852474"/>
            <a:ext cx="3802800" cy="32808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6" name="Google Shape;426;p57"/>
          <p:cNvSpPr txBox="1"/>
          <p:nvPr>
            <p:ph type="title"/>
          </p:nvPr>
        </p:nvSpPr>
        <p:spPr>
          <a:xfrm>
            <a:off x="545290" y="1039190"/>
            <a:ext cx="3802800" cy="5640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7" name="Google Shape;427;p57"/>
          <p:cNvSpPr txBox="1"/>
          <p:nvPr/>
        </p:nvSpPr>
        <p:spPr>
          <a:xfrm>
            <a:off x="6382561" y="222722"/>
            <a:ext cx="44928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428" name="Google Shape;428;p57"/>
          <p:cNvSpPr txBox="1"/>
          <p:nvPr/>
        </p:nvSpPr>
        <p:spPr>
          <a:xfrm>
            <a:off x="5364986" y="6473301"/>
            <a:ext cx="6528000" cy="230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24"/>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9" name="Google Shape;39;p24"/>
          <p:cNvGrpSpPr/>
          <p:nvPr/>
        </p:nvGrpSpPr>
        <p:grpSpPr>
          <a:xfrm rot="10800000">
            <a:off x="10644674" y="5408676"/>
            <a:ext cx="735606" cy="746592"/>
            <a:chOff x="897887" y="745236"/>
            <a:chExt cx="735606" cy="746592"/>
          </a:xfrm>
        </p:grpSpPr>
        <p:sp>
          <p:nvSpPr>
            <p:cNvPr id="40" name="Google Shape;40;p24"/>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1" name="Google Shape;41;p2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2" name="Google Shape;42;p24"/>
          <p:cNvGrpSpPr/>
          <p:nvPr/>
        </p:nvGrpSpPr>
        <p:grpSpPr>
          <a:xfrm flipH="1" rot="10800000">
            <a:off x="789474" y="5408676"/>
            <a:ext cx="735606" cy="746592"/>
            <a:chOff x="897887" y="745236"/>
            <a:chExt cx="735606" cy="746592"/>
          </a:xfrm>
        </p:grpSpPr>
        <p:sp>
          <p:nvSpPr>
            <p:cNvPr id="43" name="Google Shape;43;p24"/>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4" name="Google Shape;44;p2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grpSp>
        <p:nvGrpSpPr>
          <p:cNvPr id="45" name="Google Shape;45;p24"/>
          <p:cNvGrpSpPr/>
          <p:nvPr/>
        </p:nvGrpSpPr>
        <p:grpSpPr>
          <a:xfrm flipH="1">
            <a:off x="10644674" y="745236"/>
            <a:ext cx="735606" cy="746592"/>
            <a:chOff x="897887" y="745236"/>
            <a:chExt cx="735606" cy="746592"/>
          </a:xfrm>
        </p:grpSpPr>
        <p:sp>
          <p:nvSpPr>
            <p:cNvPr id="46" name="Google Shape;46;p24"/>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7" name="Google Shape;47;p24"/>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8" name="Google Shape;48;p24"/>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24"/>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grpSp>
        <p:nvGrpSpPr>
          <p:cNvPr id="50" name="Google Shape;50;p24"/>
          <p:cNvGrpSpPr/>
          <p:nvPr/>
        </p:nvGrpSpPr>
        <p:grpSpPr>
          <a:xfrm flipH="1" rot="-5400000">
            <a:off x="786644" y="682484"/>
            <a:ext cx="731520" cy="747831"/>
            <a:chOff x="897887" y="745236"/>
            <a:chExt cx="731520" cy="747831"/>
          </a:xfrm>
        </p:grpSpPr>
        <p:sp>
          <p:nvSpPr>
            <p:cNvPr id="51" name="Google Shape;51;p24"/>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2" name="Google Shape;52;p24"/>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3" name="Google Shape;53;p24"/>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BABABA"/>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4" name="Google Shape;54;p24"/>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  Description automatically generated" id="56" name="Google Shape;56;p25"/>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25"/>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25"/>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25"/>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5"/>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  Description automatically generated" id="62" name="Google Shape;62;p26"/>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26"/>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66" name="Google Shape;66;p26"/>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69" name="Google Shape;69;p27"/>
          <p:cNvGrpSpPr/>
          <p:nvPr/>
        </p:nvGrpSpPr>
        <p:grpSpPr>
          <a:xfrm flipH="1" rot="10800000">
            <a:off x="11185080" y="298640"/>
            <a:ext cx="735606" cy="746592"/>
            <a:chOff x="10666920" y="5421408"/>
            <a:chExt cx="735606" cy="746592"/>
          </a:xfrm>
        </p:grpSpPr>
        <p:sp>
          <p:nvSpPr>
            <p:cNvPr id="70" name="Google Shape;70;p27"/>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71" name="Google Shape;71;p27"/>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72" name="Google Shape;72;p27"/>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7"/>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7"/>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75" name="Google Shape;75;p27"/>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  Description automatically generated" id="76" name="Google Shape;76;p27"/>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0" name="Google Shape;80;p28"/>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8"/>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A blue sky  Description automatically generated" id="82" name="Google Shape;82;p28"/>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  Description automatically generated" id="83" name="Google Shape;83;p28"/>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8"/>
          <p:cNvGrpSpPr/>
          <p:nvPr/>
        </p:nvGrpSpPr>
        <p:grpSpPr>
          <a:xfrm>
            <a:off x="2393879" y="0"/>
            <a:ext cx="9798121" cy="6889337"/>
            <a:chOff x="2421466" y="-1"/>
            <a:chExt cx="9810796" cy="6874007"/>
          </a:xfrm>
        </p:grpSpPr>
        <p:sp>
          <p:nvSpPr>
            <p:cNvPr id="85" name="Google Shape;85;p28"/>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6" name="Google Shape;86;p28"/>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7" name="Google Shape;87;p28"/>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8" name="Google Shape;88;p28"/>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9" name="Google Shape;89;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7F7F7F"/>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3.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9.xml"/><Relationship Id="rId11" Type="http://schemas.openxmlformats.org/officeDocument/2006/relationships/slideLayout" Target="../slideLayouts/slideLayout30.xml"/><Relationship Id="rId22" Type="http://schemas.openxmlformats.org/officeDocument/2006/relationships/theme" Target="../theme/theme2.xml"/><Relationship Id="rId10" Type="http://schemas.openxmlformats.org/officeDocument/2006/relationships/slideLayout" Target="../slideLayouts/slideLayout29.xml"/><Relationship Id="rId21" Type="http://schemas.openxmlformats.org/officeDocument/2006/relationships/slideLayout" Target="../slideLayouts/slideLayout40.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image" Target="../media/image15.jpg"/><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5" Type="http://schemas.openxmlformats.org/officeDocument/2006/relationships/slideLayout" Target="../slideLayouts/slideLayout24.xml"/><Relationship Id="rId19" Type="http://schemas.openxmlformats.org/officeDocument/2006/relationships/slideLayout" Target="../slideLayouts/slideLayout38.xml"/><Relationship Id="rId6" Type="http://schemas.openxmlformats.org/officeDocument/2006/relationships/slideLayout" Target="../slideLayouts/slideLayout25.xml"/><Relationship Id="rId18" Type="http://schemas.openxmlformats.org/officeDocument/2006/relationships/slideLayout" Target="../slideLayouts/slideLayout37.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blue sky  Description automatically generated" id="12" name="Google Shape;12;p16"/>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9" name="Shape 219"/>
        <p:cNvGrpSpPr/>
        <p:nvPr/>
      </p:nvGrpSpPr>
      <p:grpSpPr>
        <a:xfrm>
          <a:off x="0" y="0"/>
          <a:ext cx="0" cy="0"/>
          <a:chOff x="0" y="0"/>
          <a:chExt cx="0" cy="0"/>
        </a:xfrm>
      </p:grpSpPr>
      <p:sp>
        <p:nvSpPr>
          <p:cNvPr id="220" name="Google Shape;220;p1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21" name="Google Shape;221;p19"/>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A blue sky  Description automatically generated" id="222" name="Google Shape;222;p19"/>
          <p:cNvPicPr preferRelativeResize="0"/>
          <p:nvPr/>
        </p:nvPicPr>
        <p:blipFill rotWithShape="1">
          <a:blip r:embed="rId1">
            <a:alphaModFix/>
          </a:blip>
          <a:srcRect b="0" l="0" r="0" t="0"/>
          <a:stretch/>
        </p:blipFill>
        <p:spPr>
          <a:xfrm>
            <a:off x="0" y="3060"/>
            <a:ext cx="12192000" cy="685494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hyperlink" Target="mailto:aburg038@fiu.edu" TargetMode="External"/><Relationship Id="rId10" Type="http://schemas.openxmlformats.org/officeDocument/2006/relationships/hyperlink" Target="mailto:aburg038@fiu.edu" TargetMode="External"/><Relationship Id="rId13" Type="http://schemas.openxmlformats.org/officeDocument/2006/relationships/hyperlink" Target="mailto:esanc218@fiu.edu" TargetMode="External"/><Relationship Id="rId12" Type="http://schemas.openxmlformats.org/officeDocument/2006/relationships/hyperlink" Target="mailto:esanc218@fiu.edu" TargetMode="External"/><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hyperlink" Target="mailto:eluci005@fiu.edu" TargetMode="External"/><Relationship Id="rId4" Type="http://schemas.openxmlformats.org/officeDocument/2006/relationships/hyperlink" Target="mailto:eluci005@fiu.edu" TargetMode="External"/><Relationship Id="rId9" Type="http://schemas.openxmlformats.org/officeDocument/2006/relationships/hyperlink" Target="mailto:jjime197@fiu.edu" TargetMode="External"/><Relationship Id="rId15" Type="http://schemas.openxmlformats.org/officeDocument/2006/relationships/hyperlink" Target="mailto:drica009@fiu.edu" TargetMode="External"/><Relationship Id="rId14" Type="http://schemas.openxmlformats.org/officeDocument/2006/relationships/hyperlink" Target="mailto:jaren037@fiu.edu" TargetMode="External"/><Relationship Id="rId17" Type="http://schemas.openxmlformats.org/officeDocument/2006/relationships/hyperlink" Target="mailto:evile003@fiu.edu" TargetMode="External"/><Relationship Id="rId16" Type="http://schemas.openxmlformats.org/officeDocument/2006/relationships/hyperlink" Target="mailto:jaren037@fiu.edu" TargetMode="External"/><Relationship Id="rId5" Type="http://schemas.openxmlformats.org/officeDocument/2006/relationships/hyperlink" Target="mailto:ngome075@fiu.edu" TargetMode="External"/><Relationship Id="rId6" Type="http://schemas.openxmlformats.org/officeDocument/2006/relationships/hyperlink" Target="mailto:ngome075@fiu.edu" TargetMode="External"/><Relationship Id="rId7" Type="http://schemas.openxmlformats.org/officeDocument/2006/relationships/hyperlink" Target="mailto:ngome075@fiu.edu" TargetMode="External"/><Relationship Id="rId8" Type="http://schemas.openxmlformats.org/officeDocument/2006/relationships/hyperlink" Target="mailto:nsigu002@fiu.edu"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xml"/><Relationship Id="rId3" Type="http://schemas.openxmlformats.org/officeDocument/2006/relationships/image" Target="../media/image17.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6.xml"/><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7.xml"/><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2.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8.xml"/><Relationship Id="rId3" Type="http://schemas.openxmlformats.org/officeDocument/2006/relationships/image" Target="../media/image2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9.xml"/><Relationship Id="rId3"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1"/>
          <p:cNvSpPr txBox="1"/>
          <p:nvPr>
            <p:ph type="title"/>
          </p:nvPr>
        </p:nvSpPr>
        <p:spPr>
          <a:xfrm>
            <a:off x="1603727" y="2483558"/>
            <a:ext cx="89844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accent5"/>
              </a:buClr>
              <a:buSzPct val="72900"/>
              <a:buFont typeface="Arial"/>
              <a:buNone/>
            </a:pPr>
            <a:r>
              <a:rPr lang="en-US">
                <a:latin typeface="Arial"/>
                <a:ea typeface="Arial"/>
                <a:cs typeface="Arial"/>
                <a:sym typeface="Arial"/>
              </a:rPr>
              <a:t>Capstone II/Senior Project Final Project</a:t>
            </a:r>
            <a:br>
              <a:rPr lang="en-US">
                <a:latin typeface="Arial"/>
                <a:ea typeface="Arial"/>
                <a:cs typeface="Arial"/>
                <a:sym typeface="Arial"/>
              </a:rPr>
            </a:br>
            <a:r>
              <a:rPr lang="en-US"/>
              <a:t>Spring 2022</a:t>
            </a:r>
            <a:br>
              <a:rPr lang="en-US">
                <a:latin typeface="Arial"/>
                <a:ea typeface="Arial"/>
                <a:cs typeface="Arial"/>
                <a:sym typeface="Arial"/>
              </a:rPr>
            </a:br>
            <a:br>
              <a:rPr lang="en-US"/>
            </a:br>
            <a:r>
              <a:rPr lang="en-US">
                <a:latin typeface="Arial"/>
                <a:ea typeface="Arial"/>
                <a:cs typeface="Arial"/>
                <a:sym typeface="Arial"/>
              </a:rPr>
              <a:t>NuMom (Keeping Moms &amp; Infants Healthy)</a:t>
            </a:r>
            <a:br>
              <a:rPr lang="en-US">
                <a:latin typeface="Arial"/>
                <a:ea typeface="Arial"/>
                <a:cs typeface="Arial"/>
                <a:sym typeface="Arial"/>
              </a:rPr>
            </a:br>
            <a:br>
              <a:rPr lang="en-US" sz="2200">
                <a:latin typeface="Arial"/>
                <a:ea typeface="Arial"/>
                <a:cs typeface="Arial"/>
                <a:sym typeface="Arial"/>
              </a:rPr>
            </a:br>
            <a:r>
              <a:rPr lang="en-US" sz="2200">
                <a:latin typeface="Arial"/>
                <a:ea typeface="Arial"/>
                <a:cs typeface="Arial"/>
                <a:sym typeface="Arial"/>
              </a:rPr>
              <a:t>Team Members: </a:t>
            </a:r>
            <a:r>
              <a:rPr lang="en-US" sz="2200"/>
              <a:t>Fernando Perez, Julian Lopez, Oscar Sanchez, Amy Garcia Fernandez, Anael Ais,  Gabriel Gomez, Jenniffer Hierro, John Sehuwerert, Eric Campillo, Kimberly Metelu</a:t>
            </a:r>
            <a:br>
              <a:rPr lang="en-US" sz="2200"/>
            </a:br>
            <a:br>
              <a:rPr lang="en-US" sz="2200">
                <a:latin typeface="Arial"/>
                <a:ea typeface="Arial"/>
                <a:cs typeface="Arial"/>
                <a:sym typeface="Arial"/>
              </a:rPr>
            </a:br>
            <a:r>
              <a:rPr lang="en-US" sz="2200">
                <a:latin typeface="Arial"/>
                <a:ea typeface="Arial"/>
                <a:cs typeface="Arial"/>
                <a:sym typeface="Arial"/>
              </a:rPr>
              <a:t>Product Owner(s): Jean Hannan</a:t>
            </a:r>
            <a:br>
              <a:rPr lang="en-US" sz="2200"/>
            </a:br>
            <a:r>
              <a:rPr lang="en-US" sz="2200">
                <a:latin typeface="Arial"/>
                <a:ea typeface="Arial"/>
                <a:cs typeface="Arial"/>
                <a:sym typeface="Arial"/>
              </a:rPr>
              <a:t>Mentor(s): Eduardo Morales</a:t>
            </a:r>
            <a:br>
              <a:rPr lang="en-US" sz="2200"/>
            </a:br>
            <a:r>
              <a:rPr lang="en-US" sz="2200">
                <a:latin typeface="Arial"/>
                <a:ea typeface="Arial"/>
                <a:cs typeface="Arial"/>
                <a:sym typeface="Arial"/>
              </a:rPr>
              <a:t>Professor: Masoud Sadjadi</a:t>
            </a:r>
            <a:br>
              <a:rPr lang="en-US" sz="2200"/>
            </a:br>
            <a:endParaRPr sz="4000"/>
          </a:p>
        </p:txBody>
      </p:sp>
      <p:pic>
        <p:nvPicPr>
          <p:cNvPr descr="A picture containing drawing  Description automatically generated" id="434" name="Google Shape;434;p1"/>
          <p:cNvPicPr preferRelativeResize="0"/>
          <p:nvPr/>
        </p:nvPicPr>
        <p:blipFill rotWithShape="1">
          <a:blip r:embed="rId3">
            <a:alphaModFix/>
          </a:blip>
          <a:srcRect b="0" l="0" r="0" t="0"/>
          <a:stretch/>
        </p:blipFill>
        <p:spPr>
          <a:xfrm>
            <a:off x="3766603" y="5158384"/>
            <a:ext cx="4658792"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6" name="Shape 496"/>
        <p:cNvGrpSpPr/>
        <p:nvPr/>
      </p:nvGrpSpPr>
      <p:grpSpPr>
        <a:xfrm>
          <a:off x="0" y="0"/>
          <a:ext cx="0" cy="0"/>
          <a:chOff x="0" y="0"/>
          <a:chExt cx="0" cy="0"/>
        </a:xfrm>
      </p:grpSpPr>
      <p:sp>
        <p:nvSpPr>
          <p:cNvPr id="497" name="Google Shape;497;p12"/>
          <p:cNvSpPr txBox="1"/>
          <p:nvPr>
            <p:ph idx="1" type="body"/>
          </p:nvPr>
        </p:nvSpPr>
        <p:spPr>
          <a:xfrm>
            <a:off x="1590222" y="1951592"/>
            <a:ext cx="10050900" cy="4338900"/>
          </a:xfrm>
          <a:prstGeom prst="rect">
            <a:avLst/>
          </a:prstGeom>
          <a:noFill/>
          <a:ln>
            <a:noFill/>
          </a:ln>
        </p:spPr>
        <p:txBody>
          <a:bodyPr anchorCtr="0" anchor="t" bIns="45700" lIns="91425" spcFirstLastPara="1" rIns="91425" wrap="square" tIns="45700">
            <a:normAutofit fontScale="62500" lnSpcReduction="10000"/>
          </a:bodyPr>
          <a:lstStyle/>
          <a:p>
            <a:pPr indent="-357584" lvl="0" marL="457200" rtl="0" algn="l">
              <a:lnSpc>
                <a:spcPct val="135714"/>
              </a:lnSpc>
              <a:spcBef>
                <a:spcPts val="0"/>
              </a:spcBef>
              <a:spcAft>
                <a:spcPts val="0"/>
              </a:spcAft>
              <a:buSzPct val="100000"/>
              <a:buChar char="⚫"/>
            </a:pPr>
            <a:r>
              <a:rPr lang="en-US" sz="3250">
                <a:solidFill>
                  <a:srgbClr val="D4D4D4"/>
                </a:solidFill>
              </a:rPr>
              <a:t>Provides important information about safe sex practices, STDs.</a:t>
            </a:r>
            <a:endParaRPr sz="3250">
              <a:solidFill>
                <a:srgbClr val="D4D4D4"/>
              </a:solidFill>
            </a:endParaRPr>
          </a:p>
          <a:p>
            <a:pPr indent="-357584" lvl="0" marL="457200" rtl="0" algn="l">
              <a:lnSpc>
                <a:spcPct val="135714"/>
              </a:lnSpc>
              <a:spcBef>
                <a:spcPts val="0"/>
              </a:spcBef>
              <a:spcAft>
                <a:spcPts val="0"/>
              </a:spcAft>
              <a:buSzPct val="100000"/>
              <a:buChar char="⚫"/>
            </a:pPr>
            <a:r>
              <a:rPr lang="en-US" sz="3250">
                <a:solidFill>
                  <a:srgbClr val="D4D4D4"/>
                </a:solidFill>
              </a:rPr>
              <a:t>Show</a:t>
            </a:r>
            <a:r>
              <a:rPr lang="en-US" sz="3250">
                <a:solidFill>
                  <a:srgbClr val="D4D4D4"/>
                </a:solidFill>
              </a:rPr>
              <a:t>s</a:t>
            </a:r>
            <a:r>
              <a:rPr lang="en-US" sz="3250">
                <a:solidFill>
                  <a:srgbClr val="D4D4D4"/>
                </a:solidFill>
              </a:rPr>
              <a:t> timelines of childhood development milestones for feeding and immunizations.</a:t>
            </a:r>
            <a:endParaRPr sz="3250">
              <a:solidFill>
                <a:srgbClr val="D4D4D4"/>
              </a:solidFill>
            </a:endParaRPr>
          </a:p>
          <a:p>
            <a:pPr indent="-357584" lvl="0" marL="457200" rtl="0" algn="l">
              <a:lnSpc>
                <a:spcPct val="135714"/>
              </a:lnSpc>
              <a:spcBef>
                <a:spcPts val="0"/>
              </a:spcBef>
              <a:spcAft>
                <a:spcPts val="0"/>
              </a:spcAft>
              <a:buSzPct val="100000"/>
              <a:buChar char="⚫"/>
            </a:pPr>
            <a:r>
              <a:rPr lang="en-US" sz="3250">
                <a:solidFill>
                  <a:srgbClr val="D4D4D4"/>
                </a:solidFill>
              </a:rPr>
              <a:t>Provides locations, contact information, and a description of services for important facilities, such as clinics and shelters.</a:t>
            </a:r>
            <a:endParaRPr sz="3250">
              <a:solidFill>
                <a:srgbClr val="D4D4D4"/>
              </a:solidFill>
            </a:endParaRPr>
          </a:p>
          <a:p>
            <a:pPr indent="-357584" lvl="0" marL="457200" rtl="0" algn="l">
              <a:lnSpc>
                <a:spcPct val="135714"/>
              </a:lnSpc>
              <a:spcBef>
                <a:spcPts val="0"/>
              </a:spcBef>
              <a:spcAft>
                <a:spcPts val="0"/>
              </a:spcAft>
              <a:buSzPct val="100000"/>
              <a:buChar char="⚫"/>
            </a:pPr>
            <a:r>
              <a:rPr lang="en-US" sz="3250">
                <a:solidFill>
                  <a:srgbClr val="D4D4D4"/>
                </a:solidFill>
              </a:rPr>
              <a:t>Provides information information and resources to aid in applying for WIC and Medicaid</a:t>
            </a:r>
            <a:endParaRPr sz="3250">
              <a:solidFill>
                <a:srgbClr val="D4D4D4"/>
              </a:solidFill>
            </a:endParaRPr>
          </a:p>
          <a:p>
            <a:pPr indent="-357584" lvl="0" marL="457200" rtl="0" algn="l">
              <a:lnSpc>
                <a:spcPct val="135714"/>
              </a:lnSpc>
              <a:spcBef>
                <a:spcPts val="0"/>
              </a:spcBef>
              <a:spcAft>
                <a:spcPts val="0"/>
              </a:spcAft>
              <a:buSzPct val="100000"/>
              <a:buChar char="⚫"/>
            </a:pPr>
            <a:r>
              <a:rPr lang="en-US" sz="3250">
                <a:solidFill>
                  <a:srgbClr val="D4D4D4"/>
                </a:solidFill>
              </a:rPr>
              <a:t>Allows the ability to record documents, appointments, immunizations, and references for doctors</a:t>
            </a:r>
            <a:endParaRPr sz="3250">
              <a:solidFill>
                <a:srgbClr val="D4D4D4"/>
              </a:solidFill>
            </a:endParaRPr>
          </a:p>
          <a:p>
            <a:pPr indent="-357584" lvl="0" marL="457200" rtl="0" algn="l">
              <a:lnSpc>
                <a:spcPct val="135714"/>
              </a:lnSpc>
              <a:spcBef>
                <a:spcPts val="0"/>
              </a:spcBef>
              <a:spcAft>
                <a:spcPts val="0"/>
              </a:spcAft>
              <a:buSzPct val="100000"/>
              <a:buChar char="⚫"/>
            </a:pPr>
            <a:r>
              <a:rPr lang="en-US" sz="3250">
                <a:solidFill>
                  <a:srgbClr val="D4D4D4"/>
                </a:solidFill>
              </a:rPr>
              <a:t>Gives reminders for recorded appointments</a:t>
            </a:r>
            <a:endParaRPr sz="3250">
              <a:solidFill>
                <a:srgbClr val="D4D4D4"/>
              </a:solidFill>
            </a:endParaRPr>
          </a:p>
          <a:p>
            <a:pPr indent="-357584" lvl="0" marL="457200" rtl="0" algn="l">
              <a:lnSpc>
                <a:spcPct val="135714"/>
              </a:lnSpc>
              <a:spcBef>
                <a:spcPts val="0"/>
              </a:spcBef>
              <a:spcAft>
                <a:spcPts val="0"/>
              </a:spcAft>
              <a:buClr>
                <a:srgbClr val="D4D4D4"/>
              </a:buClr>
              <a:buSzPct val="100000"/>
              <a:buChar char="⚫"/>
            </a:pPr>
            <a:r>
              <a:rPr lang="en-US" sz="3250">
                <a:solidFill>
                  <a:srgbClr val="D4D4D4"/>
                </a:solidFill>
              </a:rPr>
              <a:t>Provides support for three languages: English, Spanish, Haitian Creole</a:t>
            </a:r>
            <a:endParaRPr sz="3250">
              <a:solidFill>
                <a:srgbClr val="D4D4D4"/>
              </a:solidFill>
            </a:endParaRPr>
          </a:p>
        </p:txBody>
      </p:sp>
      <p:sp>
        <p:nvSpPr>
          <p:cNvPr id="498" name="Google Shape;498;p1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Key NuMom App Functionalities: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14"/>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Summary</a:t>
            </a:r>
            <a:endParaRPr/>
          </a:p>
        </p:txBody>
      </p:sp>
      <p:sp>
        <p:nvSpPr>
          <p:cNvPr id="504" name="Google Shape;504;p14"/>
          <p:cNvSpPr txBox="1"/>
          <p:nvPr/>
        </p:nvSpPr>
        <p:spPr>
          <a:xfrm>
            <a:off x="1236663" y="1469983"/>
            <a:ext cx="7583400" cy="4208400"/>
          </a:xfrm>
          <a:prstGeom prst="rect">
            <a:avLst/>
          </a:prstGeom>
          <a:noFill/>
          <a:ln>
            <a:noFill/>
          </a:ln>
        </p:spPr>
        <p:txBody>
          <a:bodyPr anchorCtr="0" anchor="t" bIns="45700" lIns="91425" spcFirstLastPara="1" rIns="91425" wrap="square" tIns="45700">
            <a:noAutofit/>
          </a:bodyPr>
          <a:lstStyle/>
          <a:p>
            <a:pPr indent="-238125" lvl="0" marL="282575" marR="0" rtl="0" algn="l">
              <a:lnSpc>
                <a:spcPct val="90000"/>
              </a:lnSpc>
              <a:spcBef>
                <a:spcPts val="0"/>
              </a:spcBef>
              <a:spcAft>
                <a:spcPts val="0"/>
              </a:spcAft>
              <a:buClr>
                <a:srgbClr val="001D4D"/>
              </a:buClr>
              <a:buSzPts val="1500"/>
              <a:buFont typeface="Arial"/>
              <a:buChar char="⚫"/>
            </a:pPr>
            <a:r>
              <a:rPr b="0" i="0" lang="en-US" sz="1500" u="none" cap="none" strike="noStrike">
                <a:solidFill>
                  <a:schemeClr val="accent5"/>
                </a:solidFill>
                <a:latin typeface="Arial"/>
                <a:ea typeface="Arial"/>
                <a:cs typeface="Arial"/>
                <a:sym typeface="Arial"/>
              </a:rPr>
              <a:t>With this application, we hope to assist low-income mothers with the resources and information they need to best take care of their babies during their prenatal and postnatal periods.</a:t>
            </a:r>
            <a:endParaRPr b="0" i="0" sz="1400" u="none" cap="none" strike="noStrike">
              <a:solidFill>
                <a:srgbClr val="000000"/>
              </a:solidFill>
              <a:latin typeface="Arial"/>
              <a:ea typeface="Arial"/>
              <a:cs typeface="Arial"/>
              <a:sym typeface="Arial"/>
            </a:endParaRPr>
          </a:p>
          <a:p>
            <a:pPr indent="-238125" lvl="0" marL="282575" marR="0" rtl="0" algn="l">
              <a:lnSpc>
                <a:spcPct val="90000"/>
              </a:lnSpc>
              <a:spcBef>
                <a:spcPts val="2000"/>
              </a:spcBef>
              <a:spcAft>
                <a:spcPts val="0"/>
              </a:spcAft>
              <a:buClr>
                <a:srgbClr val="001D4D"/>
              </a:buClr>
              <a:buSzPts val="1500"/>
              <a:buFont typeface="Arial"/>
              <a:buChar char="⚫"/>
            </a:pPr>
            <a:r>
              <a:rPr b="0" i="0" lang="en-US" sz="1500" u="none" cap="none" strike="noStrike">
                <a:solidFill>
                  <a:schemeClr val="accent5"/>
                </a:solidFill>
                <a:latin typeface="Arial"/>
                <a:ea typeface="Arial"/>
                <a:cs typeface="Arial"/>
                <a:sym typeface="Arial"/>
              </a:rPr>
              <a:t>If you have any questions, please feel free to contact us at the following emails:</a:t>
            </a:r>
            <a:endParaRPr b="0" i="0" sz="1400" u="none" cap="none" strike="noStrike">
              <a:solidFill>
                <a:srgbClr val="000000"/>
              </a:solidFill>
              <a:latin typeface="Arial"/>
              <a:ea typeface="Arial"/>
              <a:cs typeface="Arial"/>
              <a:sym typeface="Arial"/>
            </a:endParaRPr>
          </a:p>
          <a:p>
            <a:pPr indent="-238125" lvl="1" marL="739775" marR="0" rtl="0" algn="l">
              <a:lnSpc>
                <a:spcPct val="90000"/>
              </a:lnSpc>
              <a:spcBef>
                <a:spcPts val="2000"/>
              </a:spcBef>
              <a:spcAft>
                <a:spcPts val="0"/>
              </a:spcAft>
              <a:buClr>
                <a:srgbClr val="001D4D"/>
              </a:buClr>
              <a:buSzPts val="1500"/>
              <a:buFont typeface="Arial"/>
              <a:buChar char="⚫"/>
            </a:pPr>
            <a:r>
              <a:rPr lang="en-US" sz="1100">
                <a:solidFill>
                  <a:schemeClr val="lt1"/>
                </a:solidFill>
              </a:rPr>
              <a:t>Julian Lopez</a:t>
            </a:r>
            <a:r>
              <a:rPr b="0" i="0" lang="en-US" sz="1100" u="none" cap="none" strike="noStrike">
                <a:solidFill>
                  <a:schemeClr val="lt1"/>
                </a:solidFill>
                <a:latin typeface="Arial"/>
                <a:ea typeface="Arial"/>
                <a:cs typeface="Arial"/>
                <a:sym typeface="Arial"/>
              </a:rPr>
              <a:t>: </a:t>
            </a:r>
            <a:r>
              <a:rPr b="0" i="0" lang="en-US" sz="1100" u="sng" cap="none" strike="noStrike">
                <a:solidFill>
                  <a:schemeClr val="hlink"/>
                </a:solidFill>
                <a:latin typeface="Arial"/>
                <a:ea typeface="Arial"/>
                <a:cs typeface="Arial"/>
                <a:sym typeface="Arial"/>
                <a:hlinkClick r:id="rId3"/>
              </a:rPr>
              <a:t>jlope699@</a:t>
            </a:r>
            <a:r>
              <a:rPr b="0" i="0" lang="en-US" sz="1100" u="sng" cap="none" strike="noStrike">
                <a:solidFill>
                  <a:schemeClr val="hlink"/>
                </a:solidFill>
                <a:latin typeface="Arial"/>
                <a:ea typeface="Arial"/>
                <a:cs typeface="Arial"/>
                <a:sym typeface="Arial"/>
                <a:hlinkClick r:id="rId4"/>
              </a:rPr>
              <a:t>fiu.edu</a:t>
            </a:r>
            <a:endParaRPr b="0" i="0" sz="1100" u="none" cap="none" strike="noStrike">
              <a:solidFill>
                <a:schemeClr val="lt1"/>
              </a:solidFill>
              <a:latin typeface="Arial"/>
              <a:ea typeface="Arial"/>
              <a:cs typeface="Arial"/>
              <a:sym typeface="Arial"/>
            </a:endParaRPr>
          </a:p>
          <a:p>
            <a:pPr indent="-238125" lvl="1" marL="739775" marR="0" rtl="0" algn="l">
              <a:lnSpc>
                <a:spcPct val="90000"/>
              </a:lnSpc>
              <a:spcBef>
                <a:spcPts val="2000"/>
              </a:spcBef>
              <a:spcAft>
                <a:spcPts val="0"/>
              </a:spcAft>
              <a:buClr>
                <a:srgbClr val="001D4D"/>
              </a:buClr>
              <a:buSzPts val="1500"/>
              <a:buFont typeface="Arial"/>
              <a:buChar char="⚫"/>
            </a:pPr>
            <a:r>
              <a:rPr lang="en-US" sz="1100">
                <a:solidFill>
                  <a:schemeClr val="lt1"/>
                </a:solidFill>
              </a:rPr>
              <a:t>Fernando Perez</a:t>
            </a:r>
            <a:r>
              <a:rPr b="0" i="0" lang="en-US" sz="1100" u="none" cap="none" strike="noStrike">
                <a:solidFill>
                  <a:schemeClr val="lt1"/>
                </a:solidFill>
                <a:latin typeface="Arial"/>
                <a:ea typeface="Arial"/>
                <a:cs typeface="Arial"/>
                <a:sym typeface="Arial"/>
              </a:rPr>
              <a:t>: </a:t>
            </a:r>
            <a:r>
              <a:rPr b="0" i="0" lang="en-US" sz="1100" u="sng" cap="none" strike="noStrike">
                <a:solidFill>
                  <a:schemeClr val="hlink"/>
                </a:solidFill>
                <a:latin typeface="Arial"/>
                <a:ea typeface="Arial"/>
                <a:cs typeface="Arial"/>
                <a:sym typeface="Arial"/>
                <a:hlinkClick r:id="rId5"/>
              </a:rPr>
              <a:t>fpere</a:t>
            </a:r>
            <a:r>
              <a:rPr lang="en-US" sz="1100" u="sng">
                <a:solidFill>
                  <a:schemeClr val="hlink"/>
                </a:solidFill>
                <a:hlinkClick r:id="rId6"/>
              </a:rPr>
              <a:t>123</a:t>
            </a:r>
            <a:r>
              <a:rPr b="0" i="0" lang="en-US" sz="1100" u="sng" cap="none" strike="noStrike">
                <a:solidFill>
                  <a:schemeClr val="hlink"/>
                </a:solidFill>
                <a:latin typeface="Arial"/>
                <a:ea typeface="Arial"/>
                <a:cs typeface="Arial"/>
                <a:sym typeface="Arial"/>
                <a:hlinkClick r:id="rId7"/>
              </a:rPr>
              <a:t>@fiu.edu</a:t>
            </a:r>
            <a:endParaRPr b="0" i="0" sz="1100" u="none" cap="none" strike="noStrike">
              <a:solidFill>
                <a:schemeClr val="lt1"/>
              </a:solidFill>
              <a:latin typeface="Arial"/>
              <a:ea typeface="Arial"/>
              <a:cs typeface="Arial"/>
              <a:sym typeface="Arial"/>
            </a:endParaRPr>
          </a:p>
          <a:p>
            <a:pPr indent="-238125" lvl="1" marL="739775" marR="0" rtl="0" algn="l">
              <a:lnSpc>
                <a:spcPct val="90000"/>
              </a:lnSpc>
              <a:spcBef>
                <a:spcPts val="2000"/>
              </a:spcBef>
              <a:spcAft>
                <a:spcPts val="0"/>
              </a:spcAft>
              <a:buClr>
                <a:srgbClr val="001D4D"/>
              </a:buClr>
              <a:buSzPts val="1500"/>
              <a:buFont typeface="Arial"/>
              <a:buChar char="⚫"/>
            </a:pPr>
            <a:r>
              <a:rPr lang="en-US" sz="1100">
                <a:solidFill>
                  <a:schemeClr val="lt1"/>
                </a:solidFill>
              </a:rPr>
              <a:t>Amy Garcia</a:t>
            </a:r>
            <a:r>
              <a:rPr b="0" i="0" lang="en-US" sz="1100" u="none" cap="none" strike="noStrike">
                <a:solidFill>
                  <a:schemeClr val="lt1"/>
                </a:solidFill>
                <a:latin typeface="Arial"/>
                <a:ea typeface="Arial"/>
                <a:cs typeface="Arial"/>
                <a:sym typeface="Arial"/>
              </a:rPr>
              <a:t>: </a:t>
            </a:r>
            <a:r>
              <a:rPr lang="en-US" sz="1100" u="sng">
                <a:solidFill>
                  <a:schemeClr val="hlink"/>
                </a:solidFill>
                <a:hlinkClick r:id="rId8"/>
              </a:rPr>
              <a:t>agarc1045@fiu.edu</a:t>
            </a:r>
            <a:endParaRPr b="0" i="0" sz="1100" u="none" cap="none" strike="noStrike">
              <a:solidFill>
                <a:schemeClr val="lt1"/>
              </a:solidFill>
              <a:latin typeface="Arial"/>
              <a:ea typeface="Arial"/>
              <a:cs typeface="Arial"/>
              <a:sym typeface="Arial"/>
            </a:endParaRPr>
          </a:p>
          <a:p>
            <a:pPr indent="-238125" lvl="1" marL="739775" marR="0" rtl="0" algn="l">
              <a:lnSpc>
                <a:spcPct val="90000"/>
              </a:lnSpc>
              <a:spcBef>
                <a:spcPts val="2000"/>
              </a:spcBef>
              <a:spcAft>
                <a:spcPts val="0"/>
              </a:spcAft>
              <a:buClr>
                <a:schemeClr val="lt1"/>
              </a:buClr>
              <a:buSzPts val="1500"/>
              <a:buFont typeface="Arial"/>
              <a:buChar char="⚫"/>
            </a:pPr>
            <a:r>
              <a:rPr lang="en-US" sz="1100">
                <a:solidFill>
                  <a:schemeClr val="lt1"/>
                </a:solidFill>
              </a:rPr>
              <a:t>Anael Ais</a:t>
            </a:r>
            <a:r>
              <a:rPr b="0" i="0" lang="en-US" sz="1100" u="none" cap="none" strike="noStrike">
                <a:solidFill>
                  <a:schemeClr val="lt1"/>
                </a:solidFill>
                <a:latin typeface="Arial"/>
                <a:ea typeface="Arial"/>
                <a:cs typeface="Arial"/>
                <a:sym typeface="Arial"/>
              </a:rPr>
              <a:t>: </a:t>
            </a:r>
            <a:r>
              <a:rPr lang="en-US" sz="1100" u="sng">
                <a:solidFill>
                  <a:schemeClr val="hlink"/>
                </a:solidFill>
                <a:hlinkClick r:id="rId9"/>
              </a:rPr>
              <a:t>aais001@fiu.edu</a:t>
            </a:r>
            <a:endParaRPr b="0" i="0" sz="1100" u="none" cap="none" strike="noStrike">
              <a:solidFill>
                <a:schemeClr val="lt1"/>
              </a:solidFill>
              <a:latin typeface="Arial"/>
              <a:ea typeface="Arial"/>
              <a:cs typeface="Arial"/>
              <a:sym typeface="Arial"/>
            </a:endParaRPr>
          </a:p>
          <a:p>
            <a:pPr indent="-212725" lvl="1" marL="739775" marR="0" rtl="0" algn="l">
              <a:lnSpc>
                <a:spcPct val="90000"/>
              </a:lnSpc>
              <a:spcBef>
                <a:spcPts val="2000"/>
              </a:spcBef>
              <a:spcAft>
                <a:spcPts val="0"/>
              </a:spcAft>
              <a:buClr>
                <a:schemeClr val="lt1"/>
              </a:buClr>
              <a:buSzPts val="1100"/>
              <a:buFont typeface="Arial"/>
              <a:buChar char="⚫"/>
            </a:pPr>
            <a:r>
              <a:rPr lang="en-US" sz="1100">
                <a:solidFill>
                  <a:schemeClr val="lt1"/>
                </a:solidFill>
              </a:rPr>
              <a:t>Oscar Sanchez</a:t>
            </a:r>
            <a:r>
              <a:rPr b="0" i="0" lang="en-US" sz="1100" u="none" cap="none" strike="noStrike">
                <a:solidFill>
                  <a:schemeClr val="lt1"/>
                </a:solidFill>
                <a:latin typeface="Arial"/>
                <a:ea typeface="Arial"/>
                <a:cs typeface="Arial"/>
                <a:sym typeface="Arial"/>
              </a:rPr>
              <a:t>: </a:t>
            </a:r>
            <a:r>
              <a:rPr lang="en-US" sz="1100" u="sng">
                <a:solidFill>
                  <a:schemeClr val="hlink"/>
                </a:solidFill>
                <a:hlinkClick r:id="rId10"/>
              </a:rPr>
              <a:t>osanc056</a:t>
            </a:r>
            <a:r>
              <a:rPr b="0" i="0" lang="en-US" sz="1100" u="sng" cap="none" strike="noStrike">
                <a:solidFill>
                  <a:schemeClr val="hlink"/>
                </a:solidFill>
                <a:latin typeface="Arial"/>
                <a:ea typeface="Arial"/>
                <a:cs typeface="Arial"/>
                <a:sym typeface="Arial"/>
                <a:hlinkClick r:id="rId11"/>
              </a:rPr>
              <a:t>@fiu.edu</a:t>
            </a:r>
            <a:endParaRPr b="0" i="0" sz="1100" u="none" cap="none" strike="noStrike">
              <a:solidFill>
                <a:schemeClr val="lt1"/>
              </a:solidFill>
              <a:latin typeface="Arial"/>
              <a:ea typeface="Arial"/>
              <a:cs typeface="Arial"/>
              <a:sym typeface="Arial"/>
            </a:endParaRPr>
          </a:p>
          <a:p>
            <a:pPr indent="-323850" lvl="0" marL="457200" marR="0" rtl="0" algn="l">
              <a:lnSpc>
                <a:spcPct val="90000"/>
              </a:lnSpc>
              <a:spcBef>
                <a:spcPts val="2000"/>
              </a:spcBef>
              <a:spcAft>
                <a:spcPts val="0"/>
              </a:spcAft>
              <a:buClr>
                <a:schemeClr val="lt1"/>
              </a:buClr>
              <a:buSzPts val="1500"/>
              <a:buFont typeface="Arial"/>
              <a:buChar char="⚫"/>
            </a:pPr>
            <a:r>
              <a:rPr b="0" i="0" lang="en-US" sz="1500" u="none" cap="none" strike="noStrike">
                <a:solidFill>
                  <a:schemeClr val="lt1"/>
                </a:solidFill>
                <a:latin typeface="Arial"/>
                <a:ea typeface="Arial"/>
                <a:cs typeface="Arial"/>
                <a:sym typeface="Arial"/>
              </a:rPr>
              <a:t>Thank You!</a:t>
            </a:r>
            <a:endParaRPr b="0" i="0" sz="1500" u="none" cap="none" strike="noStrike">
              <a:solidFill>
                <a:schemeClr val="lt1"/>
              </a:solidFill>
              <a:latin typeface="Arial"/>
              <a:ea typeface="Arial"/>
              <a:cs typeface="Arial"/>
              <a:sym typeface="Arial"/>
            </a:endParaRPr>
          </a:p>
        </p:txBody>
      </p:sp>
      <p:sp>
        <p:nvSpPr>
          <p:cNvPr id="505" name="Google Shape;505;p14"/>
          <p:cNvSpPr txBox="1"/>
          <p:nvPr/>
        </p:nvSpPr>
        <p:spPr>
          <a:xfrm>
            <a:off x="6214533" y="2773963"/>
            <a:ext cx="5561700" cy="2975700"/>
          </a:xfrm>
          <a:prstGeom prst="rect">
            <a:avLst/>
          </a:prstGeom>
          <a:noFill/>
          <a:ln>
            <a:noFill/>
          </a:ln>
        </p:spPr>
        <p:txBody>
          <a:bodyPr anchorCtr="0" anchor="t" bIns="45700" lIns="91425" spcFirstLastPara="1" rIns="91425" wrap="square" tIns="45700">
            <a:spAutoFit/>
          </a:bodyPr>
          <a:lstStyle/>
          <a:p>
            <a:pPr indent="-238125" lvl="1" marL="739775" marR="0" rtl="0" algn="l">
              <a:lnSpc>
                <a:spcPct val="100000"/>
              </a:lnSpc>
              <a:spcBef>
                <a:spcPts val="0"/>
              </a:spcBef>
              <a:spcAft>
                <a:spcPts val="0"/>
              </a:spcAft>
              <a:buClr>
                <a:srgbClr val="001D4D"/>
              </a:buClr>
              <a:buSzPts val="1500"/>
              <a:buFont typeface="Arial"/>
              <a:buChar char="⚫"/>
            </a:pPr>
            <a:r>
              <a:rPr lang="en-US" sz="1100">
                <a:solidFill>
                  <a:schemeClr val="lt1"/>
                </a:solidFill>
              </a:rPr>
              <a:t>Gabriel Gomez</a:t>
            </a:r>
            <a:r>
              <a:rPr b="0" i="0" lang="en-US" sz="1100" u="none" cap="none" strike="noStrike">
                <a:solidFill>
                  <a:schemeClr val="lt1"/>
                </a:solidFill>
                <a:latin typeface="Arial"/>
                <a:ea typeface="Arial"/>
                <a:cs typeface="Arial"/>
                <a:sym typeface="Arial"/>
              </a:rPr>
              <a:t>: </a:t>
            </a:r>
            <a:r>
              <a:rPr lang="en-US" sz="1100" u="sng">
                <a:solidFill>
                  <a:schemeClr val="hlink"/>
                </a:solidFill>
                <a:hlinkClick r:id="rId12"/>
              </a:rPr>
              <a:t>ggome125</a:t>
            </a:r>
            <a:r>
              <a:rPr b="0" i="0" lang="en-US" sz="1100" u="sng" cap="none" strike="noStrike">
                <a:solidFill>
                  <a:schemeClr val="hlink"/>
                </a:solidFill>
                <a:latin typeface="Arial"/>
                <a:ea typeface="Arial"/>
                <a:cs typeface="Arial"/>
                <a:sym typeface="Arial"/>
                <a:hlinkClick r:id="rId13"/>
              </a:rPr>
              <a:t>@fiu.edu</a:t>
            </a:r>
            <a:endParaRPr b="0" i="0" sz="1100" u="none" cap="none" strike="noStrike">
              <a:solidFill>
                <a:schemeClr val="lt1"/>
              </a:solidFill>
              <a:latin typeface="Arial"/>
              <a:ea typeface="Arial"/>
              <a:cs typeface="Arial"/>
              <a:sym typeface="Arial"/>
            </a:endParaRPr>
          </a:p>
          <a:p>
            <a:pPr indent="-238125" lvl="1" marL="739775" marR="0" rtl="0" algn="l">
              <a:lnSpc>
                <a:spcPct val="100000"/>
              </a:lnSpc>
              <a:spcBef>
                <a:spcPts val="2000"/>
              </a:spcBef>
              <a:spcAft>
                <a:spcPts val="0"/>
              </a:spcAft>
              <a:buClr>
                <a:srgbClr val="001D4D"/>
              </a:buClr>
              <a:buSzPts val="1500"/>
              <a:buFont typeface="Arial"/>
              <a:buChar char="⚫"/>
            </a:pPr>
            <a:r>
              <a:rPr lang="en-US" sz="1100">
                <a:solidFill>
                  <a:schemeClr val="lt1"/>
                </a:solidFill>
              </a:rPr>
              <a:t>Jennifer Hierro</a:t>
            </a:r>
            <a:r>
              <a:rPr lang="en-US" sz="1100">
                <a:solidFill>
                  <a:schemeClr val="lt1"/>
                </a:solidFill>
              </a:rPr>
              <a:t>: </a:t>
            </a:r>
            <a:r>
              <a:rPr lang="en-US" sz="1100" u="sng">
                <a:solidFill>
                  <a:schemeClr val="accent3"/>
                </a:solidFill>
                <a:hlinkClick r:id="rId14">
                  <a:extLst>
                    <a:ext uri="{A12FA001-AC4F-418D-AE19-62706E023703}">
                      <ahyp:hlinkClr val="tx"/>
                    </a:ext>
                  </a:extLst>
                </a:hlinkClick>
              </a:rPr>
              <a:t>jhier005@fiu.edu</a:t>
            </a:r>
            <a:endParaRPr sz="1100">
              <a:solidFill>
                <a:schemeClr val="lt1"/>
              </a:solidFill>
            </a:endParaRPr>
          </a:p>
          <a:p>
            <a:pPr indent="-238125" lvl="1" marL="739775" rtl="0" algn="l">
              <a:spcBef>
                <a:spcPts val="2000"/>
              </a:spcBef>
              <a:spcAft>
                <a:spcPts val="0"/>
              </a:spcAft>
              <a:buClr>
                <a:srgbClr val="001D4D"/>
              </a:buClr>
              <a:buSzPts val="1500"/>
              <a:buChar char="⚫"/>
            </a:pPr>
            <a:r>
              <a:rPr lang="en-US" sz="1100">
                <a:solidFill>
                  <a:schemeClr val="lt1"/>
                </a:solidFill>
              </a:rPr>
              <a:t>Kimberly Metelus: </a:t>
            </a:r>
            <a:r>
              <a:rPr lang="en-US" sz="1100" u="sng">
                <a:solidFill>
                  <a:schemeClr val="accent3"/>
                </a:solidFill>
                <a:hlinkClick r:id="rId15">
                  <a:extLst>
                    <a:ext uri="{A12FA001-AC4F-418D-AE19-62706E023703}">
                      <ahyp:hlinkClr val="tx"/>
                    </a:ext>
                  </a:extLst>
                </a:hlinkClick>
              </a:rPr>
              <a:t>kmete003@fiu.edu</a:t>
            </a:r>
            <a:endParaRPr sz="1100">
              <a:solidFill>
                <a:schemeClr val="lt1"/>
              </a:solidFill>
            </a:endParaRPr>
          </a:p>
          <a:p>
            <a:pPr indent="-238125" lvl="1" marL="739775" marR="0" rtl="0" algn="l">
              <a:lnSpc>
                <a:spcPct val="100000"/>
              </a:lnSpc>
              <a:spcBef>
                <a:spcPts val="2000"/>
              </a:spcBef>
              <a:spcAft>
                <a:spcPts val="0"/>
              </a:spcAft>
              <a:buClr>
                <a:srgbClr val="001D4D"/>
              </a:buClr>
              <a:buSzPts val="1500"/>
              <a:buFont typeface="Arial"/>
              <a:buChar char="⚫"/>
            </a:pPr>
            <a:r>
              <a:rPr lang="en-US" sz="1100">
                <a:solidFill>
                  <a:schemeClr val="lt1"/>
                </a:solidFill>
              </a:rPr>
              <a:t>Eric Campillo</a:t>
            </a:r>
            <a:r>
              <a:rPr b="0" i="0" lang="en-US" sz="1100" u="none" cap="none" strike="noStrike">
                <a:solidFill>
                  <a:schemeClr val="lt1"/>
                </a:solidFill>
                <a:latin typeface="Arial"/>
                <a:ea typeface="Arial"/>
                <a:cs typeface="Arial"/>
                <a:sym typeface="Arial"/>
              </a:rPr>
              <a:t>: </a:t>
            </a:r>
            <a:r>
              <a:rPr lang="en-US" sz="1100" u="sng">
                <a:solidFill>
                  <a:schemeClr val="hlink"/>
                </a:solidFill>
                <a:hlinkClick r:id="rId16"/>
              </a:rPr>
              <a:t>ecamp070@fiu.edu</a:t>
            </a:r>
            <a:endParaRPr b="0" i="0" sz="1100" u="none" cap="none" strike="noStrike">
              <a:solidFill>
                <a:schemeClr val="lt1"/>
              </a:solidFill>
              <a:latin typeface="Arial"/>
              <a:ea typeface="Arial"/>
              <a:cs typeface="Arial"/>
              <a:sym typeface="Arial"/>
            </a:endParaRPr>
          </a:p>
          <a:p>
            <a:pPr indent="-238125" lvl="1" marL="739775" marR="0" rtl="0" algn="l">
              <a:lnSpc>
                <a:spcPct val="100000"/>
              </a:lnSpc>
              <a:spcBef>
                <a:spcPts val="2000"/>
              </a:spcBef>
              <a:spcAft>
                <a:spcPts val="0"/>
              </a:spcAft>
              <a:buClr>
                <a:srgbClr val="001D4D"/>
              </a:buClr>
              <a:buSzPts val="1500"/>
              <a:buFont typeface="Arial"/>
              <a:buChar char="⚫"/>
            </a:pPr>
            <a:r>
              <a:rPr lang="en-US" sz="1100">
                <a:solidFill>
                  <a:schemeClr val="lt1"/>
                </a:solidFill>
              </a:rPr>
              <a:t>John Sehuwerert</a:t>
            </a:r>
            <a:r>
              <a:rPr b="0" i="0" lang="en-US" sz="1100" u="none" cap="none" strike="noStrike">
                <a:solidFill>
                  <a:schemeClr val="lt1"/>
                </a:solidFill>
                <a:latin typeface="Arial"/>
                <a:ea typeface="Arial"/>
                <a:cs typeface="Arial"/>
                <a:sym typeface="Arial"/>
              </a:rPr>
              <a:t>: </a:t>
            </a:r>
            <a:r>
              <a:rPr lang="en-US" sz="1100" u="sng">
                <a:solidFill>
                  <a:schemeClr val="hlink"/>
                </a:solidFill>
                <a:hlinkClick r:id="rId17"/>
              </a:rPr>
              <a:t>jsehu002@fiu.edu</a:t>
            </a:r>
            <a:endParaRPr b="0" i="0" sz="1100" u="none" cap="none" strike="noStrike">
              <a:solidFill>
                <a:schemeClr val="lt1"/>
              </a:solidFill>
              <a:latin typeface="Arial"/>
              <a:ea typeface="Arial"/>
              <a:cs typeface="Arial"/>
              <a:sym typeface="Arial"/>
            </a:endParaRPr>
          </a:p>
          <a:p>
            <a:pPr indent="0" lvl="0" marL="0" marR="0" rtl="0" algn="l">
              <a:lnSpc>
                <a:spcPct val="100000"/>
              </a:lnSpc>
              <a:spcBef>
                <a:spcPts val="2000"/>
              </a:spcBef>
              <a:spcAft>
                <a:spcPts val="0"/>
              </a:spcAft>
              <a:buClr>
                <a:srgbClr val="000000"/>
              </a:buClr>
              <a:buSzPts val="1100"/>
              <a:buFont typeface="Arial"/>
              <a:buNone/>
            </a:pPr>
            <a:r>
              <a:t/>
            </a:r>
            <a:endParaRPr b="0" i="0" sz="11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2"/>
          <p:cNvSpPr txBox="1"/>
          <p:nvPr>
            <p:ph idx="1" type="body"/>
          </p:nvPr>
        </p:nvSpPr>
        <p:spPr>
          <a:xfrm>
            <a:off x="1590222" y="1939925"/>
            <a:ext cx="8984400" cy="4338900"/>
          </a:xfrm>
          <a:prstGeom prst="rect">
            <a:avLst/>
          </a:prstGeom>
          <a:noFill/>
          <a:ln>
            <a:noFill/>
          </a:ln>
        </p:spPr>
        <p:txBody>
          <a:bodyPr anchorCtr="0" anchor="t" bIns="45700" lIns="91425" spcFirstLastPara="1" rIns="91425" wrap="square" tIns="45700">
            <a:normAutofit fontScale="92500" lnSpcReduction="20000"/>
          </a:bodyPr>
          <a:lstStyle/>
          <a:p>
            <a:pPr indent="-445769" lvl="0" marL="457200" rtl="0" algn="l">
              <a:lnSpc>
                <a:spcPct val="90000"/>
              </a:lnSpc>
              <a:spcBef>
                <a:spcPts val="0"/>
              </a:spcBef>
              <a:spcAft>
                <a:spcPts val="0"/>
              </a:spcAft>
              <a:buClr>
                <a:schemeClr val="accent5"/>
              </a:buClr>
              <a:buSzPct val="100000"/>
              <a:buChar char="•"/>
            </a:pPr>
            <a:r>
              <a:rPr lang="en-US" sz="2400">
                <a:latin typeface="Arial"/>
                <a:ea typeface="Arial"/>
                <a:cs typeface="Arial"/>
                <a:sym typeface="Arial"/>
              </a:rPr>
              <a:t>Whole Project:</a:t>
            </a:r>
            <a:endParaRPr sz="2400"/>
          </a:p>
          <a:p>
            <a:pPr indent="-219074" lvl="1" marL="1143000" rtl="0" algn="l">
              <a:lnSpc>
                <a:spcPct val="90000"/>
              </a:lnSpc>
              <a:spcBef>
                <a:spcPts val="500"/>
              </a:spcBef>
              <a:spcAft>
                <a:spcPts val="0"/>
              </a:spcAft>
              <a:buClr>
                <a:schemeClr val="accent5"/>
              </a:buClr>
              <a:buSzPct val="83333"/>
              <a:buChar char="•"/>
            </a:pPr>
            <a:r>
              <a:rPr lang="en-US">
                <a:solidFill>
                  <a:schemeClr val="lt1"/>
                </a:solidFill>
              </a:rPr>
              <a:t>When it comes to obtaining resources and information for their infants, low-income mothers have a hard time acquiring the help they need</a:t>
            </a:r>
            <a:r>
              <a:rPr lang="en-US"/>
              <a:t>. Thus, many times said mothers must often times rely on their existing knowledge in order to manage their pregnancies. While this usually works out, the goal of our project is to facilitate the process of </a:t>
            </a:r>
            <a:r>
              <a:rPr lang="en-US"/>
              <a:t>acquiring</a:t>
            </a:r>
            <a:r>
              <a:rPr lang="en-US"/>
              <a:t> resources and information for new mothers.</a:t>
            </a:r>
            <a:endParaRPr/>
          </a:p>
          <a:p>
            <a:pPr indent="-101600" lvl="1" marL="1143000" rtl="0" algn="l">
              <a:lnSpc>
                <a:spcPct val="90000"/>
              </a:lnSpc>
              <a:spcBef>
                <a:spcPts val="500"/>
              </a:spcBef>
              <a:spcAft>
                <a:spcPts val="0"/>
              </a:spcAft>
              <a:buClr>
                <a:schemeClr val="accent5"/>
              </a:buClr>
              <a:buSzPct val="100000"/>
              <a:buNone/>
            </a:pPr>
            <a:r>
              <a:t/>
            </a:r>
            <a:endParaRPr sz="2000">
              <a:latin typeface="Arial"/>
              <a:ea typeface="Arial"/>
              <a:cs typeface="Arial"/>
              <a:sym typeface="Arial"/>
            </a:endParaRPr>
          </a:p>
          <a:p>
            <a:pPr indent="-445769" lvl="0" marL="457200" rtl="0" algn="l">
              <a:lnSpc>
                <a:spcPct val="90000"/>
              </a:lnSpc>
              <a:spcBef>
                <a:spcPts val="1000"/>
              </a:spcBef>
              <a:spcAft>
                <a:spcPts val="0"/>
              </a:spcAft>
              <a:buClr>
                <a:schemeClr val="accent5"/>
              </a:buClr>
              <a:buSzPct val="100000"/>
              <a:buChar char="•"/>
            </a:pPr>
            <a:r>
              <a:rPr lang="en-US" sz="2400">
                <a:latin typeface="Arial"/>
                <a:ea typeface="Arial"/>
                <a:cs typeface="Arial"/>
                <a:sym typeface="Arial"/>
              </a:rPr>
              <a:t>Progress:</a:t>
            </a:r>
            <a:endParaRPr sz="2400"/>
          </a:p>
          <a:p>
            <a:pPr indent="-353932" lvl="1" marL="1143000" rtl="0" algn="l">
              <a:lnSpc>
                <a:spcPct val="90000"/>
              </a:lnSpc>
              <a:spcBef>
                <a:spcPts val="500"/>
              </a:spcBef>
              <a:spcAft>
                <a:spcPts val="0"/>
              </a:spcAft>
              <a:buClr>
                <a:schemeClr val="accent5"/>
              </a:buClr>
              <a:buSzPct val="100000"/>
              <a:buChar char="•"/>
            </a:pPr>
            <a:r>
              <a:rPr lang="en-US" sz="2350"/>
              <a:t>The first mission for our team this semester was to get the app running again, resolve deprecation, and steamroll any bugs as a result of it. After that, we worked along with the product owner in order to begin developing new features for the program.</a:t>
            </a:r>
            <a:endParaRPr sz="2350"/>
          </a:p>
          <a:p>
            <a:pPr indent="0" lvl="0" marL="0" rtl="0" algn="l">
              <a:lnSpc>
                <a:spcPct val="90000"/>
              </a:lnSpc>
              <a:spcBef>
                <a:spcPts val="1000"/>
              </a:spcBef>
              <a:spcAft>
                <a:spcPts val="0"/>
              </a:spcAft>
              <a:buClr>
                <a:schemeClr val="accent5"/>
              </a:buClr>
              <a:buSzPct val="100000"/>
              <a:buNone/>
            </a:pPr>
            <a:r>
              <a:t/>
            </a:r>
            <a:endParaRPr/>
          </a:p>
        </p:txBody>
      </p:sp>
      <p:sp>
        <p:nvSpPr>
          <p:cNvPr id="440" name="Google Shape;440;p2"/>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b="1" lang="en-US">
                <a:latin typeface="Arial"/>
                <a:ea typeface="Arial"/>
                <a:cs typeface="Arial"/>
                <a:sym typeface="Arial"/>
              </a:rPr>
              <a:t>Problem definition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3"/>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200"/>
              <a:buFont typeface="Arial"/>
              <a:buNone/>
            </a:pPr>
            <a:r>
              <a:rPr lang="en-US"/>
              <a:t>Project Management</a:t>
            </a:r>
            <a:endParaRPr/>
          </a:p>
        </p:txBody>
      </p:sp>
      <p:pic>
        <p:nvPicPr>
          <p:cNvPr id="446" name="Google Shape;446;p3"/>
          <p:cNvPicPr preferRelativeResize="0"/>
          <p:nvPr/>
        </p:nvPicPr>
        <p:blipFill>
          <a:blip r:embed="rId3">
            <a:alphaModFix/>
          </a:blip>
          <a:stretch>
            <a:fillRect/>
          </a:stretch>
        </p:blipFill>
        <p:spPr>
          <a:xfrm>
            <a:off x="3438525" y="3231865"/>
            <a:ext cx="5314950" cy="1924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15"/>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User Stories </a:t>
            </a:r>
            <a:endParaRPr/>
          </a:p>
        </p:txBody>
      </p:sp>
      <p:pic>
        <p:nvPicPr>
          <p:cNvPr id="452" name="Google Shape;452;p15"/>
          <p:cNvPicPr preferRelativeResize="0"/>
          <p:nvPr/>
        </p:nvPicPr>
        <p:blipFill>
          <a:blip r:embed="rId3">
            <a:alphaModFix/>
          </a:blip>
          <a:stretch>
            <a:fillRect/>
          </a:stretch>
        </p:blipFill>
        <p:spPr>
          <a:xfrm>
            <a:off x="1688625" y="1536735"/>
            <a:ext cx="5692129" cy="475719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4"/>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Use Case Diagrams</a:t>
            </a:r>
            <a:endParaRPr/>
          </a:p>
        </p:txBody>
      </p:sp>
      <p:pic>
        <p:nvPicPr>
          <p:cNvPr id="458" name="Google Shape;458;p4"/>
          <p:cNvPicPr preferRelativeResize="0"/>
          <p:nvPr/>
        </p:nvPicPr>
        <p:blipFill rotWithShape="1">
          <a:blip r:embed="rId3">
            <a:alphaModFix/>
          </a:blip>
          <a:srcRect b="0" l="0" r="0" t="0"/>
          <a:stretch/>
        </p:blipFill>
        <p:spPr>
          <a:xfrm>
            <a:off x="1172713" y="3071050"/>
            <a:ext cx="3495600" cy="1721000"/>
          </a:xfrm>
          <a:prstGeom prst="rect">
            <a:avLst/>
          </a:prstGeom>
          <a:noFill/>
          <a:ln>
            <a:noFill/>
          </a:ln>
        </p:spPr>
      </p:pic>
      <p:pic>
        <p:nvPicPr>
          <p:cNvPr id="459" name="Google Shape;459;p4"/>
          <p:cNvPicPr preferRelativeResize="0"/>
          <p:nvPr/>
        </p:nvPicPr>
        <p:blipFill rotWithShape="1">
          <a:blip r:embed="rId4">
            <a:alphaModFix/>
          </a:blip>
          <a:srcRect b="0" l="0" r="0" t="0"/>
          <a:stretch/>
        </p:blipFill>
        <p:spPr>
          <a:xfrm>
            <a:off x="5298225" y="1755835"/>
            <a:ext cx="3491892" cy="475719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6"/>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Sequence Diagrams</a:t>
            </a:r>
            <a:endParaRPr/>
          </a:p>
        </p:txBody>
      </p:sp>
      <p:pic>
        <p:nvPicPr>
          <p:cNvPr id="465" name="Google Shape;465;p6"/>
          <p:cNvPicPr preferRelativeResize="0"/>
          <p:nvPr/>
        </p:nvPicPr>
        <p:blipFill rotWithShape="1">
          <a:blip r:embed="rId3">
            <a:alphaModFix/>
          </a:blip>
          <a:srcRect b="0" l="0" r="0" t="0"/>
          <a:stretch/>
        </p:blipFill>
        <p:spPr>
          <a:xfrm>
            <a:off x="509075" y="2213252"/>
            <a:ext cx="3963550" cy="2877525"/>
          </a:xfrm>
          <a:prstGeom prst="rect">
            <a:avLst/>
          </a:prstGeom>
          <a:noFill/>
          <a:ln>
            <a:noFill/>
          </a:ln>
        </p:spPr>
      </p:pic>
      <p:pic>
        <p:nvPicPr>
          <p:cNvPr id="466" name="Google Shape;466;p6"/>
          <p:cNvPicPr preferRelativeResize="0"/>
          <p:nvPr/>
        </p:nvPicPr>
        <p:blipFill rotWithShape="1">
          <a:blip r:embed="rId4">
            <a:alphaModFix/>
          </a:blip>
          <a:srcRect b="0" l="0" r="0" t="0"/>
          <a:stretch/>
        </p:blipFill>
        <p:spPr>
          <a:xfrm>
            <a:off x="4628850" y="2213249"/>
            <a:ext cx="3297432" cy="2877526"/>
          </a:xfrm>
          <a:prstGeom prst="rect">
            <a:avLst/>
          </a:prstGeom>
          <a:noFill/>
          <a:ln>
            <a:noFill/>
          </a:ln>
        </p:spPr>
      </p:pic>
      <p:pic>
        <p:nvPicPr>
          <p:cNvPr id="467" name="Google Shape;467;p6"/>
          <p:cNvPicPr preferRelativeResize="0"/>
          <p:nvPr/>
        </p:nvPicPr>
        <p:blipFill rotWithShape="1">
          <a:blip r:embed="rId5">
            <a:alphaModFix/>
          </a:blip>
          <a:srcRect b="0" l="0" r="0" t="0"/>
          <a:stretch/>
        </p:blipFill>
        <p:spPr>
          <a:xfrm>
            <a:off x="8082500" y="2213250"/>
            <a:ext cx="3600432" cy="2877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8"/>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System Design: Architecture</a:t>
            </a:r>
            <a:endParaRPr/>
          </a:p>
        </p:txBody>
      </p:sp>
      <p:pic>
        <p:nvPicPr>
          <p:cNvPr id="473" name="Google Shape;473;p8"/>
          <p:cNvPicPr preferRelativeResize="0"/>
          <p:nvPr/>
        </p:nvPicPr>
        <p:blipFill rotWithShape="1">
          <a:blip r:embed="rId3">
            <a:alphaModFix/>
          </a:blip>
          <a:srcRect b="0" l="0" r="0" t="0"/>
          <a:stretch/>
        </p:blipFill>
        <p:spPr>
          <a:xfrm>
            <a:off x="5531881" y="1460476"/>
            <a:ext cx="5715330" cy="3486063"/>
          </a:xfrm>
          <a:prstGeom prst="rect">
            <a:avLst/>
          </a:prstGeom>
          <a:noFill/>
          <a:ln>
            <a:noFill/>
          </a:ln>
        </p:spPr>
      </p:pic>
      <p:pic>
        <p:nvPicPr>
          <p:cNvPr descr="Code, coding, language, program, programming icon" id="474" name="Google Shape;474;p8"/>
          <p:cNvPicPr preferRelativeResize="0"/>
          <p:nvPr/>
        </p:nvPicPr>
        <p:blipFill rotWithShape="1">
          <a:blip r:embed="rId4">
            <a:alphaModFix/>
          </a:blip>
          <a:srcRect b="0" l="0" r="0" t="0"/>
          <a:stretch/>
        </p:blipFill>
        <p:spPr>
          <a:xfrm>
            <a:off x="7723706" y="5067478"/>
            <a:ext cx="1226961" cy="1226961"/>
          </a:xfrm>
          <a:prstGeom prst="rect">
            <a:avLst/>
          </a:prstGeom>
          <a:noFill/>
          <a:ln>
            <a:noFill/>
          </a:ln>
        </p:spPr>
      </p:pic>
      <p:pic>
        <p:nvPicPr>
          <p:cNvPr descr="Firebase Brand Guidelines" id="475" name="Google Shape;475;p8"/>
          <p:cNvPicPr preferRelativeResize="0"/>
          <p:nvPr/>
        </p:nvPicPr>
        <p:blipFill rotWithShape="1">
          <a:blip r:embed="rId5">
            <a:alphaModFix/>
          </a:blip>
          <a:srcRect b="0" l="0" r="0" t="0"/>
          <a:stretch/>
        </p:blipFill>
        <p:spPr>
          <a:xfrm>
            <a:off x="10385956" y="5077098"/>
            <a:ext cx="1122092" cy="1122092"/>
          </a:xfrm>
          <a:prstGeom prst="rect">
            <a:avLst/>
          </a:prstGeom>
          <a:noFill/>
          <a:ln>
            <a:noFill/>
          </a:ln>
        </p:spPr>
      </p:pic>
      <p:pic>
        <p:nvPicPr>
          <p:cNvPr descr="Smartphone - Free technology icons" id="476" name="Google Shape;476;p8"/>
          <p:cNvPicPr preferRelativeResize="0"/>
          <p:nvPr/>
        </p:nvPicPr>
        <p:blipFill rotWithShape="1">
          <a:blip r:embed="rId6">
            <a:alphaModFix/>
          </a:blip>
          <a:srcRect b="0" l="0" r="0" t="0"/>
          <a:stretch/>
        </p:blipFill>
        <p:spPr>
          <a:xfrm>
            <a:off x="5271031" y="5068440"/>
            <a:ext cx="1216474" cy="1216474"/>
          </a:xfrm>
          <a:prstGeom prst="rect">
            <a:avLst/>
          </a:prstGeom>
          <a:noFill/>
          <a:ln>
            <a:noFill/>
          </a:ln>
        </p:spPr>
      </p:pic>
      <p:pic>
        <p:nvPicPr>
          <p:cNvPr id="477" name="Google Shape;477;p8"/>
          <p:cNvPicPr preferRelativeResize="0"/>
          <p:nvPr/>
        </p:nvPicPr>
        <p:blipFill rotWithShape="1">
          <a:blip r:embed="rId7">
            <a:alphaModFix/>
          </a:blip>
          <a:srcRect b="0" l="0" r="0" t="0"/>
          <a:stretch/>
        </p:blipFill>
        <p:spPr>
          <a:xfrm rot="10800000">
            <a:off x="6547380" y="5182928"/>
            <a:ext cx="964789" cy="1006736"/>
          </a:xfrm>
          <a:prstGeom prst="rect">
            <a:avLst/>
          </a:prstGeom>
          <a:noFill/>
          <a:ln>
            <a:noFill/>
          </a:ln>
        </p:spPr>
      </p:pic>
      <p:pic>
        <p:nvPicPr>
          <p:cNvPr id="478" name="Google Shape;478;p8"/>
          <p:cNvPicPr preferRelativeResize="0"/>
          <p:nvPr/>
        </p:nvPicPr>
        <p:blipFill rotWithShape="1">
          <a:blip r:embed="rId8">
            <a:alphaModFix/>
          </a:blip>
          <a:srcRect b="0" l="0" r="0" t="0"/>
          <a:stretch/>
        </p:blipFill>
        <p:spPr>
          <a:xfrm rot="10800000">
            <a:off x="9173880" y="5187678"/>
            <a:ext cx="964789" cy="1006736"/>
          </a:xfrm>
          <a:prstGeom prst="rect">
            <a:avLst/>
          </a:prstGeom>
          <a:noFill/>
          <a:ln>
            <a:noFill/>
          </a:ln>
        </p:spPr>
      </p:pic>
      <p:sp>
        <p:nvSpPr>
          <p:cNvPr id="479" name="Google Shape;479;p8"/>
          <p:cNvSpPr txBox="1"/>
          <p:nvPr>
            <p:ph idx="1" type="body"/>
          </p:nvPr>
        </p:nvSpPr>
        <p:spPr>
          <a:xfrm>
            <a:off x="662872" y="1946017"/>
            <a:ext cx="4222800" cy="4338900"/>
          </a:xfrm>
          <a:prstGeom prst="rect">
            <a:avLst/>
          </a:prstGeom>
          <a:noFill/>
          <a:ln>
            <a:noFill/>
          </a:ln>
        </p:spPr>
        <p:txBody>
          <a:bodyPr anchorCtr="0" anchor="t" bIns="45700" lIns="91425" spcFirstLastPara="1" rIns="91425" wrap="square" tIns="45700">
            <a:normAutofit/>
          </a:bodyPr>
          <a:lstStyle/>
          <a:p>
            <a:pPr indent="0" lvl="0" marL="457200" rtl="0" algn="l">
              <a:lnSpc>
                <a:spcPct val="90000"/>
              </a:lnSpc>
              <a:spcBef>
                <a:spcPts val="0"/>
              </a:spcBef>
              <a:spcAft>
                <a:spcPts val="0"/>
              </a:spcAft>
              <a:buClr>
                <a:schemeClr val="accent5"/>
              </a:buClr>
              <a:buSzPts val="2800"/>
              <a:buNone/>
            </a:pPr>
            <a:r>
              <a:rPr lang="en-US"/>
              <a:t>● View - displays the information to the user, the UI</a:t>
            </a:r>
            <a:endParaRPr/>
          </a:p>
          <a:p>
            <a:pPr indent="0" lvl="0" marL="457200" rtl="0" algn="l">
              <a:lnSpc>
                <a:spcPct val="90000"/>
              </a:lnSpc>
              <a:spcBef>
                <a:spcPts val="1200"/>
              </a:spcBef>
              <a:spcAft>
                <a:spcPts val="0"/>
              </a:spcAft>
              <a:buClr>
                <a:schemeClr val="accent5"/>
              </a:buClr>
              <a:buSzPts val="2800"/>
              <a:buNone/>
            </a:pPr>
            <a:r>
              <a:rPr lang="en-US"/>
              <a:t>● Controller - handle the user input</a:t>
            </a:r>
            <a:endParaRPr/>
          </a:p>
          <a:p>
            <a:pPr indent="0" lvl="0" marL="457200" rtl="0" algn="l">
              <a:lnSpc>
                <a:spcPct val="90000"/>
              </a:lnSpc>
              <a:spcBef>
                <a:spcPts val="1200"/>
              </a:spcBef>
              <a:spcAft>
                <a:spcPts val="0"/>
              </a:spcAft>
              <a:buClr>
                <a:schemeClr val="accent5"/>
              </a:buClr>
              <a:buSzPts val="2800"/>
              <a:buNone/>
            </a:pPr>
            <a:r>
              <a:rPr lang="en-US"/>
              <a:t>● Model - Contains the core functionality and data</a:t>
            </a:r>
            <a:endParaRPr/>
          </a:p>
          <a:p>
            <a:pPr indent="-50800" lvl="0" marL="228600" rtl="0" algn="l">
              <a:lnSpc>
                <a:spcPct val="90000"/>
              </a:lnSpc>
              <a:spcBef>
                <a:spcPts val="2200"/>
              </a:spcBef>
              <a:spcAft>
                <a:spcPts val="0"/>
              </a:spcAft>
              <a:buClr>
                <a:schemeClr val="accent5"/>
              </a:buClr>
              <a:buSzPts val="28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pic>
        <p:nvPicPr>
          <p:cNvPr descr="Diagram  Description automatically generated" id="484" name="Google Shape;484;p9"/>
          <p:cNvPicPr preferRelativeResize="0"/>
          <p:nvPr/>
        </p:nvPicPr>
        <p:blipFill rotWithShape="1">
          <a:blip r:embed="rId3">
            <a:alphaModFix/>
          </a:blip>
          <a:srcRect b="0" l="0" r="0" t="0"/>
          <a:stretch/>
        </p:blipFill>
        <p:spPr>
          <a:xfrm>
            <a:off x="3756028" y="2737943"/>
            <a:ext cx="5093626" cy="2967038"/>
          </a:xfrm>
          <a:prstGeom prst="rect">
            <a:avLst/>
          </a:prstGeom>
          <a:noFill/>
          <a:ln>
            <a:noFill/>
          </a:ln>
        </p:spPr>
      </p:pic>
      <p:sp>
        <p:nvSpPr>
          <p:cNvPr id="485" name="Google Shape;485;p9"/>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2500"/>
              <a:buFont typeface="Arial"/>
              <a:buNone/>
            </a:pPr>
            <a:r>
              <a:rPr lang="en-US" sz="2500"/>
              <a:t>System Design: Deployment</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4"/>
                                        </p:tgtEl>
                                        <p:attrNameLst>
                                          <p:attrName>style.visibility</p:attrName>
                                        </p:attrNameLst>
                                      </p:cBhvr>
                                      <p:to>
                                        <p:strVal val="visible"/>
                                      </p:to>
                                    </p:set>
                                    <p:animEffect filter="fade" transition="in">
                                      <p:cBhvr>
                                        <p:cTn dur="1000"/>
                                        <p:tgtEl>
                                          <p:spTgt spid="4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11"/>
          <p:cNvSpPr txBox="1"/>
          <p:nvPr>
            <p:ph idx="1" type="body"/>
          </p:nvPr>
        </p:nvSpPr>
        <p:spPr>
          <a:xfrm>
            <a:off x="1590222" y="1951592"/>
            <a:ext cx="4222800" cy="4338900"/>
          </a:xfrm>
          <a:prstGeom prst="rect">
            <a:avLst/>
          </a:prstGeom>
          <a:noFill/>
          <a:ln>
            <a:noFill/>
          </a:ln>
        </p:spPr>
        <p:txBody>
          <a:bodyPr anchorCtr="0" anchor="t" bIns="45700" lIns="91425" spcFirstLastPara="1" rIns="91425" wrap="square" tIns="45700">
            <a:normAutofit/>
          </a:bodyPr>
          <a:lstStyle/>
          <a:p>
            <a:pPr indent="-282575" lvl="0" marL="282575" rtl="0" algn="l">
              <a:lnSpc>
                <a:spcPct val="90000"/>
              </a:lnSpc>
              <a:spcBef>
                <a:spcPts val="0"/>
              </a:spcBef>
              <a:spcAft>
                <a:spcPts val="0"/>
              </a:spcAft>
              <a:buClr>
                <a:srgbClr val="001D4D"/>
              </a:buClr>
              <a:buSzPts val="2200"/>
              <a:buChar char="⚫"/>
            </a:pPr>
            <a:r>
              <a:rPr lang="en-US"/>
              <a:t>Design Patterns:</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Facade</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Singleton</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Iterator</a:t>
            </a:r>
            <a:endParaRPr/>
          </a:p>
          <a:p>
            <a:pPr indent="-295275" lvl="1" marL="577850" rtl="0" algn="l">
              <a:lnSpc>
                <a:spcPct val="90000"/>
              </a:lnSpc>
              <a:spcBef>
                <a:spcPts val="0"/>
              </a:spcBef>
              <a:spcAft>
                <a:spcPts val="0"/>
              </a:spcAft>
              <a:buClr>
                <a:schemeClr val="accent5"/>
              </a:buClr>
              <a:buSzPts val="1800"/>
              <a:buFont typeface="Trebuchet MS"/>
              <a:buChar char="○"/>
            </a:pPr>
            <a:r>
              <a:rPr lang="en-US" sz="2800"/>
              <a:t>Chain of Responsibility</a:t>
            </a:r>
            <a:endParaRPr/>
          </a:p>
          <a:p>
            <a:pPr indent="-50800" lvl="0" marL="228600" rtl="0" algn="l">
              <a:lnSpc>
                <a:spcPct val="90000"/>
              </a:lnSpc>
              <a:spcBef>
                <a:spcPts val="1000"/>
              </a:spcBef>
              <a:spcAft>
                <a:spcPts val="0"/>
              </a:spcAft>
              <a:buClr>
                <a:schemeClr val="accent5"/>
              </a:buClr>
              <a:buSzPts val="2800"/>
              <a:buNone/>
            </a:pPr>
            <a:r>
              <a:t/>
            </a:r>
            <a:endParaRPr/>
          </a:p>
        </p:txBody>
      </p:sp>
      <p:sp>
        <p:nvSpPr>
          <p:cNvPr id="491" name="Google Shape;491;p11"/>
          <p:cNvSpPr txBox="1"/>
          <p:nvPr>
            <p:ph type="title"/>
          </p:nvPr>
        </p:nvSpPr>
        <p:spPr>
          <a:xfrm>
            <a:off x="1590222" y="470310"/>
            <a:ext cx="89844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Minimal Class Diagram</a:t>
            </a:r>
            <a:endParaRPr/>
          </a:p>
        </p:txBody>
      </p:sp>
      <p:pic>
        <p:nvPicPr>
          <p:cNvPr id="492" name="Google Shape;492;p11"/>
          <p:cNvPicPr preferRelativeResize="0"/>
          <p:nvPr/>
        </p:nvPicPr>
        <p:blipFill>
          <a:blip r:embed="rId3">
            <a:alphaModFix/>
          </a:blip>
          <a:stretch>
            <a:fillRect/>
          </a:stretch>
        </p:blipFill>
        <p:spPr>
          <a:xfrm>
            <a:off x="6095922" y="1533310"/>
            <a:ext cx="4757189" cy="475718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Fernando Perez Morilla</dc:creator>
</cp:coreProperties>
</file>