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0368">
          <p15:clr>
            <a:srgbClr val="A4A3A4"/>
          </p15:clr>
        </p15:guide>
        <p15:guide id="2" pos="13824">
          <p15:clr>
            <a:srgbClr val="A4A3A4"/>
          </p15:clr>
        </p15:guide>
        <p15:guide id="3" orient="horz" pos="2088">
          <p15:clr>
            <a:srgbClr val="9AA0A6"/>
          </p15:clr>
        </p15:guide>
      </p15:sldGuideLst>
    </p:ext>
    <p:ext uri="http://customooxmlschemas.google.com/">
      <go:slidesCustomData xmlns:go="http://customooxmlschemas.google.com/" r:id="rId7" roundtripDataSignature="AMtx7mgEf054RAMmgIOlaIXsZZjs75b4N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0368" orient="horz"/>
        <p:guide pos="13824"/>
        <p:guide pos="2088" orient="horz"/>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23"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 name="Shape 24"/>
        <p:cNvGrpSpPr/>
        <p:nvPr/>
      </p:nvGrpSpPr>
      <p:grpSpPr>
        <a:xfrm>
          <a:off x="0" y="0"/>
          <a:ext cx="0" cy="0"/>
          <a:chOff x="0" y="0"/>
          <a:chExt cx="0" cy="0"/>
        </a:xfrm>
      </p:grpSpPr>
      <p:sp>
        <p:nvSpPr>
          <p:cNvPr id="25" name="Google Shape;2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 name="Google Shape;26;p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6" name="Shape 6"/>
        <p:cNvGrpSpPr/>
        <p:nvPr/>
      </p:nvGrpSpPr>
      <p:grpSpPr>
        <a:xfrm>
          <a:off x="0" y="0"/>
          <a:ext cx="0" cy="0"/>
          <a:chOff x="0" y="0"/>
          <a:chExt cx="0" cy="0"/>
        </a:xfrm>
      </p:grpSpPr>
      <p:sp>
        <p:nvSpPr>
          <p:cNvPr id="7" name="Google Shape;7;p3"/>
          <p:cNvSpPr/>
          <p:nvPr/>
        </p:nvSpPr>
        <p:spPr>
          <a:xfrm>
            <a:off x="0" y="29233913"/>
            <a:ext cx="43891200" cy="39510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
        <p:nvSpPr>
          <p:cNvPr id="8" name="Google Shape;8;p3"/>
          <p:cNvSpPr txBox="1"/>
          <p:nvPr/>
        </p:nvSpPr>
        <p:spPr>
          <a:xfrm>
            <a:off x="28889372" y="31366047"/>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  Description automatically generated" id="9" name="Google Shape;9;p3"/>
          <p:cNvPicPr preferRelativeResize="0"/>
          <p:nvPr/>
        </p:nvPicPr>
        <p:blipFill rotWithShape="1">
          <a:blip r:embed="rId3">
            <a:alphaModFix/>
          </a:blip>
          <a:srcRect b="0" l="0" r="0" t="0"/>
          <a:stretch/>
        </p:blipFill>
        <p:spPr>
          <a:xfrm>
            <a:off x="994221" y="30229644"/>
            <a:ext cx="2646812" cy="227280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10" name="Shape 10"/>
        <p:cNvGrpSpPr/>
        <p:nvPr/>
      </p:nvGrpSpPr>
      <p:grpSpPr>
        <a:xfrm>
          <a:off x="0" y="0"/>
          <a:ext cx="0" cy="0"/>
          <a:chOff x="0" y="0"/>
          <a:chExt cx="0" cy="0"/>
        </a:xfrm>
      </p:grpSpPr>
      <p:pic>
        <p:nvPicPr>
          <p:cNvPr descr="A close up of a sign  Description automatically generated" id="11" name="Google Shape;11;p4"/>
          <p:cNvPicPr preferRelativeResize="0"/>
          <p:nvPr/>
        </p:nvPicPr>
        <p:blipFill rotWithShape="1">
          <a:blip r:embed="rId2">
            <a:alphaModFix/>
          </a:blip>
          <a:srcRect b="0" l="0" r="0" t="0"/>
          <a:stretch/>
        </p:blipFill>
        <p:spPr>
          <a:xfrm>
            <a:off x="994221" y="30227619"/>
            <a:ext cx="2651530" cy="2276857"/>
          </a:xfrm>
          <a:prstGeom prst="rect">
            <a:avLst/>
          </a:prstGeom>
          <a:noFill/>
          <a:ln>
            <a:noFill/>
          </a:ln>
        </p:spPr>
      </p:pic>
      <p:sp>
        <p:nvSpPr>
          <p:cNvPr id="12" name="Google Shape;12;p4"/>
          <p:cNvSpPr txBox="1"/>
          <p:nvPr/>
        </p:nvSpPr>
        <p:spPr>
          <a:xfrm>
            <a:off x="28889372" y="31366047"/>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 name="Google Shape;13;p4"/>
          <p:cNvSpPr/>
          <p:nvPr/>
        </p:nvSpPr>
        <p:spPr>
          <a:xfrm>
            <a:off x="0" y="29233913"/>
            <a:ext cx="43891200" cy="395100"/>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  Description automatically generated" id="15" name="Google Shape;15;p5"/>
          <p:cNvPicPr preferRelativeResize="0"/>
          <p:nvPr/>
        </p:nvPicPr>
        <p:blipFill rotWithShape="1">
          <a:blip r:embed="rId2">
            <a:alphaModFix/>
          </a:blip>
          <a:srcRect b="0" l="0" r="0" t="0"/>
          <a:stretch/>
        </p:blipFill>
        <p:spPr>
          <a:xfrm>
            <a:off x="1196797" y="1016276"/>
            <a:ext cx="3641445" cy="3126894"/>
          </a:xfrm>
          <a:prstGeom prst="rect">
            <a:avLst/>
          </a:prstGeom>
          <a:noFill/>
          <a:ln>
            <a:noFill/>
          </a:ln>
        </p:spPr>
      </p:pic>
      <p:sp>
        <p:nvSpPr>
          <p:cNvPr id="16" name="Google Shape;16;p5"/>
          <p:cNvSpPr txBox="1"/>
          <p:nvPr/>
        </p:nvSpPr>
        <p:spPr>
          <a:xfrm>
            <a:off x="28889372" y="31366047"/>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  Description automatically generated" id="18" name="Google Shape;18;p6"/>
          <p:cNvPicPr preferRelativeResize="0"/>
          <p:nvPr/>
        </p:nvPicPr>
        <p:blipFill rotWithShape="1">
          <a:blip r:embed="rId2">
            <a:alphaModFix/>
          </a:blip>
          <a:srcRect b="0" l="0" r="0" t="0"/>
          <a:stretch/>
        </p:blipFill>
        <p:spPr>
          <a:xfrm>
            <a:off x="1097308" y="1089188"/>
            <a:ext cx="3641449" cy="3126894"/>
          </a:xfrm>
          <a:prstGeom prst="rect">
            <a:avLst/>
          </a:prstGeom>
          <a:noFill/>
          <a:ln>
            <a:noFill/>
          </a:ln>
        </p:spPr>
      </p:pic>
      <p:sp>
        <p:nvSpPr>
          <p:cNvPr id="19" name="Google Shape;19;p6"/>
          <p:cNvSpPr txBox="1"/>
          <p:nvPr/>
        </p:nvSpPr>
        <p:spPr>
          <a:xfrm>
            <a:off x="28889372" y="31366047"/>
            <a:ext cx="14007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7"/>
          <p:cNvSpPr txBox="1"/>
          <p:nvPr>
            <p:ph type="ctrTitle"/>
          </p:nvPr>
        </p:nvSpPr>
        <p:spPr>
          <a:xfrm>
            <a:off x="1496200" y="4765280"/>
            <a:ext cx="40899000" cy="13136700"/>
          </a:xfrm>
          <a:prstGeom prst="rect">
            <a:avLst/>
          </a:prstGeom>
          <a:noFill/>
          <a:ln>
            <a:noFill/>
          </a:ln>
        </p:spPr>
        <p:txBody>
          <a:bodyPr anchorCtr="0" anchor="b" bIns="91425" lIns="91425" spcFirstLastPara="1" rIns="91425" wrap="square" tIns="91425">
            <a:noAutofit/>
          </a:bodyPr>
          <a:lstStyle>
            <a:lvl1pPr lvl="0"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1pPr>
            <a:lvl2pPr lvl="1"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27700"/>
              <a:buFont typeface="Arial"/>
              <a:buChar char="■"/>
              <a:defRPr b="0" i="0" sz="27700" u="none" cap="none" strike="noStrike">
                <a:solidFill>
                  <a:srgbClr val="000000"/>
                </a:solidFill>
                <a:latin typeface="Arial"/>
                <a:ea typeface="Arial"/>
                <a:cs typeface="Arial"/>
                <a:sym typeface="Arial"/>
              </a:defRPr>
            </a:lvl9pPr>
          </a:lstStyle>
          <a:p/>
        </p:txBody>
      </p:sp>
      <p:sp>
        <p:nvSpPr>
          <p:cNvPr id="22" name="Google Shape;22;p7"/>
          <p:cNvSpPr txBox="1"/>
          <p:nvPr>
            <p:ph idx="1" type="subTitle"/>
          </p:nvPr>
        </p:nvSpPr>
        <p:spPr>
          <a:xfrm>
            <a:off x="1496160" y="18138400"/>
            <a:ext cx="40899000" cy="50727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1pPr>
            <a:lvl2pPr lvl="1"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4900"/>
              <a:buFont typeface="Arial"/>
              <a:buNone/>
              <a:defRPr b="0" i="0" sz="14900" u="none" cap="none" strike="noStrike">
                <a:solidFill>
                  <a:srgbClr val="000000"/>
                </a:solidFill>
                <a:latin typeface="Arial"/>
                <a:ea typeface="Arial"/>
                <a:cs typeface="Arial"/>
                <a:sym typeface="Arial"/>
              </a:defRPr>
            </a:lvl9pPr>
          </a:lstStyle>
          <a:p/>
        </p:txBody>
      </p:sp>
      <p:sp>
        <p:nvSpPr>
          <p:cNvPr id="23" name="Google Shape;23;p7"/>
          <p:cNvSpPr txBox="1"/>
          <p:nvPr>
            <p:ph idx="12" type="sldNum"/>
          </p:nvPr>
        </p:nvSpPr>
        <p:spPr>
          <a:xfrm>
            <a:off x="40667798" y="29844588"/>
            <a:ext cx="2633700" cy="2519100"/>
          </a:xfrm>
          <a:prstGeom prst="rect">
            <a:avLst/>
          </a:prstGeom>
          <a:noFill/>
          <a:ln>
            <a:noFill/>
          </a:ln>
        </p:spPr>
        <p:txBody>
          <a:bodyPr anchorCtr="0" anchor="ctr" bIns="91425" lIns="91425" spcFirstLastPara="1" rIns="91425" wrap="square" tIns="91425">
            <a:noAutofit/>
          </a:bodyPr>
          <a:lstStyle>
            <a:lvl1pPr indent="0" lvl="0"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6.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0" Type="http://schemas.openxmlformats.org/officeDocument/2006/relationships/image" Target="../media/image22.png"/><Relationship Id="rId22" Type="http://schemas.openxmlformats.org/officeDocument/2006/relationships/image" Target="../media/image23.png"/><Relationship Id="rId21" Type="http://schemas.openxmlformats.org/officeDocument/2006/relationships/image" Target="../media/image20.png"/><Relationship Id="rId24" Type="http://schemas.openxmlformats.org/officeDocument/2006/relationships/image" Target="../media/image24.png"/><Relationship Id="rId23" Type="http://schemas.openxmlformats.org/officeDocument/2006/relationships/image" Target="../media/image26.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jpg"/><Relationship Id="rId4" Type="http://schemas.openxmlformats.org/officeDocument/2006/relationships/image" Target="../media/image8.png"/><Relationship Id="rId9" Type="http://schemas.openxmlformats.org/officeDocument/2006/relationships/image" Target="../media/image11.png"/><Relationship Id="rId25" Type="http://schemas.openxmlformats.org/officeDocument/2006/relationships/image" Target="../media/image27.png"/><Relationship Id="rId5" Type="http://schemas.openxmlformats.org/officeDocument/2006/relationships/image" Target="../media/image5.png"/><Relationship Id="rId6" Type="http://schemas.openxmlformats.org/officeDocument/2006/relationships/image" Target="../media/image7.png"/><Relationship Id="rId7" Type="http://schemas.openxmlformats.org/officeDocument/2006/relationships/image" Target="../media/image3.png"/><Relationship Id="rId8" Type="http://schemas.openxmlformats.org/officeDocument/2006/relationships/image" Target="../media/image4.png"/><Relationship Id="rId11" Type="http://schemas.openxmlformats.org/officeDocument/2006/relationships/image" Target="../media/image19.png"/><Relationship Id="rId10" Type="http://schemas.openxmlformats.org/officeDocument/2006/relationships/image" Target="../media/image1.png"/><Relationship Id="rId13" Type="http://schemas.openxmlformats.org/officeDocument/2006/relationships/image" Target="../media/image15.png"/><Relationship Id="rId12" Type="http://schemas.openxmlformats.org/officeDocument/2006/relationships/image" Target="../media/image14.png"/><Relationship Id="rId15" Type="http://schemas.openxmlformats.org/officeDocument/2006/relationships/image" Target="../media/image17.png"/><Relationship Id="rId14" Type="http://schemas.openxmlformats.org/officeDocument/2006/relationships/image" Target="../media/image16.png"/><Relationship Id="rId17" Type="http://schemas.openxmlformats.org/officeDocument/2006/relationships/image" Target="../media/image18.png"/><Relationship Id="rId16" Type="http://schemas.openxmlformats.org/officeDocument/2006/relationships/image" Target="../media/image28.png"/><Relationship Id="rId19" Type="http://schemas.openxmlformats.org/officeDocument/2006/relationships/image" Target="../media/image25.png"/><Relationship Id="rId18"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7" name="Shape 27"/>
        <p:cNvGrpSpPr/>
        <p:nvPr/>
      </p:nvGrpSpPr>
      <p:grpSpPr>
        <a:xfrm>
          <a:off x="0" y="0"/>
          <a:ext cx="0" cy="0"/>
          <a:chOff x="0" y="0"/>
          <a:chExt cx="0" cy="0"/>
        </a:xfrm>
      </p:grpSpPr>
      <p:pic>
        <p:nvPicPr>
          <p:cNvPr id="28" name="Google Shape;28;p1"/>
          <p:cNvPicPr preferRelativeResize="0"/>
          <p:nvPr/>
        </p:nvPicPr>
        <p:blipFill rotWithShape="1">
          <a:blip r:embed="rId4">
            <a:alphaModFix/>
          </a:blip>
          <a:srcRect b="49364" l="0" r="0" t="0"/>
          <a:stretch/>
        </p:blipFill>
        <p:spPr>
          <a:xfrm>
            <a:off x="29489400" y="21259800"/>
            <a:ext cx="13716000" cy="7315200"/>
          </a:xfrm>
          <a:prstGeom prst="rect">
            <a:avLst/>
          </a:prstGeom>
          <a:noFill/>
          <a:ln>
            <a:noFill/>
          </a:ln>
        </p:spPr>
      </p:pic>
      <p:pic>
        <p:nvPicPr>
          <p:cNvPr id="29" name="Google Shape;29;p1"/>
          <p:cNvPicPr preferRelativeResize="0"/>
          <p:nvPr/>
        </p:nvPicPr>
        <p:blipFill rotWithShape="1">
          <a:blip r:embed="rId5">
            <a:alphaModFix/>
          </a:blip>
          <a:srcRect b="49364" l="0" r="0" t="0"/>
          <a:stretch/>
        </p:blipFill>
        <p:spPr>
          <a:xfrm>
            <a:off x="15087600" y="21259800"/>
            <a:ext cx="13716000" cy="7315200"/>
          </a:xfrm>
          <a:prstGeom prst="rect">
            <a:avLst/>
          </a:prstGeom>
          <a:noFill/>
          <a:ln>
            <a:noFill/>
          </a:ln>
        </p:spPr>
      </p:pic>
      <p:pic>
        <p:nvPicPr>
          <p:cNvPr id="30" name="Google Shape;30;p1"/>
          <p:cNvPicPr preferRelativeResize="0"/>
          <p:nvPr/>
        </p:nvPicPr>
        <p:blipFill rotWithShape="1">
          <a:blip r:embed="rId6">
            <a:alphaModFix/>
          </a:blip>
          <a:srcRect b="49364" l="0" r="0" t="0"/>
          <a:stretch/>
        </p:blipFill>
        <p:spPr>
          <a:xfrm>
            <a:off x="29489400" y="13487400"/>
            <a:ext cx="13716000" cy="7315200"/>
          </a:xfrm>
          <a:prstGeom prst="rect">
            <a:avLst/>
          </a:prstGeom>
          <a:noFill/>
          <a:ln>
            <a:noFill/>
          </a:ln>
        </p:spPr>
      </p:pic>
      <p:pic>
        <p:nvPicPr>
          <p:cNvPr id="31" name="Google Shape;31;p1"/>
          <p:cNvPicPr preferRelativeResize="0"/>
          <p:nvPr/>
        </p:nvPicPr>
        <p:blipFill rotWithShape="1">
          <a:blip r:embed="rId6">
            <a:alphaModFix/>
          </a:blip>
          <a:srcRect b="49364" l="0" r="0" t="0"/>
          <a:stretch/>
        </p:blipFill>
        <p:spPr>
          <a:xfrm>
            <a:off x="15087600" y="13487400"/>
            <a:ext cx="13716000" cy="7315200"/>
          </a:xfrm>
          <a:prstGeom prst="rect">
            <a:avLst/>
          </a:prstGeom>
          <a:noFill/>
          <a:ln>
            <a:noFill/>
          </a:ln>
        </p:spPr>
      </p:pic>
      <p:pic>
        <p:nvPicPr>
          <p:cNvPr id="32" name="Google Shape;32;p1"/>
          <p:cNvPicPr preferRelativeResize="0"/>
          <p:nvPr/>
        </p:nvPicPr>
        <p:blipFill rotWithShape="1">
          <a:blip r:embed="rId6">
            <a:alphaModFix/>
          </a:blip>
          <a:srcRect b="49364" l="0" r="0" t="0"/>
          <a:stretch/>
        </p:blipFill>
        <p:spPr>
          <a:xfrm>
            <a:off x="685800" y="21259800"/>
            <a:ext cx="13716000" cy="7315200"/>
          </a:xfrm>
          <a:prstGeom prst="rect">
            <a:avLst/>
          </a:prstGeom>
          <a:noFill/>
          <a:ln>
            <a:noFill/>
          </a:ln>
        </p:spPr>
      </p:pic>
      <p:pic>
        <p:nvPicPr>
          <p:cNvPr id="33" name="Google Shape;33;p1"/>
          <p:cNvPicPr preferRelativeResize="0"/>
          <p:nvPr/>
        </p:nvPicPr>
        <p:blipFill rotWithShape="1">
          <a:blip r:embed="rId6">
            <a:alphaModFix/>
          </a:blip>
          <a:srcRect b="49364" l="0" r="0" t="0"/>
          <a:stretch/>
        </p:blipFill>
        <p:spPr>
          <a:xfrm>
            <a:off x="685800" y="13487400"/>
            <a:ext cx="13716000" cy="7315200"/>
          </a:xfrm>
          <a:prstGeom prst="rect">
            <a:avLst/>
          </a:prstGeom>
          <a:noFill/>
          <a:ln>
            <a:noFill/>
          </a:ln>
        </p:spPr>
      </p:pic>
      <p:pic>
        <p:nvPicPr>
          <p:cNvPr id="34" name="Google Shape;34;p1"/>
          <p:cNvPicPr preferRelativeResize="0"/>
          <p:nvPr/>
        </p:nvPicPr>
        <p:blipFill rotWithShape="1">
          <a:blip r:embed="rId6">
            <a:alphaModFix/>
          </a:blip>
          <a:srcRect b="49364" l="0" r="0" t="0"/>
          <a:stretch/>
        </p:blipFill>
        <p:spPr>
          <a:xfrm>
            <a:off x="29489400" y="5715000"/>
            <a:ext cx="13716000" cy="7315200"/>
          </a:xfrm>
          <a:prstGeom prst="rect">
            <a:avLst/>
          </a:prstGeom>
          <a:noFill/>
          <a:ln>
            <a:noFill/>
          </a:ln>
        </p:spPr>
      </p:pic>
      <p:pic>
        <p:nvPicPr>
          <p:cNvPr id="35" name="Google Shape;35;p1"/>
          <p:cNvPicPr preferRelativeResize="0"/>
          <p:nvPr/>
        </p:nvPicPr>
        <p:blipFill rotWithShape="1">
          <a:blip r:embed="rId6">
            <a:alphaModFix/>
          </a:blip>
          <a:srcRect b="49364" l="0" r="0" t="0"/>
          <a:stretch/>
        </p:blipFill>
        <p:spPr>
          <a:xfrm>
            <a:off x="15087600" y="5715000"/>
            <a:ext cx="13716000" cy="7315200"/>
          </a:xfrm>
          <a:prstGeom prst="rect">
            <a:avLst/>
          </a:prstGeom>
          <a:noFill/>
          <a:ln>
            <a:noFill/>
          </a:ln>
        </p:spPr>
      </p:pic>
      <p:pic>
        <p:nvPicPr>
          <p:cNvPr id="36" name="Google Shape;36;p1"/>
          <p:cNvPicPr preferRelativeResize="0"/>
          <p:nvPr/>
        </p:nvPicPr>
        <p:blipFill rotWithShape="1">
          <a:blip r:embed="rId6">
            <a:alphaModFix/>
          </a:blip>
          <a:srcRect b="49364" l="0" r="0" t="0"/>
          <a:stretch/>
        </p:blipFill>
        <p:spPr>
          <a:xfrm>
            <a:off x="685800" y="5715000"/>
            <a:ext cx="13716000" cy="7315200"/>
          </a:xfrm>
          <a:prstGeom prst="rect">
            <a:avLst/>
          </a:prstGeom>
          <a:noFill/>
          <a:ln>
            <a:noFill/>
          </a:ln>
        </p:spPr>
      </p:pic>
      <p:sp>
        <p:nvSpPr>
          <p:cNvPr id="37" name="Google Shape;37;p1"/>
          <p:cNvSpPr txBox="1"/>
          <p:nvPr/>
        </p:nvSpPr>
        <p:spPr>
          <a:xfrm>
            <a:off x="9601200" y="457200"/>
            <a:ext cx="24688800" cy="1816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5600"/>
              <a:buFont typeface="Arial"/>
              <a:buNone/>
            </a:pPr>
            <a:r>
              <a:rPr b="1" i="0" lang="en" sz="5600" u="none" cap="none" strike="noStrike">
                <a:solidFill>
                  <a:schemeClr val="lt1"/>
                </a:solidFill>
                <a:latin typeface="Arial"/>
                <a:ea typeface="Arial"/>
                <a:cs typeface="Arial"/>
                <a:sym typeface="Arial"/>
              </a:rPr>
              <a:t>Knight Foundation School of Computing and Informational Sciences</a:t>
            </a:r>
            <a:endParaRPr b="0" i="0" sz="5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600"/>
              <a:buFont typeface="Arial"/>
              <a:buNone/>
            </a:pPr>
            <a:r>
              <a:rPr b="0" i="1" lang="en" sz="5600" u="none" cap="none" strike="noStrike">
                <a:solidFill>
                  <a:schemeClr val="lt1"/>
                </a:solidFill>
                <a:latin typeface="Arial"/>
                <a:ea typeface="Arial"/>
                <a:cs typeface="Arial"/>
                <a:sym typeface="Arial"/>
              </a:rPr>
              <a:t>Spring 2022 Capstone II Project</a:t>
            </a:r>
            <a:endParaRPr b="0" i="1" sz="5600" u="none" cap="none" strike="noStrike">
              <a:solidFill>
                <a:srgbClr val="000000"/>
              </a:solidFill>
              <a:latin typeface="Arial"/>
              <a:ea typeface="Arial"/>
              <a:cs typeface="Arial"/>
              <a:sym typeface="Arial"/>
            </a:endParaRPr>
          </a:p>
        </p:txBody>
      </p:sp>
      <p:sp>
        <p:nvSpPr>
          <p:cNvPr id="38" name="Google Shape;38;p1"/>
          <p:cNvSpPr txBox="1"/>
          <p:nvPr/>
        </p:nvSpPr>
        <p:spPr>
          <a:xfrm>
            <a:off x="4343400" y="2034337"/>
            <a:ext cx="35204400" cy="3230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FFFF"/>
              </a:buClr>
              <a:buSzPts val="10000"/>
              <a:buFont typeface="Arial"/>
              <a:buNone/>
            </a:pPr>
            <a:r>
              <a:rPr b="1" i="0" lang="en" sz="10000" u="none" cap="none" strike="noStrike">
                <a:solidFill>
                  <a:srgbClr val="00FFFF"/>
                </a:solidFill>
                <a:latin typeface="Arial"/>
                <a:ea typeface="Arial"/>
                <a:cs typeface="Arial"/>
                <a:sym typeface="Arial"/>
              </a:rPr>
              <a:t>NuMom (Keeping Moms &amp; Infants Healthy)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 sz="3500" u="none" cap="none" strike="noStrike">
                <a:solidFill>
                  <a:schemeClr val="lt1"/>
                </a:solidFill>
                <a:latin typeface="Arial"/>
                <a:ea typeface="Arial"/>
                <a:cs typeface="Arial"/>
                <a:sym typeface="Arial"/>
              </a:rPr>
              <a:t>Student: Julian Lopez</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 sz="3500" u="none" cap="none" strike="noStrike">
                <a:solidFill>
                  <a:schemeClr val="lt1"/>
                </a:solidFill>
                <a:latin typeface="Arial"/>
                <a:ea typeface="Arial"/>
                <a:cs typeface="Arial"/>
                <a:sym typeface="Arial"/>
              </a:rPr>
              <a:t>Mentors: </a:t>
            </a:r>
            <a:r>
              <a:rPr b="0" i="1" lang="en" sz="3500" u="none" cap="none" strike="noStrike">
                <a:solidFill>
                  <a:schemeClr val="lt1"/>
                </a:solidFill>
                <a:latin typeface="Arial"/>
                <a:ea typeface="Arial"/>
                <a:cs typeface="Arial"/>
                <a:sym typeface="Arial"/>
              </a:rPr>
              <a:t>Jean Hannan</a:t>
            </a:r>
            <a:r>
              <a:rPr b="0" i="0" lang="en" sz="3500" u="none" cap="none" strike="noStrike">
                <a:solidFill>
                  <a:schemeClr val="lt1"/>
                </a:solidFill>
                <a:latin typeface="Arial"/>
                <a:ea typeface="Arial"/>
                <a:cs typeface="Arial"/>
                <a:sym typeface="Arial"/>
              </a:rPr>
              <a:t>, Product Owner &amp; </a:t>
            </a:r>
            <a:r>
              <a:rPr b="0" i="1" lang="en" sz="3500" u="none" cap="none" strike="noStrike">
                <a:solidFill>
                  <a:schemeClr val="lt1"/>
                </a:solidFill>
                <a:latin typeface="Arial"/>
                <a:ea typeface="Arial"/>
                <a:cs typeface="Arial"/>
                <a:sym typeface="Arial"/>
              </a:rPr>
              <a:t>Eduardo Morales</a:t>
            </a:r>
            <a:r>
              <a:rPr b="0" i="0" lang="en" sz="3500" u="none" cap="none" strike="noStrike">
                <a:solidFill>
                  <a:schemeClr val="lt1"/>
                </a:solidFill>
                <a:latin typeface="Arial"/>
                <a:ea typeface="Arial"/>
                <a:cs typeface="Arial"/>
                <a:sym typeface="Arial"/>
              </a:rPr>
              <a:t>, NuMom Veteran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lt1"/>
              </a:buClr>
              <a:buSzPts val="3500"/>
              <a:buFont typeface="Arial"/>
              <a:buNone/>
            </a:pPr>
            <a:r>
              <a:rPr b="1" i="0" lang="en" sz="3500" u="none" cap="none" strike="noStrike">
                <a:solidFill>
                  <a:schemeClr val="lt1"/>
                </a:solidFill>
                <a:latin typeface="Arial"/>
                <a:ea typeface="Arial"/>
                <a:cs typeface="Arial"/>
                <a:sym typeface="Arial"/>
              </a:rPr>
              <a:t>Instructor/Faculty: </a:t>
            </a:r>
            <a:r>
              <a:rPr b="0" i="1" lang="en" sz="3500" u="none" cap="none" strike="noStrike">
                <a:solidFill>
                  <a:schemeClr val="lt1"/>
                </a:solidFill>
                <a:latin typeface="Arial"/>
                <a:ea typeface="Arial"/>
                <a:cs typeface="Arial"/>
                <a:sym typeface="Arial"/>
              </a:rPr>
              <a:t>Dr. Masoud Sadjadi</a:t>
            </a:r>
            <a:r>
              <a:rPr b="0" i="0" lang="en" sz="3500" u="none" cap="none" strike="noStrike">
                <a:solidFill>
                  <a:schemeClr val="lt1"/>
                </a:solidFill>
                <a:latin typeface="Arial"/>
                <a:ea typeface="Arial"/>
                <a:cs typeface="Arial"/>
                <a:sym typeface="Arial"/>
              </a:rPr>
              <a:t>, Florida International University</a:t>
            </a:r>
            <a:endParaRPr b="0" i="0" sz="1400" u="none" cap="none" strike="noStrike">
              <a:solidFill>
                <a:srgbClr val="000000"/>
              </a:solidFill>
              <a:latin typeface="Arial"/>
              <a:ea typeface="Arial"/>
              <a:cs typeface="Arial"/>
              <a:sym typeface="Arial"/>
            </a:endParaRPr>
          </a:p>
        </p:txBody>
      </p:sp>
      <p:sp>
        <p:nvSpPr>
          <p:cNvPr id="39" name="Google Shape;39;p1"/>
          <p:cNvSpPr txBox="1"/>
          <p:nvPr/>
        </p:nvSpPr>
        <p:spPr>
          <a:xfrm>
            <a:off x="7732054" y="31318197"/>
            <a:ext cx="21444300" cy="17370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 sz="3600" u="none" cap="none" strike="noStrike">
                <a:solidFill>
                  <a:schemeClr val="lt2"/>
                </a:solidFill>
                <a:latin typeface="Arial"/>
                <a:ea typeface="Arial"/>
                <a:cs typeface="Arial"/>
                <a:sym typeface="Arial"/>
              </a:rPr>
              <a:t>The material presented in this poster is based upon the work supported by Jean Hannan. </a:t>
            </a:r>
            <a:r>
              <a:rPr lang="en" sz="3600">
                <a:solidFill>
                  <a:schemeClr val="lt2"/>
                </a:solidFill>
              </a:rPr>
              <a:t>I</a:t>
            </a:r>
            <a:r>
              <a:rPr b="0" i="0" lang="en" sz="3600" u="none" cap="none" strike="noStrike">
                <a:solidFill>
                  <a:schemeClr val="lt2"/>
                </a:solidFill>
                <a:latin typeface="Arial"/>
                <a:ea typeface="Arial"/>
                <a:cs typeface="Arial"/>
                <a:sym typeface="Arial"/>
              </a:rPr>
              <a:t> thank Jean Hannan for her assistance and mentorship that </a:t>
            </a:r>
            <a:r>
              <a:rPr lang="en" sz="3600">
                <a:solidFill>
                  <a:schemeClr val="lt2"/>
                </a:solidFill>
              </a:rPr>
              <a:t>I</a:t>
            </a:r>
            <a:r>
              <a:rPr b="0" i="0" lang="en" sz="3600" u="none" cap="none" strike="noStrike">
                <a:solidFill>
                  <a:schemeClr val="lt2"/>
                </a:solidFill>
                <a:latin typeface="Arial"/>
                <a:ea typeface="Arial"/>
                <a:cs typeface="Arial"/>
                <a:sym typeface="Arial"/>
              </a:rPr>
              <a:t> received throughout the Capstone II project.</a:t>
            </a:r>
            <a:endParaRPr b="0" i="0" sz="36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3333CC"/>
              </a:buClr>
              <a:buSzPts val="2400"/>
              <a:buFont typeface="Arial"/>
              <a:buNone/>
            </a:pPr>
            <a:r>
              <a:t/>
            </a:r>
            <a:endParaRPr b="0" i="0" sz="3600" u="none" cap="none" strike="noStrike">
              <a:solidFill>
                <a:schemeClr val="lt2"/>
              </a:solidFill>
              <a:latin typeface="Arial"/>
              <a:ea typeface="Arial"/>
              <a:cs typeface="Arial"/>
              <a:sym typeface="Arial"/>
            </a:endParaRPr>
          </a:p>
        </p:txBody>
      </p:sp>
      <p:sp>
        <p:nvSpPr>
          <p:cNvPr id="40" name="Google Shape;40;p1"/>
          <p:cNvSpPr txBox="1"/>
          <p:nvPr/>
        </p:nvSpPr>
        <p:spPr>
          <a:xfrm>
            <a:off x="7732054" y="30770278"/>
            <a:ext cx="4578300" cy="5481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075"/>
              <a:buFont typeface="Arial"/>
              <a:buNone/>
            </a:pPr>
            <a:r>
              <a:rPr b="1" i="0" lang="en" sz="3075" u="none" cap="none" strike="noStrike">
                <a:solidFill>
                  <a:srgbClr val="00FFFF"/>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41" name="Google Shape;41;p1"/>
          <p:cNvSpPr txBox="1"/>
          <p:nvPr/>
        </p:nvSpPr>
        <p:spPr>
          <a:xfrm>
            <a:off x="5257800" y="5943600"/>
            <a:ext cx="4572000" cy="628800"/>
          </a:xfrm>
          <a:prstGeom prst="rect">
            <a:avLst/>
          </a:prstGeom>
          <a:solidFill>
            <a:schemeClr val="accent4"/>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3333CC"/>
                </a:solidFill>
                <a:latin typeface="Arial"/>
                <a:ea typeface="Arial"/>
                <a:cs typeface="Arial"/>
                <a:sym typeface="Arial"/>
              </a:rPr>
              <a:t>PROBLEM</a:t>
            </a:r>
            <a:endParaRPr b="0" i="0" sz="3600" u="none" cap="none" strike="noStrike">
              <a:solidFill>
                <a:srgbClr val="3333CC"/>
              </a:solidFill>
              <a:latin typeface="Arial"/>
              <a:ea typeface="Arial"/>
              <a:cs typeface="Arial"/>
              <a:sym typeface="Arial"/>
            </a:endParaRPr>
          </a:p>
        </p:txBody>
      </p:sp>
      <p:sp>
        <p:nvSpPr>
          <p:cNvPr id="42" name="Google Shape;42;p1"/>
          <p:cNvSpPr txBox="1"/>
          <p:nvPr/>
        </p:nvSpPr>
        <p:spPr>
          <a:xfrm>
            <a:off x="19656450" y="5943600"/>
            <a:ext cx="4572000" cy="628800"/>
          </a:xfrm>
          <a:prstGeom prst="rect">
            <a:avLst/>
          </a:prstGeom>
          <a:solidFill>
            <a:schemeClr val="accent4"/>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3333CC"/>
                </a:solidFill>
                <a:latin typeface="Arial"/>
                <a:ea typeface="Arial"/>
                <a:cs typeface="Arial"/>
                <a:sym typeface="Arial"/>
              </a:rPr>
              <a:t>CURRENT SYSTEM</a:t>
            </a:r>
            <a:endParaRPr b="0" i="0" sz="3600" u="none" cap="none" strike="noStrike">
              <a:solidFill>
                <a:srgbClr val="3333CC"/>
              </a:solidFill>
              <a:latin typeface="Arial"/>
              <a:ea typeface="Arial"/>
              <a:cs typeface="Arial"/>
              <a:sym typeface="Arial"/>
            </a:endParaRPr>
          </a:p>
        </p:txBody>
      </p:sp>
      <p:sp>
        <p:nvSpPr>
          <p:cNvPr id="43" name="Google Shape;43;p1"/>
          <p:cNvSpPr txBox="1"/>
          <p:nvPr/>
        </p:nvSpPr>
        <p:spPr>
          <a:xfrm>
            <a:off x="34061400" y="5943600"/>
            <a:ext cx="4572000" cy="628800"/>
          </a:xfrm>
          <a:prstGeom prst="rect">
            <a:avLst/>
          </a:prstGeom>
          <a:solidFill>
            <a:schemeClr val="accent4"/>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3333CC"/>
                </a:solidFill>
                <a:latin typeface="Arial"/>
                <a:ea typeface="Arial"/>
                <a:cs typeface="Arial"/>
                <a:sym typeface="Arial"/>
              </a:rPr>
              <a:t>REQUIREMENTS</a:t>
            </a:r>
            <a:endParaRPr b="0" i="0" sz="3600" u="none" cap="none" strike="noStrike">
              <a:solidFill>
                <a:srgbClr val="3333CC"/>
              </a:solidFill>
              <a:latin typeface="Arial"/>
              <a:ea typeface="Arial"/>
              <a:cs typeface="Arial"/>
              <a:sym typeface="Arial"/>
            </a:endParaRPr>
          </a:p>
        </p:txBody>
      </p:sp>
      <p:sp>
        <p:nvSpPr>
          <p:cNvPr id="44" name="Google Shape;44;p1"/>
          <p:cNvSpPr txBox="1"/>
          <p:nvPr/>
        </p:nvSpPr>
        <p:spPr>
          <a:xfrm>
            <a:off x="5257800" y="13716000"/>
            <a:ext cx="4572000" cy="628800"/>
          </a:xfrm>
          <a:prstGeom prst="rect">
            <a:avLst/>
          </a:prstGeom>
          <a:solidFill>
            <a:schemeClr val="accent4"/>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3333CC"/>
                </a:solidFill>
                <a:latin typeface="Arial"/>
                <a:ea typeface="Arial"/>
                <a:cs typeface="Arial"/>
                <a:sym typeface="Arial"/>
              </a:rPr>
              <a:t>SYSTEM DESIGN</a:t>
            </a:r>
            <a:endParaRPr b="0" i="0" sz="3600" u="none" cap="none" strike="noStrike">
              <a:solidFill>
                <a:srgbClr val="3333CC"/>
              </a:solidFill>
              <a:latin typeface="Arial"/>
              <a:ea typeface="Arial"/>
              <a:cs typeface="Arial"/>
              <a:sym typeface="Arial"/>
            </a:endParaRPr>
          </a:p>
        </p:txBody>
      </p:sp>
      <p:sp>
        <p:nvSpPr>
          <p:cNvPr id="45" name="Google Shape;45;p1"/>
          <p:cNvSpPr txBox="1"/>
          <p:nvPr/>
        </p:nvSpPr>
        <p:spPr>
          <a:xfrm>
            <a:off x="19659600" y="13716000"/>
            <a:ext cx="4572000" cy="628800"/>
          </a:xfrm>
          <a:prstGeom prst="rect">
            <a:avLst/>
          </a:prstGeom>
          <a:solidFill>
            <a:schemeClr val="accent4"/>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3333CC"/>
                </a:solidFill>
                <a:latin typeface="Arial"/>
                <a:ea typeface="Arial"/>
                <a:cs typeface="Arial"/>
                <a:sym typeface="Arial"/>
              </a:rPr>
              <a:t>OBJECT DESIGN</a:t>
            </a:r>
            <a:endParaRPr b="0" i="0" sz="3600" u="none" cap="none" strike="noStrike">
              <a:solidFill>
                <a:srgbClr val="3333CC"/>
              </a:solidFill>
              <a:latin typeface="Arial"/>
              <a:ea typeface="Arial"/>
              <a:cs typeface="Arial"/>
              <a:sym typeface="Arial"/>
            </a:endParaRPr>
          </a:p>
        </p:txBody>
      </p:sp>
      <p:sp>
        <p:nvSpPr>
          <p:cNvPr id="46" name="Google Shape;46;p1"/>
          <p:cNvSpPr txBox="1"/>
          <p:nvPr/>
        </p:nvSpPr>
        <p:spPr>
          <a:xfrm>
            <a:off x="34061400" y="13716000"/>
            <a:ext cx="4572000" cy="628800"/>
          </a:xfrm>
          <a:prstGeom prst="rect">
            <a:avLst/>
          </a:prstGeom>
          <a:solidFill>
            <a:schemeClr val="accent4"/>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3333CC"/>
                </a:solidFill>
                <a:latin typeface="Arial"/>
                <a:ea typeface="Arial"/>
                <a:cs typeface="Arial"/>
                <a:sym typeface="Arial"/>
              </a:rPr>
              <a:t>IMPLEMENTATION</a:t>
            </a:r>
            <a:endParaRPr b="0" i="0" sz="3600" u="none" cap="none" strike="noStrike">
              <a:solidFill>
                <a:srgbClr val="3333CC"/>
              </a:solidFill>
              <a:latin typeface="Arial"/>
              <a:ea typeface="Arial"/>
              <a:cs typeface="Arial"/>
              <a:sym typeface="Arial"/>
            </a:endParaRPr>
          </a:p>
        </p:txBody>
      </p:sp>
      <p:sp>
        <p:nvSpPr>
          <p:cNvPr id="47" name="Google Shape;47;p1"/>
          <p:cNvSpPr txBox="1"/>
          <p:nvPr/>
        </p:nvSpPr>
        <p:spPr>
          <a:xfrm>
            <a:off x="5257800" y="21488400"/>
            <a:ext cx="4572000" cy="628800"/>
          </a:xfrm>
          <a:prstGeom prst="rect">
            <a:avLst/>
          </a:prstGeom>
          <a:solidFill>
            <a:schemeClr val="accent4"/>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0000FF"/>
                </a:solidFill>
                <a:latin typeface="Arial"/>
                <a:ea typeface="Arial"/>
                <a:cs typeface="Arial"/>
                <a:sym typeface="Arial"/>
              </a:rPr>
              <a:t>VERIFICATION</a:t>
            </a:r>
            <a:endParaRPr b="0" i="0" sz="3600" u="none" cap="none" strike="noStrike">
              <a:solidFill>
                <a:srgbClr val="0000FF"/>
              </a:solidFill>
              <a:latin typeface="Arial"/>
              <a:ea typeface="Arial"/>
              <a:cs typeface="Arial"/>
              <a:sym typeface="Arial"/>
            </a:endParaRPr>
          </a:p>
        </p:txBody>
      </p:sp>
      <p:sp>
        <p:nvSpPr>
          <p:cNvPr id="48" name="Google Shape;48;p1"/>
          <p:cNvSpPr txBox="1"/>
          <p:nvPr/>
        </p:nvSpPr>
        <p:spPr>
          <a:xfrm>
            <a:off x="19659600" y="21488400"/>
            <a:ext cx="4572000" cy="628800"/>
          </a:xfrm>
          <a:prstGeom prst="rect">
            <a:avLst/>
          </a:prstGeom>
          <a:solidFill>
            <a:schemeClr val="accent4"/>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3333CC"/>
                </a:solidFill>
                <a:latin typeface="Arial"/>
                <a:ea typeface="Arial"/>
                <a:cs typeface="Arial"/>
                <a:sym typeface="Arial"/>
              </a:rPr>
              <a:t>SUMMARY</a:t>
            </a:r>
            <a:endParaRPr b="0" i="0" sz="3600" u="none" cap="none" strike="noStrike">
              <a:solidFill>
                <a:srgbClr val="3333CC"/>
              </a:solidFill>
              <a:latin typeface="Arial"/>
              <a:ea typeface="Arial"/>
              <a:cs typeface="Arial"/>
              <a:sym typeface="Arial"/>
            </a:endParaRPr>
          </a:p>
        </p:txBody>
      </p:sp>
      <p:sp>
        <p:nvSpPr>
          <p:cNvPr id="49" name="Google Shape;49;p1"/>
          <p:cNvSpPr txBox="1"/>
          <p:nvPr/>
        </p:nvSpPr>
        <p:spPr>
          <a:xfrm>
            <a:off x="34061400" y="21488400"/>
            <a:ext cx="4572000" cy="628800"/>
          </a:xfrm>
          <a:prstGeom prst="rect">
            <a:avLst/>
          </a:prstGeom>
          <a:solidFill>
            <a:schemeClr val="accent4"/>
          </a:solid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 sz="3600" u="none" cap="none" strike="noStrike">
                <a:solidFill>
                  <a:srgbClr val="3333CC"/>
                </a:solidFill>
                <a:latin typeface="Arial"/>
                <a:ea typeface="Arial"/>
                <a:cs typeface="Arial"/>
                <a:sym typeface="Arial"/>
              </a:rPr>
              <a:t>SCREENSHOTS</a:t>
            </a:r>
            <a:endParaRPr b="0" i="0" sz="3600" u="none" cap="none" strike="noStrike">
              <a:solidFill>
                <a:srgbClr val="3333CC"/>
              </a:solidFill>
              <a:latin typeface="Arial"/>
              <a:ea typeface="Arial"/>
              <a:cs typeface="Arial"/>
              <a:sym typeface="Arial"/>
            </a:endParaRPr>
          </a:p>
        </p:txBody>
      </p:sp>
      <p:pic>
        <p:nvPicPr>
          <p:cNvPr id="50" name="Google Shape;50;p1"/>
          <p:cNvPicPr preferRelativeResize="0"/>
          <p:nvPr/>
        </p:nvPicPr>
        <p:blipFill rotWithShape="1">
          <a:blip r:embed="rId7">
            <a:alphaModFix/>
          </a:blip>
          <a:srcRect b="0" l="0" r="0" t="0"/>
          <a:stretch/>
        </p:blipFill>
        <p:spPr>
          <a:xfrm>
            <a:off x="685800" y="617625"/>
            <a:ext cx="7759674" cy="4444625"/>
          </a:xfrm>
          <a:prstGeom prst="rect">
            <a:avLst/>
          </a:prstGeom>
          <a:noFill/>
          <a:ln>
            <a:noFill/>
          </a:ln>
        </p:spPr>
      </p:pic>
      <p:pic>
        <p:nvPicPr>
          <p:cNvPr id="51" name="Google Shape;51;p1"/>
          <p:cNvPicPr preferRelativeResize="0"/>
          <p:nvPr/>
        </p:nvPicPr>
        <p:blipFill rotWithShape="1">
          <a:blip r:embed="rId8">
            <a:alphaModFix/>
          </a:blip>
          <a:srcRect b="0" l="0" r="0" t="0"/>
          <a:stretch/>
        </p:blipFill>
        <p:spPr>
          <a:xfrm>
            <a:off x="37080625" y="-457200"/>
            <a:ext cx="6810575" cy="6810575"/>
          </a:xfrm>
          <a:prstGeom prst="rect">
            <a:avLst/>
          </a:prstGeom>
          <a:noFill/>
          <a:ln>
            <a:noFill/>
          </a:ln>
        </p:spPr>
      </p:pic>
      <p:pic>
        <p:nvPicPr>
          <p:cNvPr id="52" name="Google Shape;52;p1"/>
          <p:cNvPicPr preferRelativeResize="0"/>
          <p:nvPr/>
        </p:nvPicPr>
        <p:blipFill rotWithShape="1">
          <a:blip r:embed="rId9">
            <a:alphaModFix/>
          </a:blip>
          <a:srcRect b="0" l="0" r="0" t="0"/>
          <a:stretch/>
        </p:blipFill>
        <p:spPr>
          <a:xfrm>
            <a:off x="32122862" y="24368750"/>
            <a:ext cx="1920243" cy="3413765"/>
          </a:xfrm>
          <a:prstGeom prst="rect">
            <a:avLst/>
          </a:prstGeom>
          <a:noFill/>
          <a:ln>
            <a:noFill/>
          </a:ln>
        </p:spPr>
      </p:pic>
      <p:sp>
        <p:nvSpPr>
          <p:cNvPr id="53" name="Google Shape;53;p1"/>
          <p:cNvSpPr txBox="1"/>
          <p:nvPr/>
        </p:nvSpPr>
        <p:spPr>
          <a:xfrm>
            <a:off x="914400" y="6519675"/>
            <a:ext cx="13258800" cy="651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500"/>
              <a:buFont typeface="Arial"/>
              <a:buNone/>
            </a:pPr>
            <a:r>
              <a:rPr b="0" i="0" lang="en" sz="3500" u="none" cap="none" strike="noStrike">
                <a:solidFill>
                  <a:schemeClr val="lt1"/>
                </a:solidFill>
                <a:latin typeface="Arial"/>
                <a:ea typeface="Arial"/>
                <a:cs typeface="Arial"/>
                <a:sym typeface="Arial"/>
              </a:rPr>
              <a:t>New and soon-to-be mothers with low income face a severe inequality when it comes to access to important resources for mothers. Without access to these resources, it is difficult for these mothers to take proper care of themselves and their children. NuMom aids mothers and pregnant woman in acquiring these resources, making it easier for them to read important parenting information, find important facilities, book necessary appointments, and stay on course with their child’s developmental needs. NuMom strives to bridge the gap and provide all mothers with equal access to the best resources to provide proper care for themselves and their children.</a:t>
            </a:r>
            <a:endParaRPr b="0" i="0" sz="3500" u="none" cap="none" strike="noStrike">
              <a:solidFill>
                <a:schemeClr val="lt1"/>
              </a:solidFill>
              <a:latin typeface="Arial"/>
              <a:ea typeface="Arial"/>
              <a:cs typeface="Arial"/>
              <a:sym typeface="Arial"/>
            </a:endParaRPr>
          </a:p>
        </p:txBody>
      </p:sp>
      <p:sp>
        <p:nvSpPr>
          <p:cNvPr id="54" name="Google Shape;54;p1"/>
          <p:cNvSpPr txBox="1"/>
          <p:nvPr/>
        </p:nvSpPr>
        <p:spPr>
          <a:xfrm>
            <a:off x="15316200" y="6519672"/>
            <a:ext cx="13258800" cy="5943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600"/>
              <a:buFont typeface="Arial"/>
              <a:buNone/>
            </a:pPr>
            <a:r>
              <a:rPr b="0" i="0" lang="en" sz="3600" u="none" cap="none" strike="noStrike">
                <a:solidFill>
                  <a:schemeClr val="lt1"/>
                </a:solidFill>
                <a:latin typeface="Arial"/>
                <a:ea typeface="Arial"/>
                <a:cs typeface="Arial"/>
                <a:sym typeface="Arial"/>
              </a:rPr>
              <a:t>The current version of the NuMom app provides users with the following functionalities:</a:t>
            </a:r>
            <a:endParaRPr b="0" i="0" sz="3600" u="none" cap="none" strike="noStrike">
              <a:solidFill>
                <a:schemeClr val="lt1"/>
              </a:solidFill>
              <a:latin typeface="Arial"/>
              <a:ea typeface="Arial"/>
              <a:cs typeface="Arial"/>
              <a:sym typeface="Arial"/>
            </a:endParaRPr>
          </a:p>
          <a:p>
            <a:pPr indent="-457200" lvl="1" marL="457200" marR="0" rtl="0" algn="l">
              <a:lnSpc>
                <a:spcPct val="100000"/>
              </a:lnSpc>
              <a:spcBef>
                <a:spcPts val="0"/>
              </a:spcBef>
              <a:spcAft>
                <a:spcPts val="0"/>
              </a:spcAft>
              <a:buClr>
                <a:schemeClr val="lt1"/>
              </a:buClr>
              <a:buSzPts val="3600"/>
              <a:buFont typeface="Arial"/>
              <a:buChar char="○"/>
            </a:pPr>
            <a:r>
              <a:rPr b="0" i="0" lang="en" sz="3600" u="none" cap="none" strike="noStrike">
                <a:solidFill>
                  <a:schemeClr val="lt1"/>
                </a:solidFill>
                <a:latin typeface="Arial"/>
                <a:ea typeface="Arial"/>
                <a:cs typeface="Arial"/>
                <a:sym typeface="Arial"/>
              </a:rPr>
              <a:t>Offered in three languages: English, Spanish, and Haitian Creole</a:t>
            </a:r>
            <a:endParaRPr b="0" i="0" sz="3600" u="none" cap="none" strike="noStrike">
              <a:solidFill>
                <a:schemeClr val="lt1"/>
              </a:solidFill>
              <a:latin typeface="Arial"/>
              <a:ea typeface="Arial"/>
              <a:cs typeface="Arial"/>
              <a:sym typeface="Arial"/>
            </a:endParaRPr>
          </a:p>
          <a:p>
            <a:pPr indent="-457200" lvl="1" marL="457200" marR="0" rtl="0" algn="l">
              <a:lnSpc>
                <a:spcPct val="100000"/>
              </a:lnSpc>
              <a:spcBef>
                <a:spcPts val="0"/>
              </a:spcBef>
              <a:spcAft>
                <a:spcPts val="0"/>
              </a:spcAft>
              <a:buClr>
                <a:schemeClr val="lt1"/>
              </a:buClr>
              <a:buSzPts val="3600"/>
              <a:buFont typeface="Arial"/>
              <a:buChar char="○"/>
            </a:pPr>
            <a:r>
              <a:rPr b="0" i="0" lang="en" sz="3600" u="none" cap="none" strike="noStrike">
                <a:solidFill>
                  <a:schemeClr val="lt1"/>
                </a:solidFill>
                <a:latin typeface="Arial"/>
                <a:ea typeface="Arial"/>
                <a:cs typeface="Arial"/>
                <a:sym typeface="Arial"/>
              </a:rPr>
              <a:t>Provides important information about safe sex practices, STDs, and child development milestones for feeding and immunizations.</a:t>
            </a:r>
            <a:endParaRPr b="0" i="0" sz="3600" u="none" cap="none" strike="noStrike">
              <a:solidFill>
                <a:schemeClr val="lt1"/>
              </a:solidFill>
              <a:latin typeface="Arial"/>
              <a:ea typeface="Arial"/>
              <a:cs typeface="Arial"/>
              <a:sym typeface="Arial"/>
            </a:endParaRPr>
          </a:p>
          <a:p>
            <a:pPr indent="-457200" lvl="1" marL="457200" marR="0" rtl="0" algn="l">
              <a:lnSpc>
                <a:spcPct val="100000"/>
              </a:lnSpc>
              <a:spcBef>
                <a:spcPts val="0"/>
              </a:spcBef>
              <a:spcAft>
                <a:spcPts val="0"/>
              </a:spcAft>
              <a:buClr>
                <a:schemeClr val="lt1"/>
              </a:buClr>
              <a:buSzPts val="3600"/>
              <a:buFont typeface="Arial"/>
              <a:buChar char="○"/>
            </a:pPr>
            <a:r>
              <a:rPr b="0" i="0" lang="en" sz="3600" u="none" cap="none" strike="noStrike">
                <a:solidFill>
                  <a:schemeClr val="lt1"/>
                </a:solidFill>
                <a:latin typeface="Arial"/>
                <a:ea typeface="Arial"/>
                <a:cs typeface="Arial"/>
                <a:sym typeface="Arial"/>
              </a:rPr>
              <a:t>Locating important facilities like clinics and shelters.</a:t>
            </a:r>
            <a:endParaRPr b="0" i="0" sz="3600" u="none" cap="none" strike="noStrike">
              <a:solidFill>
                <a:schemeClr val="lt1"/>
              </a:solidFill>
              <a:latin typeface="Arial"/>
              <a:ea typeface="Arial"/>
              <a:cs typeface="Arial"/>
              <a:sym typeface="Arial"/>
            </a:endParaRPr>
          </a:p>
          <a:p>
            <a:pPr indent="-457200" lvl="1" marL="457200" marR="0" rtl="0" algn="l">
              <a:lnSpc>
                <a:spcPct val="100000"/>
              </a:lnSpc>
              <a:spcBef>
                <a:spcPts val="0"/>
              </a:spcBef>
              <a:spcAft>
                <a:spcPts val="0"/>
              </a:spcAft>
              <a:buClr>
                <a:schemeClr val="lt1"/>
              </a:buClr>
              <a:buSzPts val="3600"/>
              <a:buFont typeface="Arial"/>
              <a:buChar char="○"/>
            </a:pPr>
            <a:r>
              <a:rPr b="0" i="0" lang="en" sz="3600" u="none" cap="none" strike="noStrike">
                <a:solidFill>
                  <a:schemeClr val="lt1"/>
                </a:solidFill>
                <a:latin typeface="Arial"/>
                <a:ea typeface="Arial"/>
                <a:cs typeface="Arial"/>
                <a:sym typeface="Arial"/>
              </a:rPr>
              <a:t>Providing information and resources to aid in applying for WI</a:t>
            </a:r>
            <a:r>
              <a:rPr lang="en" sz="3600">
                <a:solidFill>
                  <a:schemeClr val="lt1"/>
                </a:solidFill>
              </a:rPr>
              <a:t>C</a:t>
            </a:r>
            <a:r>
              <a:rPr b="0" i="0" lang="en" sz="3600" u="none" cap="none" strike="noStrike">
                <a:solidFill>
                  <a:schemeClr val="lt1"/>
                </a:solidFill>
                <a:latin typeface="Arial"/>
                <a:ea typeface="Arial"/>
                <a:cs typeface="Arial"/>
                <a:sym typeface="Arial"/>
              </a:rPr>
              <a:t> and Medicaid.</a:t>
            </a:r>
            <a:endParaRPr b="0" i="0" sz="3600" u="none" cap="none" strike="noStrike">
              <a:solidFill>
                <a:schemeClr val="lt1"/>
              </a:solidFill>
              <a:latin typeface="Arial"/>
              <a:ea typeface="Arial"/>
              <a:cs typeface="Arial"/>
              <a:sym typeface="Arial"/>
            </a:endParaRPr>
          </a:p>
          <a:p>
            <a:pPr indent="-457200" lvl="1" marL="457200" marR="0" rtl="0" algn="l">
              <a:lnSpc>
                <a:spcPct val="100000"/>
              </a:lnSpc>
              <a:spcBef>
                <a:spcPts val="0"/>
              </a:spcBef>
              <a:spcAft>
                <a:spcPts val="0"/>
              </a:spcAft>
              <a:buClr>
                <a:schemeClr val="lt1"/>
              </a:buClr>
              <a:buSzPts val="3600"/>
              <a:buFont typeface="Arial"/>
              <a:buChar char="○"/>
            </a:pPr>
            <a:r>
              <a:rPr b="0" i="0" lang="en" sz="3600" u="none" cap="none" strike="noStrike">
                <a:solidFill>
                  <a:schemeClr val="lt1"/>
                </a:solidFill>
                <a:latin typeface="Arial"/>
                <a:ea typeface="Arial"/>
                <a:cs typeface="Arial"/>
                <a:sym typeface="Arial"/>
              </a:rPr>
              <a:t>Recording immunizations, appointments, documents, etc.</a:t>
            </a:r>
            <a:endParaRPr b="0" i="0" sz="3600" u="none" cap="none" strike="noStrike">
              <a:solidFill>
                <a:schemeClr val="lt1"/>
              </a:solidFill>
              <a:latin typeface="Arial"/>
              <a:ea typeface="Arial"/>
              <a:cs typeface="Arial"/>
              <a:sym typeface="Arial"/>
            </a:endParaRPr>
          </a:p>
        </p:txBody>
      </p:sp>
      <p:sp>
        <p:nvSpPr>
          <p:cNvPr id="55" name="Google Shape;55;p1"/>
          <p:cNvSpPr txBox="1"/>
          <p:nvPr/>
        </p:nvSpPr>
        <p:spPr>
          <a:xfrm>
            <a:off x="29718000" y="6519675"/>
            <a:ext cx="13258800" cy="651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400"/>
              <a:buFont typeface="Arial"/>
              <a:buNone/>
            </a:pPr>
            <a:r>
              <a:rPr b="0" i="0" lang="en" sz="3400" u="none" cap="none" strike="noStrike">
                <a:solidFill>
                  <a:schemeClr val="lt1"/>
                </a:solidFill>
                <a:latin typeface="Arial"/>
                <a:ea typeface="Arial"/>
                <a:cs typeface="Arial"/>
                <a:sym typeface="Arial"/>
              </a:rPr>
              <a:t>The main goal of this semester was polishing the application and removing as many bugs as possible. My personal contributions include fixing the following issues:</a:t>
            </a:r>
            <a:endParaRPr b="0" i="0" sz="3400" u="none" cap="none" strike="noStrike">
              <a:solidFill>
                <a:schemeClr val="lt1"/>
              </a:solidFill>
              <a:latin typeface="Arial"/>
              <a:ea typeface="Arial"/>
              <a:cs typeface="Arial"/>
              <a:sym typeface="Arial"/>
            </a:endParaRPr>
          </a:p>
          <a:p>
            <a:pPr indent="-444500" lvl="1" marL="457200" marR="0" rtl="0" algn="l">
              <a:lnSpc>
                <a:spcPct val="100000"/>
              </a:lnSpc>
              <a:spcBef>
                <a:spcPts val="0"/>
              </a:spcBef>
              <a:spcAft>
                <a:spcPts val="0"/>
              </a:spcAft>
              <a:buClr>
                <a:schemeClr val="lt1"/>
              </a:buClr>
              <a:buSzPts val="3400"/>
              <a:buFont typeface="Arial"/>
              <a:buChar char="○"/>
            </a:pPr>
            <a:r>
              <a:rPr b="0" i="0" lang="en" sz="3400" u="none" cap="none" strike="noStrike">
                <a:solidFill>
                  <a:schemeClr val="lt1"/>
                </a:solidFill>
                <a:latin typeface="Arial"/>
                <a:ea typeface="Arial"/>
                <a:cs typeface="Arial"/>
                <a:sym typeface="Arial"/>
              </a:rPr>
              <a:t>The map filters in the Clinics page were obstructed by clinic info.</a:t>
            </a:r>
            <a:endParaRPr b="0" i="0" sz="3400" u="none" cap="none" strike="noStrike">
              <a:solidFill>
                <a:schemeClr val="lt1"/>
              </a:solidFill>
              <a:latin typeface="Arial"/>
              <a:ea typeface="Arial"/>
              <a:cs typeface="Arial"/>
              <a:sym typeface="Arial"/>
            </a:endParaRPr>
          </a:p>
          <a:p>
            <a:pPr indent="-444500" lvl="1" marL="457200" marR="0" rtl="0" algn="l">
              <a:lnSpc>
                <a:spcPct val="100000"/>
              </a:lnSpc>
              <a:spcBef>
                <a:spcPts val="0"/>
              </a:spcBef>
              <a:spcAft>
                <a:spcPts val="0"/>
              </a:spcAft>
              <a:buClr>
                <a:schemeClr val="lt1"/>
              </a:buClr>
              <a:buSzPts val="3400"/>
              <a:buFont typeface="Arial"/>
              <a:buChar char="○"/>
            </a:pPr>
            <a:r>
              <a:rPr b="0" i="0" lang="en" sz="3400" u="none" cap="none" strike="noStrike">
                <a:solidFill>
                  <a:schemeClr val="lt1"/>
                </a:solidFill>
                <a:latin typeface="Arial"/>
                <a:ea typeface="Arial"/>
                <a:cs typeface="Arial"/>
                <a:sym typeface="Arial"/>
              </a:rPr>
              <a:t>The welcome banner did not display the user’s name upon opening the app.</a:t>
            </a:r>
            <a:endParaRPr b="0" i="0" sz="3400" u="none" cap="none" strike="noStrike">
              <a:solidFill>
                <a:schemeClr val="lt1"/>
              </a:solidFill>
              <a:latin typeface="Arial"/>
              <a:ea typeface="Arial"/>
              <a:cs typeface="Arial"/>
              <a:sym typeface="Arial"/>
            </a:endParaRPr>
          </a:p>
          <a:p>
            <a:pPr indent="-444500" lvl="1" marL="457200" marR="0" rtl="0" algn="l">
              <a:lnSpc>
                <a:spcPct val="100000"/>
              </a:lnSpc>
              <a:spcBef>
                <a:spcPts val="0"/>
              </a:spcBef>
              <a:spcAft>
                <a:spcPts val="0"/>
              </a:spcAft>
              <a:buClr>
                <a:schemeClr val="lt1"/>
              </a:buClr>
              <a:buSzPts val="3400"/>
              <a:buFont typeface="Arial"/>
              <a:buChar char="○"/>
            </a:pPr>
            <a:r>
              <a:rPr b="0" i="0" lang="en" sz="3400" u="none" cap="none" strike="noStrike">
                <a:solidFill>
                  <a:schemeClr val="lt1"/>
                </a:solidFill>
                <a:latin typeface="Arial"/>
                <a:ea typeface="Arial"/>
                <a:cs typeface="Arial"/>
                <a:sym typeface="Arial"/>
              </a:rPr>
              <a:t>WIC, Medicaid checklist buttons could not be unchecked.</a:t>
            </a:r>
            <a:endParaRPr b="0" i="0" sz="3400" u="none" cap="none" strike="noStrike">
              <a:solidFill>
                <a:schemeClr val="lt1"/>
              </a:solidFill>
              <a:latin typeface="Arial"/>
              <a:ea typeface="Arial"/>
              <a:cs typeface="Arial"/>
              <a:sym typeface="Arial"/>
            </a:endParaRPr>
          </a:p>
          <a:p>
            <a:pPr indent="-444500" lvl="1" marL="457200" marR="0" rtl="0" algn="l">
              <a:lnSpc>
                <a:spcPct val="100000"/>
              </a:lnSpc>
              <a:spcBef>
                <a:spcPts val="0"/>
              </a:spcBef>
              <a:spcAft>
                <a:spcPts val="0"/>
              </a:spcAft>
              <a:buClr>
                <a:schemeClr val="lt1"/>
              </a:buClr>
              <a:buSzPts val="3400"/>
              <a:buFont typeface="Arial"/>
              <a:buChar char="○"/>
            </a:pPr>
            <a:r>
              <a:rPr b="0" i="0" lang="en" sz="3400" u="none" cap="none" strike="noStrike">
                <a:solidFill>
                  <a:schemeClr val="lt1"/>
                </a:solidFill>
                <a:latin typeface="Arial"/>
                <a:ea typeface="Arial"/>
                <a:cs typeface="Arial"/>
                <a:sym typeface="Arial"/>
              </a:rPr>
              <a:t>The Immunization Schedule checklist was not properly updating whenever an immunization was added by the user.</a:t>
            </a:r>
            <a:endParaRPr b="0" i="0" sz="3400" u="none" cap="none" strike="noStrike">
              <a:solidFill>
                <a:schemeClr val="lt1"/>
              </a:solidFill>
              <a:latin typeface="Arial"/>
              <a:ea typeface="Arial"/>
              <a:cs typeface="Arial"/>
              <a:sym typeface="Arial"/>
            </a:endParaRPr>
          </a:p>
          <a:p>
            <a:pPr indent="-444500" lvl="1" marL="457200" marR="0" rtl="0" algn="l">
              <a:lnSpc>
                <a:spcPct val="100000"/>
              </a:lnSpc>
              <a:spcBef>
                <a:spcPts val="0"/>
              </a:spcBef>
              <a:spcAft>
                <a:spcPts val="0"/>
              </a:spcAft>
              <a:buClr>
                <a:schemeClr val="lt1"/>
              </a:buClr>
              <a:buSzPts val="3400"/>
              <a:buFont typeface="Arial"/>
              <a:buChar char="○"/>
            </a:pPr>
            <a:r>
              <a:rPr b="0" i="0" lang="en" sz="3400" u="none" cap="none" strike="noStrike">
                <a:solidFill>
                  <a:schemeClr val="lt1"/>
                </a:solidFill>
                <a:latin typeface="Arial"/>
                <a:ea typeface="Arial"/>
                <a:cs typeface="Arial"/>
                <a:sym typeface="Arial"/>
              </a:rPr>
              <a:t>Many translations were missing for our Spanish and Haitian Creole users.</a:t>
            </a:r>
            <a:endParaRPr b="0" i="0" sz="3400" u="none" cap="none" strike="noStrike">
              <a:solidFill>
                <a:schemeClr val="lt1"/>
              </a:solidFill>
              <a:latin typeface="Arial"/>
              <a:ea typeface="Arial"/>
              <a:cs typeface="Arial"/>
              <a:sym typeface="Arial"/>
            </a:endParaRPr>
          </a:p>
          <a:p>
            <a:pPr indent="-444500" lvl="1" marL="457200" marR="0" rtl="0" algn="l">
              <a:lnSpc>
                <a:spcPct val="100000"/>
              </a:lnSpc>
              <a:spcBef>
                <a:spcPts val="0"/>
              </a:spcBef>
              <a:spcAft>
                <a:spcPts val="0"/>
              </a:spcAft>
              <a:buClr>
                <a:schemeClr val="lt1"/>
              </a:buClr>
              <a:buSzPts val="3400"/>
              <a:buFont typeface="Arial"/>
              <a:buChar char="○"/>
            </a:pPr>
            <a:r>
              <a:rPr b="0" i="0" lang="en" sz="3400" u="none" cap="none" strike="noStrike">
                <a:solidFill>
                  <a:schemeClr val="lt1"/>
                </a:solidFill>
                <a:latin typeface="Arial"/>
                <a:ea typeface="Arial"/>
                <a:cs typeface="Arial"/>
                <a:sym typeface="Arial"/>
              </a:rPr>
              <a:t>Other minor changes + polishing and commenting code.</a:t>
            </a:r>
            <a:endParaRPr b="0" i="0" sz="3400" u="none" cap="none" strike="noStrike">
              <a:solidFill>
                <a:schemeClr val="lt1"/>
              </a:solidFill>
              <a:latin typeface="Arial"/>
              <a:ea typeface="Arial"/>
              <a:cs typeface="Arial"/>
              <a:sym typeface="Arial"/>
            </a:endParaRPr>
          </a:p>
        </p:txBody>
      </p:sp>
      <p:sp>
        <p:nvSpPr>
          <p:cNvPr id="56" name="Google Shape;56;p1"/>
          <p:cNvSpPr txBox="1"/>
          <p:nvPr/>
        </p:nvSpPr>
        <p:spPr>
          <a:xfrm>
            <a:off x="914400" y="22064475"/>
            <a:ext cx="13258800" cy="651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3450"/>
              <a:buFont typeface="Arial"/>
              <a:buNone/>
            </a:pPr>
            <a:r>
              <a:rPr b="0" i="0" lang="en" sz="3450" u="none" cap="none" strike="noStrike">
                <a:solidFill>
                  <a:schemeClr val="lt1"/>
                </a:solidFill>
                <a:latin typeface="Arial"/>
                <a:ea typeface="Arial"/>
                <a:cs typeface="Arial"/>
                <a:sym typeface="Arial"/>
              </a:rPr>
              <a:t>We performed testing by running an expo localhost tunnel through a terminal, which would run the in-progress version of the app on a server. The tester could then connect to this application using the Expo Go app on their mobile device. This allows the tester to make changes to the code and see the effects of those changes in real time on their mobile device.We used Git for version control. We would post new bugs/issues we found on the app to Github and distribute these issues amongst each other each sprint. We would fix these issues as soon as possible and post them to Github as pull requests, which would then be reviewed by 2+ members to ensure they met their requirements, before being merged.</a:t>
            </a:r>
            <a:endParaRPr b="0" i="0" sz="3450" u="none" cap="none" strike="noStrike">
              <a:solidFill>
                <a:schemeClr val="lt1"/>
              </a:solidFill>
              <a:latin typeface="Arial"/>
              <a:ea typeface="Arial"/>
              <a:cs typeface="Arial"/>
              <a:sym typeface="Arial"/>
            </a:endParaRPr>
          </a:p>
        </p:txBody>
      </p:sp>
      <p:sp>
        <p:nvSpPr>
          <p:cNvPr id="57" name="Google Shape;57;p1"/>
          <p:cNvSpPr txBox="1"/>
          <p:nvPr/>
        </p:nvSpPr>
        <p:spPr>
          <a:xfrm>
            <a:off x="685800" y="14337792"/>
            <a:ext cx="13716000" cy="5943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1" i="1" sz="3600" u="none" cap="none" strike="noStrike">
              <a:solidFill>
                <a:srgbClr val="000000"/>
              </a:solidFill>
              <a:latin typeface="Arial"/>
              <a:ea typeface="Arial"/>
              <a:cs typeface="Arial"/>
              <a:sym typeface="Arial"/>
            </a:endParaRPr>
          </a:p>
        </p:txBody>
      </p:sp>
      <p:sp>
        <p:nvSpPr>
          <p:cNvPr id="58" name="Google Shape;58;p1"/>
          <p:cNvSpPr txBox="1"/>
          <p:nvPr/>
        </p:nvSpPr>
        <p:spPr>
          <a:xfrm>
            <a:off x="15316200" y="22064475"/>
            <a:ext cx="13258800" cy="62760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1200"/>
              </a:spcBef>
              <a:spcAft>
                <a:spcPts val="1200"/>
              </a:spcAft>
              <a:buClr>
                <a:schemeClr val="dk1"/>
              </a:buClr>
              <a:buSzPts val="1100"/>
              <a:buFont typeface="Arial"/>
              <a:buNone/>
            </a:pPr>
            <a:r>
              <a:rPr b="0" i="0" lang="en" sz="3400" u="none" cap="none" strike="noStrike">
                <a:solidFill>
                  <a:schemeClr val="lt1"/>
                </a:solidFill>
                <a:latin typeface="Arial"/>
                <a:ea typeface="Arial"/>
                <a:cs typeface="Arial"/>
                <a:sym typeface="Arial"/>
              </a:rPr>
              <a:t>The current state of the NuMom app has been improved by refining the overall UI and UX as well as fixing lots of bugs. Towards the beginning of the semester, I worked hard on getting all the other team members acquainted with the app and involved in the team’s development, since I was already knowledgeable about the app, having had experience with NuMom from last semester. I also tried my hardest to be a good role model and leader for the team throughout the semester. I helped out team members with any issues when possible and paid close attention to their progress each sprint, all the while fixing my own assigned issues along the way.</a:t>
            </a:r>
            <a:endParaRPr b="0" i="0" sz="3400" u="none" cap="none" strike="noStrike">
              <a:solidFill>
                <a:schemeClr val="lt1"/>
              </a:solidFill>
              <a:latin typeface="Arial"/>
              <a:ea typeface="Arial"/>
              <a:cs typeface="Arial"/>
              <a:sym typeface="Arial"/>
            </a:endParaRPr>
          </a:p>
        </p:txBody>
      </p:sp>
      <p:pic>
        <p:nvPicPr>
          <p:cNvPr id="59" name="Google Shape;59;p1"/>
          <p:cNvPicPr preferRelativeResize="0"/>
          <p:nvPr/>
        </p:nvPicPr>
        <p:blipFill rotWithShape="1">
          <a:blip r:embed="rId10">
            <a:alphaModFix/>
          </a:blip>
          <a:srcRect b="0" l="0" r="0" t="0"/>
          <a:stretch/>
        </p:blipFill>
        <p:spPr>
          <a:xfrm>
            <a:off x="39547800" y="15237763"/>
            <a:ext cx="3343275" cy="2090738"/>
          </a:xfrm>
          <a:prstGeom prst="rect">
            <a:avLst/>
          </a:prstGeom>
          <a:noFill/>
          <a:ln>
            <a:noFill/>
          </a:ln>
        </p:spPr>
      </p:pic>
      <p:pic>
        <p:nvPicPr>
          <p:cNvPr id="60" name="Google Shape;60;p1"/>
          <p:cNvPicPr preferRelativeResize="0"/>
          <p:nvPr/>
        </p:nvPicPr>
        <p:blipFill rotWithShape="1">
          <a:blip r:embed="rId11">
            <a:alphaModFix/>
          </a:blip>
          <a:srcRect b="0" l="0" r="0" t="0"/>
          <a:stretch/>
        </p:blipFill>
        <p:spPr>
          <a:xfrm>
            <a:off x="39678763" y="18025863"/>
            <a:ext cx="3081338" cy="1976438"/>
          </a:xfrm>
          <a:prstGeom prst="rect">
            <a:avLst/>
          </a:prstGeom>
          <a:noFill/>
          <a:ln>
            <a:noFill/>
          </a:ln>
        </p:spPr>
      </p:pic>
      <p:pic>
        <p:nvPicPr>
          <p:cNvPr id="61" name="Google Shape;61;p1"/>
          <p:cNvPicPr preferRelativeResize="0"/>
          <p:nvPr/>
        </p:nvPicPr>
        <p:blipFill rotWithShape="1">
          <a:blip r:embed="rId12">
            <a:alphaModFix/>
          </a:blip>
          <a:srcRect b="0" l="0" r="0" t="0"/>
          <a:stretch/>
        </p:blipFill>
        <p:spPr>
          <a:xfrm>
            <a:off x="37213963" y="15259188"/>
            <a:ext cx="2047875" cy="2047875"/>
          </a:xfrm>
          <a:prstGeom prst="rect">
            <a:avLst/>
          </a:prstGeom>
          <a:noFill/>
          <a:ln>
            <a:noFill/>
          </a:ln>
        </p:spPr>
      </p:pic>
      <p:pic>
        <p:nvPicPr>
          <p:cNvPr id="62" name="Google Shape;62;p1"/>
          <p:cNvPicPr preferRelativeResize="0"/>
          <p:nvPr/>
        </p:nvPicPr>
        <p:blipFill rotWithShape="1">
          <a:blip r:embed="rId13">
            <a:alphaModFix/>
          </a:blip>
          <a:srcRect b="0" l="0" r="0" t="0"/>
          <a:stretch/>
        </p:blipFill>
        <p:spPr>
          <a:xfrm>
            <a:off x="37080625" y="17821075"/>
            <a:ext cx="2314575" cy="2386013"/>
          </a:xfrm>
          <a:prstGeom prst="rect">
            <a:avLst/>
          </a:prstGeom>
          <a:noFill/>
          <a:ln>
            <a:noFill/>
          </a:ln>
        </p:spPr>
      </p:pic>
      <p:pic>
        <p:nvPicPr>
          <p:cNvPr id="63" name="Google Shape;63;p1"/>
          <p:cNvPicPr preferRelativeResize="0"/>
          <p:nvPr/>
        </p:nvPicPr>
        <p:blipFill rotWithShape="1">
          <a:blip r:embed="rId14">
            <a:alphaModFix/>
          </a:blip>
          <a:srcRect b="0" l="0" r="0" t="0"/>
          <a:stretch/>
        </p:blipFill>
        <p:spPr>
          <a:xfrm>
            <a:off x="33871700" y="15354450"/>
            <a:ext cx="1852613" cy="1857375"/>
          </a:xfrm>
          <a:prstGeom prst="rect">
            <a:avLst/>
          </a:prstGeom>
          <a:noFill/>
          <a:ln>
            <a:noFill/>
          </a:ln>
        </p:spPr>
      </p:pic>
      <p:pic>
        <p:nvPicPr>
          <p:cNvPr id="64" name="Google Shape;64;p1"/>
          <p:cNvPicPr preferRelativeResize="0"/>
          <p:nvPr/>
        </p:nvPicPr>
        <p:blipFill rotWithShape="1">
          <a:blip r:embed="rId15">
            <a:alphaModFix/>
          </a:blip>
          <a:srcRect b="0" l="0" r="0" t="0"/>
          <a:stretch/>
        </p:blipFill>
        <p:spPr>
          <a:xfrm>
            <a:off x="30448950" y="15042500"/>
            <a:ext cx="2138363" cy="2481263"/>
          </a:xfrm>
          <a:prstGeom prst="rect">
            <a:avLst/>
          </a:prstGeom>
          <a:noFill/>
          <a:ln>
            <a:noFill/>
          </a:ln>
        </p:spPr>
      </p:pic>
      <p:pic>
        <p:nvPicPr>
          <p:cNvPr id="65" name="Google Shape;65;p1"/>
          <p:cNvPicPr preferRelativeResize="0"/>
          <p:nvPr/>
        </p:nvPicPr>
        <p:blipFill rotWithShape="1">
          <a:blip r:embed="rId16">
            <a:alphaModFix/>
          </a:blip>
          <a:srcRect b="0" l="0" r="0" t="0"/>
          <a:stretch/>
        </p:blipFill>
        <p:spPr>
          <a:xfrm>
            <a:off x="30520850" y="18016825"/>
            <a:ext cx="1994535" cy="1994535"/>
          </a:xfrm>
          <a:prstGeom prst="rect">
            <a:avLst/>
          </a:prstGeom>
          <a:noFill/>
          <a:ln>
            <a:noFill/>
          </a:ln>
        </p:spPr>
      </p:pic>
      <p:pic>
        <p:nvPicPr>
          <p:cNvPr id="66" name="Google Shape;66;p1"/>
          <p:cNvPicPr preferRelativeResize="0"/>
          <p:nvPr/>
        </p:nvPicPr>
        <p:blipFill rotWithShape="1">
          <a:blip r:embed="rId17">
            <a:alphaModFix/>
          </a:blip>
          <a:srcRect b="0" l="0" r="0" t="0"/>
          <a:stretch/>
        </p:blipFill>
        <p:spPr>
          <a:xfrm>
            <a:off x="33399488" y="17530563"/>
            <a:ext cx="2797016" cy="2967038"/>
          </a:xfrm>
          <a:prstGeom prst="rect">
            <a:avLst/>
          </a:prstGeom>
          <a:noFill/>
          <a:ln>
            <a:noFill/>
          </a:ln>
        </p:spPr>
      </p:pic>
      <p:pic>
        <p:nvPicPr>
          <p:cNvPr id="67" name="Google Shape;67;p1"/>
          <p:cNvPicPr preferRelativeResize="0"/>
          <p:nvPr/>
        </p:nvPicPr>
        <p:blipFill rotWithShape="1">
          <a:blip r:embed="rId18">
            <a:alphaModFix/>
          </a:blip>
          <a:srcRect b="0" l="0" r="0" t="0"/>
          <a:stretch/>
        </p:blipFill>
        <p:spPr>
          <a:xfrm>
            <a:off x="2542963" y="14192250"/>
            <a:ext cx="10001674" cy="6568476"/>
          </a:xfrm>
          <a:prstGeom prst="rect">
            <a:avLst/>
          </a:prstGeom>
          <a:noFill/>
          <a:ln>
            <a:noFill/>
          </a:ln>
        </p:spPr>
      </p:pic>
      <p:pic>
        <p:nvPicPr>
          <p:cNvPr id="68" name="Google Shape;68;p1"/>
          <p:cNvPicPr preferRelativeResize="0"/>
          <p:nvPr/>
        </p:nvPicPr>
        <p:blipFill rotWithShape="1">
          <a:blip r:embed="rId19">
            <a:alphaModFix/>
          </a:blip>
          <a:srcRect b="0" l="0" r="0" t="0"/>
          <a:stretch/>
        </p:blipFill>
        <p:spPr>
          <a:xfrm>
            <a:off x="19369600" y="14271325"/>
            <a:ext cx="6586024" cy="6460449"/>
          </a:xfrm>
          <a:prstGeom prst="rect">
            <a:avLst/>
          </a:prstGeom>
          <a:noFill/>
          <a:ln>
            <a:noFill/>
          </a:ln>
        </p:spPr>
      </p:pic>
      <p:pic>
        <p:nvPicPr>
          <p:cNvPr id="69" name="Google Shape;69;p1"/>
          <p:cNvPicPr preferRelativeResize="0"/>
          <p:nvPr/>
        </p:nvPicPr>
        <p:blipFill rotWithShape="1">
          <a:blip r:embed="rId20">
            <a:alphaModFix/>
          </a:blip>
          <a:srcRect b="0" l="0" r="0" t="0"/>
          <a:stretch/>
        </p:blipFill>
        <p:spPr>
          <a:xfrm>
            <a:off x="18110149" y="19199225"/>
            <a:ext cx="2559100" cy="1332875"/>
          </a:xfrm>
          <a:prstGeom prst="rect">
            <a:avLst/>
          </a:prstGeom>
          <a:noFill/>
          <a:ln>
            <a:noFill/>
          </a:ln>
        </p:spPr>
      </p:pic>
      <p:pic>
        <p:nvPicPr>
          <p:cNvPr id="70" name="Google Shape;70;p1"/>
          <p:cNvPicPr preferRelativeResize="0"/>
          <p:nvPr/>
        </p:nvPicPr>
        <p:blipFill rotWithShape="1">
          <a:blip r:embed="rId21">
            <a:alphaModFix/>
          </a:blip>
          <a:srcRect b="0" l="0" r="0" t="0"/>
          <a:stretch/>
        </p:blipFill>
        <p:spPr>
          <a:xfrm>
            <a:off x="38637775" y="22861502"/>
            <a:ext cx="1920626" cy="3410724"/>
          </a:xfrm>
          <a:prstGeom prst="rect">
            <a:avLst/>
          </a:prstGeom>
          <a:noFill/>
          <a:ln>
            <a:noFill/>
          </a:ln>
        </p:spPr>
      </p:pic>
      <p:pic>
        <p:nvPicPr>
          <p:cNvPr id="71" name="Google Shape;71;p1"/>
          <p:cNvPicPr preferRelativeResize="0"/>
          <p:nvPr/>
        </p:nvPicPr>
        <p:blipFill rotWithShape="1">
          <a:blip r:embed="rId22">
            <a:alphaModFix/>
          </a:blip>
          <a:srcRect b="0" l="0" r="0" t="0"/>
          <a:stretch/>
        </p:blipFill>
        <p:spPr>
          <a:xfrm>
            <a:off x="40809675" y="24370277"/>
            <a:ext cx="1920626" cy="3410724"/>
          </a:xfrm>
          <a:prstGeom prst="rect">
            <a:avLst/>
          </a:prstGeom>
          <a:noFill/>
          <a:ln>
            <a:noFill/>
          </a:ln>
        </p:spPr>
      </p:pic>
      <p:pic>
        <p:nvPicPr>
          <p:cNvPr id="72" name="Google Shape;72;p1"/>
          <p:cNvPicPr preferRelativeResize="0"/>
          <p:nvPr/>
        </p:nvPicPr>
        <p:blipFill rotWithShape="1">
          <a:blip r:embed="rId23">
            <a:alphaModFix/>
          </a:blip>
          <a:srcRect b="0" l="0" r="0" t="0"/>
          <a:stretch/>
        </p:blipFill>
        <p:spPr>
          <a:xfrm>
            <a:off x="34294375" y="22861502"/>
            <a:ext cx="1920626" cy="3410724"/>
          </a:xfrm>
          <a:prstGeom prst="rect">
            <a:avLst/>
          </a:prstGeom>
          <a:noFill/>
          <a:ln>
            <a:noFill/>
          </a:ln>
        </p:spPr>
      </p:pic>
      <p:pic>
        <p:nvPicPr>
          <p:cNvPr id="73" name="Google Shape;73;p1"/>
          <p:cNvPicPr preferRelativeResize="0"/>
          <p:nvPr/>
        </p:nvPicPr>
        <p:blipFill rotWithShape="1">
          <a:blip r:embed="rId24">
            <a:alphaModFix/>
          </a:blip>
          <a:srcRect b="0" l="0" r="0" t="0"/>
          <a:stretch/>
        </p:blipFill>
        <p:spPr>
          <a:xfrm>
            <a:off x="29955750" y="22860011"/>
            <a:ext cx="1920226" cy="3413740"/>
          </a:xfrm>
          <a:prstGeom prst="rect">
            <a:avLst/>
          </a:prstGeom>
          <a:noFill/>
          <a:ln>
            <a:noFill/>
          </a:ln>
        </p:spPr>
      </p:pic>
      <p:pic>
        <p:nvPicPr>
          <p:cNvPr id="74" name="Google Shape;74;p1"/>
          <p:cNvPicPr preferRelativeResize="0"/>
          <p:nvPr/>
        </p:nvPicPr>
        <p:blipFill rotWithShape="1">
          <a:blip r:embed="rId25">
            <a:alphaModFix/>
          </a:blip>
          <a:srcRect b="0" l="0" r="0" t="0"/>
          <a:stretch/>
        </p:blipFill>
        <p:spPr>
          <a:xfrm>
            <a:off x="36466072" y="22203936"/>
            <a:ext cx="1920633" cy="613643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