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0368">
          <p15:clr>
            <a:srgbClr val="A4A3A4"/>
          </p15:clr>
        </p15:guide>
        <p15:guide id="2" pos="13824">
          <p15:clr>
            <a:srgbClr val="A4A3A4"/>
          </p15:clr>
        </p15:guide>
      </p15:sldGuideLst>
    </p:ext>
    <p:ext uri="http://customooxmlschemas.google.com/">
      <go:slidesCustomData xmlns:go="http://customooxmlschemas.google.com/" r:id="rId7" roundtripDataSignature="AMtx7mgGi7N0Tqn1U6+mULhH7NR3XpLZI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0368" orient="horz"/>
        <p:guide pos="13824"/>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 Id="rId7"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323"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 name="Shape 24"/>
        <p:cNvGrpSpPr/>
        <p:nvPr/>
      </p:nvGrpSpPr>
      <p:grpSpPr>
        <a:xfrm>
          <a:off x="0" y="0"/>
          <a:ext cx="0" cy="0"/>
          <a:chOff x="0" y="0"/>
          <a:chExt cx="0" cy="0"/>
        </a:xfrm>
      </p:grpSpPr>
      <p:sp>
        <p:nvSpPr>
          <p:cNvPr id="25" name="Google Shape;25;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6" name="Google Shape;26;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 Id="rId3"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p:cSld name="Blank2">
    <p:bg>
      <p:bgPr>
        <a:blipFill>
          <a:blip r:embed="rId2">
            <a:alphaModFix/>
          </a:blip>
          <a:stretch>
            <a:fillRect/>
          </a:stretch>
        </a:blipFill>
      </p:bgPr>
    </p:bg>
    <p:spTree>
      <p:nvGrpSpPr>
        <p:cNvPr id="6" name="Shape 6"/>
        <p:cNvGrpSpPr/>
        <p:nvPr/>
      </p:nvGrpSpPr>
      <p:grpSpPr>
        <a:xfrm>
          <a:off x="0" y="0"/>
          <a:ext cx="0" cy="0"/>
          <a:chOff x="0" y="0"/>
          <a:chExt cx="0" cy="0"/>
        </a:xfrm>
      </p:grpSpPr>
      <p:sp>
        <p:nvSpPr>
          <p:cNvPr id="7" name="Google Shape;7;p3"/>
          <p:cNvSpPr/>
          <p:nvPr/>
        </p:nvSpPr>
        <p:spPr>
          <a:xfrm>
            <a:off x="0" y="29233913"/>
            <a:ext cx="43891200" cy="39510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480"/>
              <a:buFont typeface="Arial"/>
              <a:buNone/>
            </a:pPr>
            <a:r>
              <a:t/>
            </a:r>
            <a:endParaRPr b="0" i="0" sz="6480" u="none" cap="none" strike="noStrike">
              <a:solidFill>
                <a:schemeClr val="lt1"/>
              </a:solidFill>
              <a:latin typeface="Arial"/>
              <a:ea typeface="Arial"/>
              <a:cs typeface="Arial"/>
              <a:sym typeface="Arial"/>
            </a:endParaRPr>
          </a:p>
        </p:txBody>
      </p:sp>
      <p:sp>
        <p:nvSpPr>
          <p:cNvPr id="8" name="Google Shape;8;p3"/>
          <p:cNvSpPr txBox="1"/>
          <p:nvPr/>
        </p:nvSpPr>
        <p:spPr>
          <a:xfrm>
            <a:off x="28889372" y="31366047"/>
            <a:ext cx="14007600" cy="708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  Description automatically generated" id="9" name="Google Shape;9;p3"/>
          <p:cNvPicPr preferRelativeResize="0"/>
          <p:nvPr/>
        </p:nvPicPr>
        <p:blipFill rotWithShape="1">
          <a:blip r:embed="rId3">
            <a:alphaModFix/>
          </a:blip>
          <a:srcRect b="0" l="0" r="0" t="0"/>
          <a:stretch/>
        </p:blipFill>
        <p:spPr>
          <a:xfrm>
            <a:off x="994221" y="30229644"/>
            <a:ext cx="2646812" cy="2272805"/>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type="blank">
  <p:cSld name="BLANK">
    <p:bg>
      <p:bgPr>
        <a:solidFill>
          <a:srgbClr val="F2F2F2"/>
        </a:solidFill>
      </p:bgPr>
    </p:bg>
    <p:spTree>
      <p:nvGrpSpPr>
        <p:cNvPr id="10" name="Shape 10"/>
        <p:cNvGrpSpPr/>
        <p:nvPr/>
      </p:nvGrpSpPr>
      <p:grpSpPr>
        <a:xfrm>
          <a:off x="0" y="0"/>
          <a:ext cx="0" cy="0"/>
          <a:chOff x="0" y="0"/>
          <a:chExt cx="0" cy="0"/>
        </a:xfrm>
      </p:grpSpPr>
      <p:pic>
        <p:nvPicPr>
          <p:cNvPr descr="A close up of a sign  Description automatically generated" id="11" name="Google Shape;11;p4"/>
          <p:cNvPicPr preferRelativeResize="0"/>
          <p:nvPr/>
        </p:nvPicPr>
        <p:blipFill rotWithShape="1">
          <a:blip r:embed="rId2">
            <a:alphaModFix/>
          </a:blip>
          <a:srcRect b="0" l="0" r="0" t="0"/>
          <a:stretch/>
        </p:blipFill>
        <p:spPr>
          <a:xfrm>
            <a:off x="994221" y="30227619"/>
            <a:ext cx="2651530" cy="2276857"/>
          </a:xfrm>
          <a:prstGeom prst="rect">
            <a:avLst/>
          </a:prstGeom>
          <a:noFill/>
          <a:ln>
            <a:noFill/>
          </a:ln>
        </p:spPr>
      </p:pic>
      <p:sp>
        <p:nvSpPr>
          <p:cNvPr id="12" name="Google Shape;12;p4"/>
          <p:cNvSpPr txBox="1"/>
          <p:nvPr/>
        </p:nvSpPr>
        <p:spPr>
          <a:xfrm>
            <a:off x="28889372" y="31366047"/>
            <a:ext cx="14007600" cy="708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3" name="Google Shape;13;p4"/>
          <p:cNvSpPr/>
          <p:nvPr/>
        </p:nvSpPr>
        <p:spPr>
          <a:xfrm>
            <a:off x="0" y="29233913"/>
            <a:ext cx="43891200" cy="395100"/>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480"/>
              <a:buFont typeface="Arial"/>
              <a:buNone/>
            </a:pPr>
            <a:r>
              <a:t/>
            </a:r>
            <a:endParaRPr b="0" i="0" sz="6480" u="none" cap="none" strike="noStrike">
              <a:solidFill>
                <a:schemeClr val="lt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4" name="Shape 14"/>
        <p:cNvGrpSpPr/>
        <p:nvPr/>
      </p:nvGrpSpPr>
      <p:grpSpPr>
        <a:xfrm>
          <a:off x="0" y="0"/>
          <a:ext cx="0" cy="0"/>
          <a:chOff x="0" y="0"/>
          <a:chExt cx="0" cy="0"/>
        </a:xfrm>
      </p:grpSpPr>
      <p:pic>
        <p:nvPicPr>
          <p:cNvPr descr="A picture containing drawing  Description automatically generated" id="15" name="Google Shape;15;p5"/>
          <p:cNvPicPr preferRelativeResize="0"/>
          <p:nvPr/>
        </p:nvPicPr>
        <p:blipFill rotWithShape="1">
          <a:blip r:embed="rId2">
            <a:alphaModFix/>
          </a:blip>
          <a:srcRect b="0" l="0" r="0" t="0"/>
          <a:stretch/>
        </p:blipFill>
        <p:spPr>
          <a:xfrm>
            <a:off x="1196797" y="1016276"/>
            <a:ext cx="3641445" cy="3126894"/>
          </a:xfrm>
          <a:prstGeom prst="rect">
            <a:avLst/>
          </a:prstGeom>
          <a:noFill/>
          <a:ln>
            <a:noFill/>
          </a:ln>
        </p:spPr>
      </p:pic>
      <p:sp>
        <p:nvSpPr>
          <p:cNvPr id="16" name="Google Shape;16;p5"/>
          <p:cNvSpPr txBox="1"/>
          <p:nvPr/>
        </p:nvSpPr>
        <p:spPr>
          <a:xfrm>
            <a:off x="28889372" y="31366047"/>
            <a:ext cx="14007600" cy="708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17" name="Shape 17"/>
        <p:cNvGrpSpPr/>
        <p:nvPr/>
      </p:nvGrpSpPr>
      <p:grpSpPr>
        <a:xfrm>
          <a:off x="0" y="0"/>
          <a:ext cx="0" cy="0"/>
          <a:chOff x="0" y="0"/>
          <a:chExt cx="0" cy="0"/>
        </a:xfrm>
      </p:grpSpPr>
      <p:pic>
        <p:nvPicPr>
          <p:cNvPr descr="A close up of a sign  Description automatically generated" id="18" name="Google Shape;18;p6"/>
          <p:cNvPicPr preferRelativeResize="0"/>
          <p:nvPr/>
        </p:nvPicPr>
        <p:blipFill rotWithShape="1">
          <a:blip r:embed="rId2">
            <a:alphaModFix/>
          </a:blip>
          <a:srcRect b="0" l="0" r="0" t="0"/>
          <a:stretch/>
        </p:blipFill>
        <p:spPr>
          <a:xfrm>
            <a:off x="1097308" y="1089188"/>
            <a:ext cx="3641449" cy="3126894"/>
          </a:xfrm>
          <a:prstGeom prst="rect">
            <a:avLst/>
          </a:prstGeom>
          <a:noFill/>
          <a:ln>
            <a:noFill/>
          </a:ln>
        </p:spPr>
      </p:pic>
      <p:sp>
        <p:nvSpPr>
          <p:cNvPr id="19" name="Google Shape;19;p6"/>
          <p:cNvSpPr txBox="1"/>
          <p:nvPr/>
        </p:nvSpPr>
        <p:spPr>
          <a:xfrm>
            <a:off x="28889372" y="31366047"/>
            <a:ext cx="14007600" cy="708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0" name="Shape 20"/>
        <p:cNvGrpSpPr/>
        <p:nvPr/>
      </p:nvGrpSpPr>
      <p:grpSpPr>
        <a:xfrm>
          <a:off x="0" y="0"/>
          <a:ext cx="0" cy="0"/>
          <a:chOff x="0" y="0"/>
          <a:chExt cx="0" cy="0"/>
        </a:xfrm>
      </p:grpSpPr>
      <p:sp>
        <p:nvSpPr>
          <p:cNvPr id="21" name="Google Shape;21;p7"/>
          <p:cNvSpPr txBox="1"/>
          <p:nvPr>
            <p:ph type="ctrTitle"/>
          </p:nvPr>
        </p:nvSpPr>
        <p:spPr>
          <a:xfrm>
            <a:off x="1496200" y="4765280"/>
            <a:ext cx="40899000" cy="13136700"/>
          </a:xfrm>
          <a:prstGeom prst="rect">
            <a:avLst/>
          </a:prstGeom>
          <a:noFill/>
          <a:ln>
            <a:noFill/>
          </a:ln>
        </p:spPr>
        <p:txBody>
          <a:bodyPr anchorCtr="0" anchor="b" bIns="91425" lIns="91425" spcFirstLastPara="1" rIns="91425" wrap="square" tIns="91425">
            <a:noAutofit/>
          </a:bodyPr>
          <a:lstStyle>
            <a:lvl1pPr lvl="0" marR="0" rtl="0" algn="ctr">
              <a:lnSpc>
                <a:spcPct val="100000"/>
              </a:lnSpc>
              <a:spcBef>
                <a:spcPts val="0"/>
              </a:spcBef>
              <a:spcAft>
                <a:spcPts val="0"/>
              </a:spcAft>
              <a:buClr>
                <a:srgbClr val="000000"/>
              </a:buClr>
              <a:buSzPts val="27700"/>
              <a:buFont typeface="Arial"/>
              <a:buChar char="●"/>
              <a:defRPr b="0" i="0" sz="27700" u="none" cap="none" strike="noStrike">
                <a:solidFill>
                  <a:srgbClr val="000000"/>
                </a:solidFill>
                <a:latin typeface="Arial"/>
                <a:ea typeface="Arial"/>
                <a:cs typeface="Arial"/>
                <a:sym typeface="Arial"/>
              </a:defRPr>
            </a:lvl1pPr>
            <a:lvl2pPr lvl="1" marR="0" rtl="0" algn="ctr">
              <a:lnSpc>
                <a:spcPct val="100000"/>
              </a:lnSpc>
              <a:spcBef>
                <a:spcPts val="0"/>
              </a:spcBef>
              <a:spcAft>
                <a:spcPts val="0"/>
              </a:spcAft>
              <a:buClr>
                <a:srgbClr val="000000"/>
              </a:buClr>
              <a:buSzPts val="27700"/>
              <a:buFont typeface="Arial"/>
              <a:buChar char="○"/>
              <a:defRPr b="0" i="0" sz="27700" u="none" cap="none" strike="noStrike">
                <a:solidFill>
                  <a:srgbClr val="000000"/>
                </a:solidFill>
                <a:latin typeface="Arial"/>
                <a:ea typeface="Arial"/>
                <a:cs typeface="Arial"/>
                <a:sym typeface="Arial"/>
              </a:defRPr>
            </a:lvl2pPr>
            <a:lvl3pPr lvl="2" marR="0" rtl="0" algn="ctr">
              <a:lnSpc>
                <a:spcPct val="100000"/>
              </a:lnSpc>
              <a:spcBef>
                <a:spcPts val="0"/>
              </a:spcBef>
              <a:spcAft>
                <a:spcPts val="0"/>
              </a:spcAft>
              <a:buClr>
                <a:srgbClr val="000000"/>
              </a:buClr>
              <a:buSzPts val="27700"/>
              <a:buFont typeface="Arial"/>
              <a:buChar char="■"/>
              <a:defRPr b="0" i="0" sz="27700" u="none" cap="none" strike="noStrike">
                <a:solidFill>
                  <a:srgbClr val="000000"/>
                </a:solidFill>
                <a:latin typeface="Arial"/>
                <a:ea typeface="Arial"/>
                <a:cs typeface="Arial"/>
                <a:sym typeface="Arial"/>
              </a:defRPr>
            </a:lvl3pPr>
            <a:lvl4pPr lvl="3" marR="0" rtl="0" algn="ctr">
              <a:lnSpc>
                <a:spcPct val="100000"/>
              </a:lnSpc>
              <a:spcBef>
                <a:spcPts val="0"/>
              </a:spcBef>
              <a:spcAft>
                <a:spcPts val="0"/>
              </a:spcAft>
              <a:buClr>
                <a:srgbClr val="000000"/>
              </a:buClr>
              <a:buSzPts val="27700"/>
              <a:buFont typeface="Arial"/>
              <a:buChar char="●"/>
              <a:defRPr b="0" i="0" sz="27700" u="none" cap="none" strike="noStrike">
                <a:solidFill>
                  <a:srgbClr val="000000"/>
                </a:solidFill>
                <a:latin typeface="Arial"/>
                <a:ea typeface="Arial"/>
                <a:cs typeface="Arial"/>
                <a:sym typeface="Arial"/>
              </a:defRPr>
            </a:lvl4pPr>
            <a:lvl5pPr lvl="4" marR="0" rtl="0" algn="ctr">
              <a:lnSpc>
                <a:spcPct val="100000"/>
              </a:lnSpc>
              <a:spcBef>
                <a:spcPts val="0"/>
              </a:spcBef>
              <a:spcAft>
                <a:spcPts val="0"/>
              </a:spcAft>
              <a:buClr>
                <a:srgbClr val="000000"/>
              </a:buClr>
              <a:buSzPts val="27700"/>
              <a:buFont typeface="Arial"/>
              <a:buChar char="○"/>
              <a:defRPr b="0" i="0" sz="27700" u="none" cap="none" strike="noStrike">
                <a:solidFill>
                  <a:srgbClr val="000000"/>
                </a:solidFill>
                <a:latin typeface="Arial"/>
                <a:ea typeface="Arial"/>
                <a:cs typeface="Arial"/>
                <a:sym typeface="Arial"/>
              </a:defRPr>
            </a:lvl5pPr>
            <a:lvl6pPr lvl="5" marR="0" rtl="0" algn="ctr">
              <a:lnSpc>
                <a:spcPct val="100000"/>
              </a:lnSpc>
              <a:spcBef>
                <a:spcPts val="0"/>
              </a:spcBef>
              <a:spcAft>
                <a:spcPts val="0"/>
              </a:spcAft>
              <a:buClr>
                <a:srgbClr val="000000"/>
              </a:buClr>
              <a:buSzPts val="27700"/>
              <a:buFont typeface="Arial"/>
              <a:buChar char="■"/>
              <a:defRPr b="0" i="0" sz="27700" u="none" cap="none" strike="noStrike">
                <a:solidFill>
                  <a:srgbClr val="000000"/>
                </a:solidFill>
                <a:latin typeface="Arial"/>
                <a:ea typeface="Arial"/>
                <a:cs typeface="Arial"/>
                <a:sym typeface="Arial"/>
              </a:defRPr>
            </a:lvl6pPr>
            <a:lvl7pPr lvl="6" marR="0" rtl="0" algn="ctr">
              <a:lnSpc>
                <a:spcPct val="100000"/>
              </a:lnSpc>
              <a:spcBef>
                <a:spcPts val="0"/>
              </a:spcBef>
              <a:spcAft>
                <a:spcPts val="0"/>
              </a:spcAft>
              <a:buClr>
                <a:srgbClr val="000000"/>
              </a:buClr>
              <a:buSzPts val="27700"/>
              <a:buFont typeface="Arial"/>
              <a:buChar char="●"/>
              <a:defRPr b="0" i="0" sz="27700" u="none" cap="none" strike="noStrike">
                <a:solidFill>
                  <a:srgbClr val="000000"/>
                </a:solidFill>
                <a:latin typeface="Arial"/>
                <a:ea typeface="Arial"/>
                <a:cs typeface="Arial"/>
                <a:sym typeface="Arial"/>
              </a:defRPr>
            </a:lvl7pPr>
            <a:lvl8pPr lvl="7" marR="0" rtl="0" algn="ctr">
              <a:lnSpc>
                <a:spcPct val="100000"/>
              </a:lnSpc>
              <a:spcBef>
                <a:spcPts val="0"/>
              </a:spcBef>
              <a:spcAft>
                <a:spcPts val="0"/>
              </a:spcAft>
              <a:buClr>
                <a:srgbClr val="000000"/>
              </a:buClr>
              <a:buSzPts val="27700"/>
              <a:buFont typeface="Arial"/>
              <a:buChar char="○"/>
              <a:defRPr b="0" i="0" sz="27700" u="none" cap="none" strike="noStrike">
                <a:solidFill>
                  <a:srgbClr val="000000"/>
                </a:solidFill>
                <a:latin typeface="Arial"/>
                <a:ea typeface="Arial"/>
                <a:cs typeface="Arial"/>
                <a:sym typeface="Arial"/>
              </a:defRPr>
            </a:lvl8pPr>
            <a:lvl9pPr lvl="8" marR="0" rtl="0" algn="ctr">
              <a:lnSpc>
                <a:spcPct val="100000"/>
              </a:lnSpc>
              <a:spcBef>
                <a:spcPts val="0"/>
              </a:spcBef>
              <a:spcAft>
                <a:spcPts val="0"/>
              </a:spcAft>
              <a:buClr>
                <a:srgbClr val="000000"/>
              </a:buClr>
              <a:buSzPts val="27700"/>
              <a:buFont typeface="Arial"/>
              <a:buChar char="■"/>
              <a:defRPr b="0" i="0" sz="27700" u="none" cap="none" strike="noStrike">
                <a:solidFill>
                  <a:srgbClr val="000000"/>
                </a:solidFill>
                <a:latin typeface="Arial"/>
                <a:ea typeface="Arial"/>
                <a:cs typeface="Arial"/>
                <a:sym typeface="Arial"/>
              </a:defRPr>
            </a:lvl9pPr>
          </a:lstStyle>
          <a:p/>
        </p:txBody>
      </p:sp>
      <p:sp>
        <p:nvSpPr>
          <p:cNvPr id="22" name="Google Shape;22;p7"/>
          <p:cNvSpPr txBox="1"/>
          <p:nvPr>
            <p:ph idx="1" type="subTitle"/>
          </p:nvPr>
        </p:nvSpPr>
        <p:spPr>
          <a:xfrm>
            <a:off x="1496160" y="18138400"/>
            <a:ext cx="40899000" cy="5072700"/>
          </a:xfrm>
          <a:prstGeom prst="rect">
            <a:avLst/>
          </a:prstGeom>
          <a:noFill/>
          <a:ln>
            <a:noFill/>
          </a:ln>
        </p:spPr>
        <p:txBody>
          <a:bodyPr anchorCtr="0" anchor="ctr" bIns="91425" lIns="91425" spcFirstLastPara="1" rIns="91425" wrap="square" tIns="91425">
            <a:noAutofit/>
          </a:bodyPr>
          <a:lstStyle>
            <a:lvl1pPr lvl="0" marR="0" rtl="0" algn="ctr">
              <a:lnSpc>
                <a:spcPct val="100000"/>
              </a:lnSpc>
              <a:spcBef>
                <a:spcPts val="0"/>
              </a:spcBef>
              <a:spcAft>
                <a:spcPts val="0"/>
              </a:spcAft>
              <a:buClr>
                <a:srgbClr val="000000"/>
              </a:buClr>
              <a:buSzPts val="14900"/>
              <a:buFont typeface="Arial"/>
              <a:buNone/>
              <a:defRPr b="0" i="0" sz="14900" u="none" cap="none" strike="noStrike">
                <a:solidFill>
                  <a:srgbClr val="000000"/>
                </a:solidFill>
                <a:latin typeface="Arial"/>
                <a:ea typeface="Arial"/>
                <a:cs typeface="Arial"/>
                <a:sym typeface="Arial"/>
              </a:defRPr>
            </a:lvl1pPr>
            <a:lvl2pPr lvl="1" marR="0" rtl="0" algn="ctr">
              <a:lnSpc>
                <a:spcPct val="100000"/>
              </a:lnSpc>
              <a:spcBef>
                <a:spcPts val="0"/>
              </a:spcBef>
              <a:spcAft>
                <a:spcPts val="0"/>
              </a:spcAft>
              <a:buClr>
                <a:srgbClr val="000000"/>
              </a:buClr>
              <a:buSzPts val="14900"/>
              <a:buFont typeface="Arial"/>
              <a:buNone/>
              <a:defRPr b="0" i="0" sz="14900" u="none" cap="none" strike="noStrike">
                <a:solidFill>
                  <a:srgbClr val="000000"/>
                </a:solidFill>
                <a:latin typeface="Arial"/>
                <a:ea typeface="Arial"/>
                <a:cs typeface="Arial"/>
                <a:sym typeface="Arial"/>
              </a:defRPr>
            </a:lvl2pPr>
            <a:lvl3pPr lvl="2" marR="0" rtl="0" algn="ctr">
              <a:lnSpc>
                <a:spcPct val="100000"/>
              </a:lnSpc>
              <a:spcBef>
                <a:spcPts val="0"/>
              </a:spcBef>
              <a:spcAft>
                <a:spcPts val="0"/>
              </a:spcAft>
              <a:buClr>
                <a:srgbClr val="000000"/>
              </a:buClr>
              <a:buSzPts val="14900"/>
              <a:buFont typeface="Arial"/>
              <a:buNone/>
              <a:defRPr b="0" i="0" sz="14900" u="none" cap="none" strike="noStrike">
                <a:solidFill>
                  <a:srgbClr val="000000"/>
                </a:solidFill>
                <a:latin typeface="Arial"/>
                <a:ea typeface="Arial"/>
                <a:cs typeface="Arial"/>
                <a:sym typeface="Arial"/>
              </a:defRPr>
            </a:lvl3pPr>
            <a:lvl4pPr lvl="3" marR="0" rtl="0" algn="ctr">
              <a:lnSpc>
                <a:spcPct val="100000"/>
              </a:lnSpc>
              <a:spcBef>
                <a:spcPts val="0"/>
              </a:spcBef>
              <a:spcAft>
                <a:spcPts val="0"/>
              </a:spcAft>
              <a:buClr>
                <a:srgbClr val="000000"/>
              </a:buClr>
              <a:buSzPts val="14900"/>
              <a:buFont typeface="Arial"/>
              <a:buNone/>
              <a:defRPr b="0" i="0" sz="14900" u="none" cap="none" strike="noStrike">
                <a:solidFill>
                  <a:srgbClr val="000000"/>
                </a:solidFill>
                <a:latin typeface="Arial"/>
                <a:ea typeface="Arial"/>
                <a:cs typeface="Arial"/>
                <a:sym typeface="Arial"/>
              </a:defRPr>
            </a:lvl4pPr>
            <a:lvl5pPr lvl="4" marR="0" rtl="0" algn="ctr">
              <a:lnSpc>
                <a:spcPct val="100000"/>
              </a:lnSpc>
              <a:spcBef>
                <a:spcPts val="0"/>
              </a:spcBef>
              <a:spcAft>
                <a:spcPts val="0"/>
              </a:spcAft>
              <a:buClr>
                <a:srgbClr val="000000"/>
              </a:buClr>
              <a:buSzPts val="14900"/>
              <a:buFont typeface="Arial"/>
              <a:buNone/>
              <a:defRPr b="0" i="0" sz="14900" u="none" cap="none" strike="noStrike">
                <a:solidFill>
                  <a:srgbClr val="000000"/>
                </a:solidFill>
                <a:latin typeface="Arial"/>
                <a:ea typeface="Arial"/>
                <a:cs typeface="Arial"/>
                <a:sym typeface="Arial"/>
              </a:defRPr>
            </a:lvl5pPr>
            <a:lvl6pPr lvl="5" marR="0" rtl="0" algn="ctr">
              <a:lnSpc>
                <a:spcPct val="100000"/>
              </a:lnSpc>
              <a:spcBef>
                <a:spcPts val="0"/>
              </a:spcBef>
              <a:spcAft>
                <a:spcPts val="0"/>
              </a:spcAft>
              <a:buClr>
                <a:srgbClr val="000000"/>
              </a:buClr>
              <a:buSzPts val="14900"/>
              <a:buFont typeface="Arial"/>
              <a:buNone/>
              <a:defRPr b="0" i="0" sz="14900" u="none" cap="none" strike="noStrike">
                <a:solidFill>
                  <a:srgbClr val="000000"/>
                </a:solidFill>
                <a:latin typeface="Arial"/>
                <a:ea typeface="Arial"/>
                <a:cs typeface="Arial"/>
                <a:sym typeface="Arial"/>
              </a:defRPr>
            </a:lvl6pPr>
            <a:lvl7pPr lvl="6" marR="0" rtl="0" algn="ctr">
              <a:lnSpc>
                <a:spcPct val="100000"/>
              </a:lnSpc>
              <a:spcBef>
                <a:spcPts val="0"/>
              </a:spcBef>
              <a:spcAft>
                <a:spcPts val="0"/>
              </a:spcAft>
              <a:buClr>
                <a:srgbClr val="000000"/>
              </a:buClr>
              <a:buSzPts val="14900"/>
              <a:buFont typeface="Arial"/>
              <a:buNone/>
              <a:defRPr b="0" i="0" sz="14900" u="none" cap="none" strike="noStrike">
                <a:solidFill>
                  <a:srgbClr val="000000"/>
                </a:solidFill>
                <a:latin typeface="Arial"/>
                <a:ea typeface="Arial"/>
                <a:cs typeface="Arial"/>
                <a:sym typeface="Arial"/>
              </a:defRPr>
            </a:lvl7pPr>
            <a:lvl8pPr lvl="7" marR="0" rtl="0" algn="ctr">
              <a:lnSpc>
                <a:spcPct val="100000"/>
              </a:lnSpc>
              <a:spcBef>
                <a:spcPts val="0"/>
              </a:spcBef>
              <a:spcAft>
                <a:spcPts val="0"/>
              </a:spcAft>
              <a:buClr>
                <a:srgbClr val="000000"/>
              </a:buClr>
              <a:buSzPts val="14900"/>
              <a:buFont typeface="Arial"/>
              <a:buNone/>
              <a:defRPr b="0" i="0" sz="14900" u="none" cap="none" strike="noStrike">
                <a:solidFill>
                  <a:srgbClr val="000000"/>
                </a:solidFill>
                <a:latin typeface="Arial"/>
                <a:ea typeface="Arial"/>
                <a:cs typeface="Arial"/>
                <a:sym typeface="Arial"/>
              </a:defRPr>
            </a:lvl8pPr>
            <a:lvl9pPr lvl="8" marR="0" rtl="0" algn="ctr">
              <a:lnSpc>
                <a:spcPct val="100000"/>
              </a:lnSpc>
              <a:spcBef>
                <a:spcPts val="0"/>
              </a:spcBef>
              <a:spcAft>
                <a:spcPts val="0"/>
              </a:spcAft>
              <a:buClr>
                <a:srgbClr val="000000"/>
              </a:buClr>
              <a:buSzPts val="14900"/>
              <a:buFont typeface="Arial"/>
              <a:buNone/>
              <a:defRPr b="0" i="0" sz="14900" u="none" cap="none" strike="noStrike">
                <a:solidFill>
                  <a:srgbClr val="000000"/>
                </a:solidFill>
                <a:latin typeface="Arial"/>
                <a:ea typeface="Arial"/>
                <a:cs typeface="Arial"/>
                <a:sym typeface="Arial"/>
              </a:defRPr>
            </a:lvl9pPr>
          </a:lstStyle>
          <a:p/>
        </p:txBody>
      </p:sp>
      <p:sp>
        <p:nvSpPr>
          <p:cNvPr id="23" name="Google Shape;23;p7"/>
          <p:cNvSpPr txBox="1"/>
          <p:nvPr>
            <p:ph idx="12" type="sldNum"/>
          </p:nvPr>
        </p:nvSpPr>
        <p:spPr>
          <a:xfrm>
            <a:off x="40667798" y="29844588"/>
            <a:ext cx="2633700" cy="2519100"/>
          </a:xfrm>
          <a:prstGeom prst="rect">
            <a:avLst/>
          </a:prstGeom>
          <a:noFill/>
          <a:ln>
            <a:noFill/>
          </a:ln>
        </p:spPr>
        <p:txBody>
          <a:bodyPr anchorCtr="0" anchor="ctr" bIns="91425" lIns="91425" spcFirstLastPara="1" rIns="91425" wrap="square" tIns="91425">
            <a:noAutofit/>
          </a:bodyPr>
          <a:lstStyle>
            <a:lvl1pPr indent="0" lvl="0"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4.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0" Type="http://schemas.openxmlformats.org/officeDocument/2006/relationships/image" Target="../media/image24.jpg"/><Relationship Id="rId11" Type="http://schemas.openxmlformats.org/officeDocument/2006/relationships/image" Target="../media/image17.png"/><Relationship Id="rId10" Type="http://schemas.openxmlformats.org/officeDocument/2006/relationships/image" Target="../media/image11.png"/><Relationship Id="rId21" Type="http://schemas.openxmlformats.org/officeDocument/2006/relationships/image" Target="../media/image20.jpg"/><Relationship Id="rId13" Type="http://schemas.openxmlformats.org/officeDocument/2006/relationships/image" Target="../media/image2.png"/><Relationship Id="rId12" Type="http://schemas.openxmlformats.org/officeDocument/2006/relationships/image" Target="../media/image10.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8.jpg"/><Relationship Id="rId4" Type="http://schemas.openxmlformats.org/officeDocument/2006/relationships/image" Target="../media/image14.png"/><Relationship Id="rId9" Type="http://schemas.openxmlformats.org/officeDocument/2006/relationships/image" Target="../media/image13.png"/><Relationship Id="rId15" Type="http://schemas.openxmlformats.org/officeDocument/2006/relationships/image" Target="../media/image7.png"/><Relationship Id="rId14" Type="http://schemas.openxmlformats.org/officeDocument/2006/relationships/image" Target="../media/image12.png"/><Relationship Id="rId17" Type="http://schemas.openxmlformats.org/officeDocument/2006/relationships/image" Target="../media/image23.jpg"/><Relationship Id="rId16" Type="http://schemas.openxmlformats.org/officeDocument/2006/relationships/image" Target="../media/image9.jpg"/><Relationship Id="rId5" Type="http://schemas.openxmlformats.org/officeDocument/2006/relationships/image" Target="../media/image3.png"/><Relationship Id="rId19" Type="http://schemas.openxmlformats.org/officeDocument/2006/relationships/image" Target="../media/image22.jpg"/><Relationship Id="rId6" Type="http://schemas.openxmlformats.org/officeDocument/2006/relationships/image" Target="../media/image16.png"/><Relationship Id="rId18" Type="http://schemas.openxmlformats.org/officeDocument/2006/relationships/image" Target="../media/image21.jpg"/><Relationship Id="rId7" Type="http://schemas.openxmlformats.org/officeDocument/2006/relationships/image" Target="../media/image18.png"/><Relationship Id="rId8"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7" name="Shape 27"/>
        <p:cNvGrpSpPr/>
        <p:nvPr/>
      </p:nvGrpSpPr>
      <p:grpSpPr>
        <a:xfrm>
          <a:off x="0" y="0"/>
          <a:ext cx="0" cy="0"/>
          <a:chOff x="0" y="0"/>
          <a:chExt cx="0" cy="0"/>
        </a:xfrm>
      </p:grpSpPr>
      <p:sp>
        <p:nvSpPr>
          <p:cNvPr id="28" name="Google Shape;28;p1"/>
          <p:cNvSpPr/>
          <p:nvPr/>
        </p:nvSpPr>
        <p:spPr>
          <a:xfrm>
            <a:off x="29483100" y="21316309"/>
            <a:ext cx="13716000" cy="7315200"/>
          </a:xfrm>
          <a:prstGeom prst="rect">
            <a:avLst/>
          </a:prstGeom>
          <a:solidFill>
            <a:srgbClr val="79436D"/>
          </a:solidFill>
          <a:ln>
            <a:noFill/>
          </a:ln>
          <a:effectLst>
            <a:outerShdw blurRad="107950" algn="ctr" dir="5400000" dist="12700">
              <a:srgbClr val="000000"/>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9" name="Google Shape;29;p1"/>
          <p:cNvSpPr/>
          <p:nvPr/>
        </p:nvSpPr>
        <p:spPr>
          <a:xfrm>
            <a:off x="15084450" y="21265432"/>
            <a:ext cx="13716000" cy="7315200"/>
          </a:xfrm>
          <a:prstGeom prst="rect">
            <a:avLst/>
          </a:prstGeom>
          <a:solidFill>
            <a:srgbClr val="79436D"/>
          </a:solidFill>
          <a:ln>
            <a:noFill/>
          </a:ln>
          <a:effectLst>
            <a:outerShdw blurRad="107950" algn="ctr" dir="5400000" dist="12700">
              <a:srgbClr val="000000"/>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0" name="Google Shape;30;p1"/>
          <p:cNvSpPr/>
          <p:nvPr/>
        </p:nvSpPr>
        <p:spPr>
          <a:xfrm>
            <a:off x="682621" y="21259800"/>
            <a:ext cx="13716000" cy="7315200"/>
          </a:xfrm>
          <a:prstGeom prst="rect">
            <a:avLst/>
          </a:prstGeom>
          <a:solidFill>
            <a:srgbClr val="79436D"/>
          </a:solidFill>
          <a:ln>
            <a:noFill/>
          </a:ln>
          <a:effectLst>
            <a:outerShdw blurRad="107950" algn="ctr" dir="5400000" dist="12700">
              <a:srgbClr val="000000"/>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1" name="Google Shape;31;p1"/>
          <p:cNvSpPr/>
          <p:nvPr/>
        </p:nvSpPr>
        <p:spPr>
          <a:xfrm>
            <a:off x="29483100" y="13472731"/>
            <a:ext cx="13716000" cy="7315200"/>
          </a:xfrm>
          <a:prstGeom prst="rect">
            <a:avLst/>
          </a:prstGeom>
          <a:solidFill>
            <a:srgbClr val="79436D"/>
          </a:solidFill>
          <a:ln>
            <a:noFill/>
          </a:ln>
          <a:effectLst>
            <a:outerShdw blurRad="107950" algn="ctr" dir="5400000" dist="12700">
              <a:srgbClr val="000000"/>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2" name="Google Shape;32;p1"/>
          <p:cNvSpPr/>
          <p:nvPr/>
        </p:nvSpPr>
        <p:spPr>
          <a:xfrm>
            <a:off x="15094455" y="13472731"/>
            <a:ext cx="13716000" cy="7315200"/>
          </a:xfrm>
          <a:prstGeom prst="rect">
            <a:avLst/>
          </a:prstGeom>
          <a:solidFill>
            <a:srgbClr val="79436D"/>
          </a:solidFill>
          <a:ln>
            <a:noFill/>
          </a:ln>
          <a:effectLst>
            <a:outerShdw blurRad="107950" algn="ctr" dir="5400000" dist="12700">
              <a:srgbClr val="000000"/>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3" name="Google Shape;33;p1"/>
          <p:cNvSpPr/>
          <p:nvPr/>
        </p:nvSpPr>
        <p:spPr>
          <a:xfrm>
            <a:off x="685800" y="13473664"/>
            <a:ext cx="13716000" cy="7315200"/>
          </a:xfrm>
          <a:prstGeom prst="rect">
            <a:avLst/>
          </a:prstGeom>
          <a:solidFill>
            <a:srgbClr val="79436D"/>
          </a:solidFill>
          <a:ln>
            <a:noFill/>
          </a:ln>
          <a:effectLst>
            <a:outerShdw blurRad="107950" algn="ctr" dir="5400000" dist="12700">
              <a:srgbClr val="000000"/>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4" name="Google Shape;34;p1"/>
          <p:cNvSpPr/>
          <p:nvPr/>
        </p:nvSpPr>
        <p:spPr>
          <a:xfrm>
            <a:off x="29506290" y="5649783"/>
            <a:ext cx="13716000" cy="7315200"/>
          </a:xfrm>
          <a:prstGeom prst="rect">
            <a:avLst/>
          </a:prstGeom>
          <a:solidFill>
            <a:srgbClr val="79436D"/>
          </a:solidFill>
          <a:ln>
            <a:noFill/>
          </a:ln>
          <a:effectLst>
            <a:outerShdw blurRad="107950" algn="ctr" dir="5400000" dist="12700">
              <a:srgbClr val="000000"/>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5" name="Google Shape;35;p1"/>
          <p:cNvSpPr/>
          <p:nvPr/>
        </p:nvSpPr>
        <p:spPr>
          <a:xfrm>
            <a:off x="15094455" y="5647337"/>
            <a:ext cx="13716000" cy="7315200"/>
          </a:xfrm>
          <a:prstGeom prst="rect">
            <a:avLst/>
          </a:prstGeom>
          <a:solidFill>
            <a:srgbClr val="79436D"/>
          </a:solidFill>
          <a:ln>
            <a:noFill/>
          </a:ln>
          <a:effectLst>
            <a:outerShdw blurRad="107950" algn="ctr" dir="5400000" dist="12700">
              <a:srgbClr val="000000"/>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 name="Google Shape;36;p1"/>
          <p:cNvSpPr/>
          <p:nvPr/>
        </p:nvSpPr>
        <p:spPr>
          <a:xfrm>
            <a:off x="668910" y="5671003"/>
            <a:ext cx="13716000" cy="7315200"/>
          </a:xfrm>
          <a:prstGeom prst="rect">
            <a:avLst/>
          </a:prstGeom>
          <a:solidFill>
            <a:srgbClr val="79436D"/>
          </a:solidFill>
          <a:ln>
            <a:noFill/>
          </a:ln>
          <a:effectLst>
            <a:outerShdw blurRad="107950" algn="ctr" dir="5400000" dist="12700">
              <a:srgbClr val="000000"/>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 name="Google Shape;37;p1"/>
          <p:cNvSpPr txBox="1"/>
          <p:nvPr/>
        </p:nvSpPr>
        <p:spPr>
          <a:xfrm>
            <a:off x="9601200" y="-80682"/>
            <a:ext cx="24688800" cy="18162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5600"/>
              <a:buFont typeface="Arial"/>
              <a:buNone/>
            </a:pPr>
            <a:r>
              <a:rPr b="1" i="0" lang="en-US" sz="5600" u="none" cap="none" strike="noStrike">
                <a:solidFill>
                  <a:schemeClr val="lt1"/>
                </a:solidFill>
                <a:latin typeface="Arial"/>
                <a:ea typeface="Arial"/>
                <a:cs typeface="Arial"/>
                <a:sym typeface="Arial"/>
              </a:rPr>
              <a:t>Knight Foundation School of Computing and Informational Sciences</a:t>
            </a:r>
            <a:endParaRPr b="0" i="0" sz="56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5600"/>
              <a:buFont typeface="Arial"/>
              <a:buNone/>
            </a:pPr>
            <a:r>
              <a:rPr b="0" i="1" lang="en-US" sz="5600" u="none" cap="none" strike="noStrike">
                <a:solidFill>
                  <a:schemeClr val="lt1"/>
                </a:solidFill>
                <a:latin typeface="Arial"/>
                <a:ea typeface="Arial"/>
                <a:cs typeface="Arial"/>
                <a:sym typeface="Arial"/>
              </a:rPr>
              <a:t>Spring 2022 Capstone II Project</a:t>
            </a:r>
            <a:endParaRPr b="0" i="1" sz="5600" u="none" cap="none" strike="noStrike">
              <a:solidFill>
                <a:srgbClr val="000000"/>
              </a:solidFill>
              <a:latin typeface="Arial"/>
              <a:ea typeface="Arial"/>
              <a:cs typeface="Arial"/>
              <a:sym typeface="Arial"/>
            </a:endParaRPr>
          </a:p>
        </p:txBody>
      </p:sp>
      <p:sp>
        <p:nvSpPr>
          <p:cNvPr id="38" name="Google Shape;38;p1"/>
          <p:cNvSpPr txBox="1"/>
          <p:nvPr/>
        </p:nvSpPr>
        <p:spPr>
          <a:xfrm>
            <a:off x="4340250" y="1650721"/>
            <a:ext cx="35204400" cy="3229382"/>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FFFF"/>
              </a:buClr>
              <a:buSzPts val="10000"/>
              <a:buFont typeface="Arial"/>
              <a:buNone/>
            </a:pPr>
            <a:r>
              <a:rPr b="1" i="0" lang="en-US" sz="10000" u="none" cap="none" strike="noStrike">
                <a:solidFill>
                  <a:srgbClr val="00FFFF"/>
                </a:solidFill>
                <a:latin typeface="Arial"/>
                <a:ea typeface="Arial"/>
                <a:cs typeface="Arial"/>
                <a:sym typeface="Arial"/>
              </a:rPr>
              <a:t>NuMom (Keeping Moms &amp; Infants Healthy)</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Student: Amy Garcia Fernandez</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Mentors: </a:t>
            </a:r>
            <a:r>
              <a:rPr b="0" i="1" lang="en-US" sz="3500" u="none" cap="none" strike="noStrike">
                <a:solidFill>
                  <a:schemeClr val="lt1"/>
                </a:solidFill>
                <a:latin typeface="Arial"/>
                <a:ea typeface="Arial"/>
                <a:cs typeface="Arial"/>
                <a:sym typeface="Arial"/>
              </a:rPr>
              <a:t>Jean Hannan</a:t>
            </a:r>
            <a:r>
              <a:rPr b="0" i="0" lang="en-US" sz="3500" u="none" cap="none" strike="noStrike">
                <a:solidFill>
                  <a:schemeClr val="lt1"/>
                </a:solidFill>
                <a:latin typeface="Arial"/>
                <a:ea typeface="Arial"/>
                <a:cs typeface="Arial"/>
                <a:sym typeface="Arial"/>
              </a:rPr>
              <a:t>, Product Owner &amp; </a:t>
            </a:r>
            <a:r>
              <a:rPr b="0" i="1" lang="en-US" sz="3500" u="none" cap="none" strike="noStrike">
                <a:solidFill>
                  <a:schemeClr val="lt1"/>
                </a:solidFill>
                <a:latin typeface="Arial"/>
                <a:ea typeface="Arial"/>
                <a:cs typeface="Arial"/>
                <a:sym typeface="Arial"/>
              </a:rPr>
              <a:t>Eduardo Morales</a:t>
            </a:r>
            <a:r>
              <a:rPr b="0" i="0" lang="en-US" sz="3500" u="none" cap="none" strike="noStrike">
                <a:solidFill>
                  <a:schemeClr val="lt1"/>
                </a:solidFill>
                <a:latin typeface="Arial"/>
                <a:ea typeface="Arial"/>
                <a:cs typeface="Arial"/>
                <a:sym typeface="Arial"/>
              </a:rPr>
              <a:t>, NuMom Veteran</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3500"/>
              <a:buFont typeface="Arial"/>
              <a:buNone/>
            </a:pPr>
            <a:r>
              <a:rPr b="1" i="0" lang="en-US" sz="3500" u="none" cap="none" strike="noStrike">
                <a:solidFill>
                  <a:schemeClr val="lt1"/>
                </a:solidFill>
                <a:latin typeface="Arial"/>
                <a:ea typeface="Arial"/>
                <a:cs typeface="Arial"/>
                <a:sym typeface="Arial"/>
              </a:rPr>
              <a:t>Instructor/Faculty: </a:t>
            </a:r>
            <a:r>
              <a:rPr b="0" i="1" lang="en-US" sz="3500" u="none" cap="none" strike="noStrike">
                <a:solidFill>
                  <a:schemeClr val="lt1"/>
                </a:solidFill>
                <a:latin typeface="Arial"/>
                <a:ea typeface="Arial"/>
                <a:cs typeface="Arial"/>
                <a:sym typeface="Arial"/>
              </a:rPr>
              <a:t>Dr. Masoud Sadjadi</a:t>
            </a:r>
            <a:r>
              <a:rPr b="0" i="0" lang="en-US" sz="3500" u="none" cap="none" strike="noStrike">
                <a:solidFill>
                  <a:schemeClr val="lt1"/>
                </a:solidFill>
                <a:latin typeface="Arial"/>
                <a:ea typeface="Arial"/>
                <a:cs typeface="Arial"/>
                <a:sym typeface="Arial"/>
              </a:rPr>
              <a:t>, Florida International University</a:t>
            </a:r>
            <a:endParaRPr b="0" i="0" sz="1400" u="none" cap="none" strike="noStrike">
              <a:solidFill>
                <a:srgbClr val="000000"/>
              </a:solidFill>
              <a:latin typeface="Arial"/>
              <a:ea typeface="Arial"/>
              <a:cs typeface="Arial"/>
              <a:sym typeface="Arial"/>
            </a:endParaRPr>
          </a:p>
        </p:txBody>
      </p:sp>
      <p:sp>
        <p:nvSpPr>
          <p:cNvPr id="39" name="Google Shape;39;p1"/>
          <p:cNvSpPr txBox="1"/>
          <p:nvPr/>
        </p:nvSpPr>
        <p:spPr>
          <a:xfrm>
            <a:off x="7732054" y="31318197"/>
            <a:ext cx="21444300" cy="1737000"/>
          </a:xfrm>
          <a:prstGeom prst="rect">
            <a:avLst/>
          </a:prstGeom>
          <a:noFill/>
          <a:ln>
            <a:noFill/>
          </a:ln>
        </p:spPr>
        <p:txBody>
          <a:bodyPr anchorCtr="0" anchor="t" bIns="36975" lIns="73975" spcFirstLastPara="1" rIns="73975" wrap="square" tIns="36975">
            <a:spAutoFit/>
          </a:bodyPr>
          <a:lstStyle/>
          <a:p>
            <a:pPr indent="0" lvl="0" marL="0" marR="0" rtl="0" algn="l">
              <a:lnSpc>
                <a:spcPct val="100000"/>
              </a:lnSpc>
              <a:spcBef>
                <a:spcPts val="0"/>
              </a:spcBef>
              <a:spcAft>
                <a:spcPts val="0"/>
              </a:spcAft>
              <a:buClr>
                <a:srgbClr val="3333CC"/>
              </a:buClr>
              <a:buSzPts val="2400"/>
              <a:buFont typeface="Arial"/>
              <a:buNone/>
            </a:pPr>
            <a:r>
              <a:rPr b="0" i="0" lang="en-US" sz="3600" u="none" cap="none" strike="noStrike">
                <a:solidFill>
                  <a:schemeClr val="lt2"/>
                </a:solidFill>
                <a:latin typeface="Arial"/>
                <a:ea typeface="Arial"/>
                <a:cs typeface="Arial"/>
                <a:sym typeface="Arial"/>
              </a:rPr>
              <a:t>The material presented in this poster is based upon the work supported by Jean Hannan. We thank Jean Hannan for her assistance and mentorship that we received throughout the Capstone II project.</a:t>
            </a:r>
            <a:endParaRPr b="0" i="0" sz="36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3333CC"/>
              </a:buClr>
              <a:buSzPts val="2400"/>
              <a:buFont typeface="Arial"/>
              <a:buNone/>
            </a:pPr>
            <a:r>
              <a:t/>
            </a:r>
            <a:endParaRPr b="0" i="0" sz="3600" u="none" cap="none" strike="noStrike">
              <a:solidFill>
                <a:schemeClr val="lt2"/>
              </a:solidFill>
              <a:latin typeface="Arial"/>
              <a:ea typeface="Arial"/>
              <a:cs typeface="Arial"/>
              <a:sym typeface="Arial"/>
            </a:endParaRPr>
          </a:p>
        </p:txBody>
      </p:sp>
      <p:sp>
        <p:nvSpPr>
          <p:cNvPr id="40" name="Google Shape;40;p1"/>
          <p:cNvSpPr txBox="1"/>
          <p:nvPr/>
        </p:nvSpPr>
        <p:spPr>
          <a:xfrm>
            <a:off x="7732054" y="30770278"/>
            <a:ext cx="45783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US" sz="3075" u="none" cap="none" strike="noStrike">
                <a:solidFill>
                  <a:srgbClr val="00FFFF"/>
                </a:solidFill>
                <a:latin typeface="Arial"/>
                <a:ea typeface="Arial"/>
                <a:cs typeface="Arial"/>
                <a:sym typeface="Arial"/>
              </a:rPr>
              <a:t>ACKNOWLEDGEMENT</a:t>
            </a:r>
            <a:endParaRPr b="0" i="0" sz="1400" u="none" cap="none" strike="noStrike">
              <a:solidFill>
                <a:srgbClr val="000000"/>
              </a:solidFill>
              <a:latin typeface="Arial"/>
              <a:ea typeface="Arial"/>
              <a:cs typeface="Arial"/>
              <a:sym typeface="Arial"/>
            </a:endParaRPr>
          </a:p>
        </p:txBody>
      </p:sp>
      <p:sp>
        <p:nvSpPr>
          <p:cNvPr id="41" name="Google Shape;41;p1"/>
          <p:cNvSpPr txBox="1"/>
          <p:nvPr/>
        </p:nvSpPr>
        <p:spPr>
          <a:xfrm>
            <a:off x="5257800" y="5943600"/>
            <a:ext cx="4572000" cy="628800"/>
          </a:xfrm>
          <a:prstGeom prst="rect">
            <a:avLst/>
          </a:prstGeom>
          <a:solidFill>
            <a:srgbClr val="00FFFF"/>
          </a:solidFill>
          <a:ln cap="flat" cmpd="sng" w="9525">
            <a:solidFill>
              <a:srgbClr val="091F40"/>
            </a:solidFill>
            <a:prstDash val="solid"/>
            <a:round/>
            <a:headEnd len="sm" w="sm" type="none"/>
            <a:tailEnd len="sm" w="sm" type="none"/>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600"/>
              <a:buFont typeface="Arial"/>
              <a:buNone/>
            </a:pPr>
            <a:r>
              <a:rPr b="1" i="0" lang="en-US" sz="3600" u="none" cap="none" strike="noStrike">
                <a:solidFill>
                  <a:srgbClr val="091F40"/>
                </a:solidFill>
                <a:latin typeface="Arial"/>
                <a:ea typeface="Arial"/>
                <a:cs typeface="Arial"/>
                <a:sym typeface="Arial"/>
              </a:rPr>
              <a:t>PROBLEM</a:t>
            </a:r>
            <a:endParaRPr b="0" i="0" sz="3600" u="none" cap="none" strike="noStrike">
              <a:solidFill>
                <a:srgbClr val="091F40"/>
              </a:solidFill>
              <a:latin typeface="Arial"/>
              <a:ea typeface="Arial"/>
              <a:cs typeface="Arial"/>
              <a:sym typeface="Arial"/>
            </a:endParaRPr>
          </a:p>
        </p:txBody>
      </p:sp>
      <p:sp>
        <p:nvSpPr>
          <p:cNvPr id="42" name="Google Shape;42;p1"/>
          <p:cNvSpPr txBox="1"/>
          <p:nvPr/>
        </p:nvSpPr>
        <p:spPr>
          <a:xfrm>
            <a:off x="19666455" y="5877322"/>
            <a:ext cx="4572000" cy="628800"/>
          </a:xfrm>
          <a:prstGeom prst="rect">
            <a:avLst/>
          </a:prstGeom>
          <a:solidFill>
            <a:srgbClr val="00FFFF"/>
          </a:solidFill>
          <a:ln cap="flat" cmpd="sng" w="9525">
            <a:solidFill>
              <a:srgbClr val="091F40"/>
            </a:solidFill>
            <a:prstDash val="solid"/>
            <a:round/>
            <a:headEnd len="sm" w="sm" type="none"/>
            <a:tailEnd len="sm" w="sm" type="none"/>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600"/>
              <a:buFont typeface="Arial"/>
              <a:buNone/>
            </a:pPr>
            <a:r>
              <a:rPr b="1" i="0" lang="en-US" sz="3600" u="none" cap="none" strike="noStrike">
                <a:solidFill>
                  <a:srgbClr val="091F40"/>
                </a:solidFill>
                <a:latin typeface="Arial"/>
                <a:ea typeface="Arial"/>
                <a:cs typeface="Arial"/>
                <a:sym typeface="Arial"/>
              </a:rPr>
              <a:t>CURRENT SYSTEM</a:t>
            </a:r>
            <a:endParaRPr b="1" i="0" sz="3600" u="none" cap="none" strike="noStrike">
              <a:solidFill>
                <a:srgbClr val="091F40"/>
              </a:solidFill>
              <a:latin typeface="Arial"/>
              <a:ea typeface="Arial"/>
              <a:cs typeface="Arial"/>
              <a:sym typeface="Arial"/>
            </a:endParaRPr>
          </a:p>
        </p:txBody>
      </p:sp>
      <p:sp>
        <p:nvSpPr>
          <p:cNvPr id="43" name="Google Shape;43;p1"/>
          <p:cNvSpPr txBox="1"/>
          <p:nvPr/>
        </p:nvSpPr>
        <p:spPr>
          <a:xfrm>
            <a:off x="34061400" y="5943600"/>
            <a:ext cx="4572000" cy="628800"/>
          </a:xfrm>
          <a:prstGeom prst="rect">
            <a:avLst/>
          </a:prstGeom>
          <a:solidFill>
            <a:srgbClr val="00FFFF"/>
          </a:solidFill>
          <a:ln cap="flat" cmpd="sng" w="9525">
            <a:solidFill>
              <a:srgbClr val="091F40"/>
            </a:solidFill>
            <a:prstDash val="solid"/>
            <a:round/>
            <a:headEnd len="sm" w="sm" type="none"/>
            <a:tailEnd len="sm" w="sm" type="none"/>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600"/>
              <a:buFont typeface="Arial"/>
              <a:buNone/>
            </a:pPr>
            <a:r>
              <a:rPr b="1" i="0" lang="en-US" sz="3600" u="none" cap="none" strike="noStrike">
                <a:solidFill>
                  <a:srgbClr val="091F40"/>
                </a:solidFill>
                <a:latin typeface="Arial"/>
                <a:ea typeface="Arial"/>
                <a:cs typeface="Arial"/>
                <a:sym typeface="Arial"/>
              </a:rPr>
              <a:t>REQUIREMENTS</a:t>
            </a:r>
            <a:endParaRPr b="0" i="0" sz="3600" u="none" cap="none" strike="noStrike">
              <a:solidFill>
                <a:srgbClr val="091F40"/>
              </a:solidFill>
              <a:latin typeface="Arial"/>
              <a:ea typeface="Arial"/>
              <a:cs typeface="Arial"/>
              <a:sym typeface="Arial"/>
            </a:endParaRPr>
          </a:p>
        </p:txBody>
      </p:sp>
      <p:sp>
        <p:nvSpPr>
          <p:cNvPr id="44" name="Google Shape;44;p1"/>
          <p:cNvSpPr txBox="1"/>
          <p:nvPr/>
        </p:nvSpPr>
        <p:spPr>
          <a:xfrm>
            <a:off x="5257800" y="13716000"/>
            <a:ext cx="4572000" cy="628800"/>
          </a:xfrm>
          <a:prstGeom prst="rect">
            <a:avLst/>
          </a:prstGeom>
          <a:solidFill>
            <a:srgbClr val="00FFFF"/>
          </a:solidFill>
          <a:ln cap="flat" cmpd="sng" w="9525">
            <a:solidFill>
              <a:srgbClr val="091F40"/>
            </a:solidFill>
            <a:prstDash val="solid"/>
            <a:round/>
            <a:headEnd len="sm" w="sm" type="none"/>
            <a:tailEnd len="sm" w="sm" type="none"/>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600"/>
              <a:buFont typeface="Arial"/>
              <a:buNone/>
            </a:pPr>
            <a:r>
              <a:rPr b="1" i="0" lang="en-US" sz="3600" u="none" cap="none" strike="noStrike">
                <a:solidFill>
                  <a:srgbClr val="091F40"/>
                </a:solidFill>
                <a:latin typeface="Arial"/>
                <a:ea typeface="Arial"/>
                <a:cs typeface="Arial"/>
                <a:sym typeface="Arial"/>
              </a:rPr>
              <a:t>SYSTEM DESIGN</a:t>
            </a:r>
            <a:endParaRPr b="0" i="0" sz="3600" u="none" cap="none" strike="noStrike">
              <a:solidFill>
                <a:srgbClr val="091F40"/>
              </a:solidFill>
              <a:latin typeface="Arial"/>
              <a:ea typeface="Arial"/>
              <a:cs typeface="Arial"/>
              <a:sym typeface="Arial"/>
            </a:endParaRPr>
          </a:p>
        </p:txBody>
      </p:sp>
      <p:sp>
        <p:nvSpPr>
          <p:cNvPr id="45" name="Google Shape;45;p1"/>
          <p:cNvSpPr txBox="1"/>
          <p:nvPr/>
        </p:nvSpPr>
        <p:spPr>
          <a:xfrm>
            <a:off x="19659600" y="13716000"/>
            <a:ext cx="4572000" cy="628800"/>
          </a:xfrm>
          <a:prstGeom prst="rect">
            <a:avLst/>
          </a:prstGeom>
          <a:solidFill>
            <a:srgbClr val="00FFFF"/>
          </a:solidFill>
          <a:ln cap="flat" cmpd="sng" w="9525">
            <a:solidFill>
              <a:srgbClr val="091F40"/>
            </a:solidFill>
            <a:prstDash val="solid"/>
            <a:round/>
            <a:headEnd len="sm" w="sm" type="none"/>
            <a:tailEnd len="sm" w="sm" type="none"/>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600"/>
              <a:buFont typeface="Arial"/>
              <a:buNone/>
            </a:pPr>
            <a:r>
              <a:rPr b="1" i="0" lang="en-US" sz="3600" u="none" cap="none" strike="noStrike">
                <a:solidFill>
                  <a:srgbClr val="091F40"/>
                </a:solidFill>
                <a:latin typeface="Arial"/>
                <a:ea typeface="Arial"/>
                <a:cs typeface="Arial"/>
                <a:sym typeface="Arial"/>
              </a:rPr>
              <a:t>OBJECT DESIGN</a:t>
            </a:r>
            <a:endParaRPr b="0" i="0" sz="3600" u="none" cap="none" strike="noStrike">
              <a:solidFill>
                <a:srgbClr val="091F40"/>
              </a:solidFill>
              <a:latin typeface="Arial"/>
              <a:ea typeface="Arial"/>
              <a:cs typeface="Arial"/>
              <a:sym typeface="Arial"/>
            </a:endParaRPr>
          </a:p>
        </p:txBody>
      </p:sp>
      <p:sp>
        <p:nvSpPr>
          <p:cNvPr id="46" name="Google Shape;46;p1"/>
          <p:cNvSpPr txBox="1"/>
          <p:nvPr/>
        </p:nvSpPr>
        <p:spPr>
          <a:xfrm>
            <a:off x="34061400" y="13716000"/>
            <a:ext cx="4572000" cy="628800"/>
          </a:xfrm>
          <a:prstGeom prst="rect">
            <a:avLst/>
          </a:prstGeom>
          <a:solidFill>
            <a:srgbClr val="00FFFF"/>
          </a:solidFill>
          <a:ln cap="flat" cmpd="sng" w="9525">
            <a:solidFill>
              <a:srgbClr val="091F40"/>
            </a:solidFill>
            <a:prstDash val="solid"/>
            <a:round/>
            <a:headEnd len="sm" w="sm" type="none"/>
            <a:tailEnd len="sm" w="sm" type="none"/>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600"/>
              <a:buFont typeface="Arial"/>
              <a:buNone/>
            </a:pPr>
            <a:r>
              <a:rPr b="1" i="0" lang="en-US" sz="3600" u="none" cap="none" strike="noStrike">
                <a:solidFill>
                  <a:srgbClr val="091F40"/>
                </a:solidFill>
                <a:latin typeface="Arial"/>
                <a:ea typeface="Arial"/>
                <a:cs typeface="Arial"/>
                <a:sym typeface="Arial"/>
              </a:rPr>
              <a:t>IMPLEMENTATION</a:t>
            </a:r>
            <a:endParaRPr b="0" i="0" sz="3600" u="none" cap="none" strike="noStrike">
              <a:solidFill>
                <a:srgbClr val="091F40"/>
              </a:solidFill>
              <a:latin typeface="Arial"/>
              <a:ea typeface="Arial"/>
              <a:cs typeface="Arial"/>
              <a:sym typeface="Arial"/>
            </a:endParaRPr>
          </a:p>
        </p:txBody>
      </p:sp>
      <p:sp>
        <p:nvSpPr>
          <p:cNvPr id="47" name="Google Shape;47;p1"/>
          <p:cNvSpPr txBox="1"/>
          <p:nvPr/>
        </p:nvSpPr>
        <p:spPr>
          <a:xfrm>
            <a:off x="5257800" y="21488400"/>
            <a:ext cx="4572000" cy="628800"/>
          </a:xfrm>
          <a:prstGeom prst="rect">
            <a:avLst/>
          </a:prstGeom>
          <a:solidFill>
            <a:srgbClr val="00FFFF"/>
          </a:solidFill>
          <a:ln cap="flat" cmpd="sng" w="9525">
            <a:solidFill>
              <a:srgbClr val="091F40"/>
            </a:solidFill>
            <a:prstDash val="solid"/>
            <a:round/>
            <a:headEnd len="sm" w="sm" type="none"/>
            <a:tailEnd len="sm" w="sm" type="none"/>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600"/>
              <a:buFont typeface="Arial"/>
              <a:buNone/>
            </a:pPr>
            <a:r>
              <a:rPr b="1" i="0" lang="en-US" sz="3600" u="none" cap="none" strike="noStrike">
                <a:solidFill>
                  <a:srgbClr val="091F40"/>
                </a:solidFill>
                <a:latin typeface="Arial"/>
                <a:ea typeface="Arial"/>
                <a:cs typeface="Arial"/>
                <a:sym typeface="Arial"/>
              </a:rPr>
              <a:t>VERIFICATION</a:t>
            </a:r>
            <a:endParaRPr b="0" i="0" sz="3600" u="none" cap="none" strike="noStrike">
              <a:solidFill>
                <a:srgbClr val="091F40"/>
              </a:solidFill>
              <a:latin typeface="Arial"/>
              <a:ea typeface="Arial"/>
              <a:cs typeface="Arial"/>
              <a:sym typeface="Arial"/>
            </a:endParaRPr>
          </a:p>
        </p:txBody>
      </p:sp>
      <p:sp>
        <p:nvSpPr>
          <p:cNvPr id="48" name="Google Shape;48;p1"/>
          <p:cNvSpPr txBox="1"/>
          <p:nvPr/>
        </p:nvSpPr>
        <p:spPr>
          <a:xfrm>
            <a:off x="19659600" y="21488400"/>
            <a:ext cx="4572000" cy="628800"/>
          </a:xfrm>
          <a:prstGeom prst="rect">
            <a:avLst/>
          </a:prstGeom>
          <a:solidFill>
            <a:srgbClr val="00FFFF"/>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600"/>
              <a:buFont typeface="Arial"/>
              <a:buNone/>
            </a:pPr>
            <a:r>
              <a:rPr b="1" i="0" lang="en-US" sz="3600" u="none" cap="none" strike="noStrike">
                <a:solidFill>
                  <a:srgbClr val="091F40"/>
                </a:solidFill>
                <a:latin typeface="Arial"/>
                <a:ea typeface="Arial"/>
                <a:cs typeface="Arial"/>
                <a:sym typeface="Arial"/>
              </a:rPr>
              <a:t>SUMMARY</a:t>
            </a:r>
            <a:endParaRPr b="0" i="0" sz="3600" u="none" cap="none" strike="noStrike">
              <a:solidFill>
                <a:srgbClr val="091F40"/>
              </a:solidFill>
              <a:latin typeface="Arial"/>
              <a:ea typeface="Arial"/>
              <a:cs typeface="Arial"/>
              <a:sym typeface="Arial"/>
            </a:endParaRPr>
          </a:p>
        </p:txBody>
      </p:sp>
      <p:sp>
        <p:nvSpPr>
          <p:cNvPr id="49" name="Google Shape;49;p1"/>
          <p:cNvSpPr txBox="1"/>
          <p:nvPr/>
        </p:nvSpPr>
        <p:spPr>
          <a:xfrm>
            <a:off x="34061400" y="21488400"/>
            <a:ext cx="4572000" cy="628800"/>
          </a:xfrm>
          <a:prstGeom prst="rect">
            <a:avLst/>
          </a:prstGeom>
          <a:solidFill>
            <a:srgbClr val="00FFFF"/>
          </a:solidFill>
          <a:ln cap="flat" cmpd="sng" w="9525">
            <a:solidFill>
              <a:srgbClr val="091F40"/>
            </a:solidFill>
            <a:prstDash val="solid"/>
            <a:round/>
            <a:headEnd len="sm" w="sm" type="none"/>
            <a:tailEnd len="sm" w="sm" type="none"/>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600"/>
              <a:buFont typeface="Arial"/>
              <a:buNone/>
            </a:pPr>
            <a:r>
              <a:rPr b="1" i="0" lang="en-US" sz="3600" u="none" cap="none" strike="noStrike">
                <a:solidFill>
                  <a:srgbClr val="091F40"/>
                </a:solidFill>
                <a:latin typeface="Arial"/>
                <a:ea typeface="Arial"/>
                <a:cs typeface="Arial"/>
                <a:sym typeface="Arial"/>
              </a:rPr>
              <a:t>SCREENSHOTS</a:t>
            </a:r>
            <a:endParaRPr b="0" i="0" sz="3600" u="none" cap="none" strike="noStrike">
              <a:solidFill>
                <a:srgbClr val="091F40"/>
              </a:solidFill>
              <a:latin typeface="Arial"/>
              <a:ea typeface="Arial"/>
              <a:cs typeface="Arial"/>
              <a:sym typeface="Arial"/>
            </a:endParaRPr>
          </a:p>
        </p:txBody>
      </p:sp>
      <p:pic>
        <p:nvPicPr>
          <p:cNvPr id="50" name="Google Shape;50;p1"/>
          <p:cNvPicPr preferRelativeResize="0"/>
          <p:nvPr/>
        </p:nvPicPr>
        <p:blipFill rotWithShape="1">
          <a:blip r:embed="rId4">
            <a:alphaModFix/>
          </a:blip>
          <a:srcRect b="0" l="0" r="0" t="0"/>
          <a:stretch/>
        </p:blipFill>
        <p:spPr>
          <a:xfrm>
            <a:off x="685800" y="617625"/>
            <a:ext cx="7759674" cy="4444625"/>
          </a:xfrm>
          <a:prstGeom prst="rect">
            <a:avLst/>
          </a:prstGeom>
          <a:noFill/>
          <a:ln>
            <a:noFill/>
          </a:ln>
        </p:spPr>
      </p:pic>
      <p:pic>
        <p:nvPicPr>
          <p:cNvPr id="51" name="Google Shape;51;p1"/>
          <p:cNvPicPr preferRelativeResize="0"/>
          <p:nvPr/>
        </p:nvPicPr>
        <p:blipFill rotWithShape="1">
          <a:blip r:embed="rId5">
            <a:alphaModFix/>
          </a:blip>
          <a:srcRect b="0" l="0" r="0" t="0"/>
          <a:stretch/>
        </p:blipFill>
        <p:spPr>
          <a:xfrm>
            <a:off x="36534533" y="-371574"/>
            <a:ext cx="6810575" cy="6810575"/>
          </a:xfrm>
          <a:prstGeom prst="rect">
            <a:avLst/>
          </a:prstGeom>
          <a:noFill/>
          <a:ln>
            <a:noFill/>
          </a:ln>
        </p:spPr>
      </p:pic>
      <p:sp>
        <p:nvSpPr>
          <p:cNvPr id="52" name="Google Shape;52;p1"/>
          <p:cNvSpPr txBox="1"/>
          <p:nvPr/>
        </p:nvSpPr>
        <p:spPr>
          <a:xfrm>
            <a:off x="682621" y="6844997"/>
            <a:ext cx="13716000" cy="59436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lt1"/>
              </a:buClr>
              <a:buSzPts val="3600"/>
              <a:buFont typeface="Arial"/>
              <a:buChar char="●"/>
            </a:pPr>
            <a:r>
              <a:rPr b="0" i="0" lang="en-US" sz="3600" u="none" cap="none" strike="noStrike">
                <a:solidFill>
                  <a:schemeClr val="lt1"/>
                </a:solidFill>
                <a:latin typeface="Arial"/>
                <a:ea typeface="Arial"/>
                <a:cs typeface="Arial"/>
                <a:sym typeface="Arial"/>
              </a:rPr>
              <a:t>Currently, new mothers who are low-income face challenges to have access to prenatal and postnatal resources.</a:t>
            </a:r>
            <a:endParaRPr/>
          </a:p>
          <a:p>
            <a:pPr indent="-457200" lvl="0" marL="457200" marR="0" rtl="0" algn="l">
              <a:lnSpc>
                <a:spcPct val="100000"/>
              </a:lnSpc>
              <a:spcBef>
                <a:spcPts val="0"/>
              </a:spcBef>
              <a:spcAft>
                <a:spcPts val="0"/>
              </a:spcAft>
              <a:buClr>
                <a:schemeClr val="lt1"/>
              </a:buClr>
              <a:buSzPts val="3600"/>
              <a:buFont typeface="Arial"/>
              <a:buChar char="●"/>
            </a:pPr>
            <a:r>
              <a:rPr b="0" i="0" lang="en-US" sz="3600" u="none" cap="none" strike="noStrike">
                <a:solidFill>
                  <a:schemeClr val="lt1"/>
                </a:solidFill>
                <a:latin typeface="Arial"/>
                <a:ea typeface="Arial"/>
                <a:cs typeface="Arial"/>
                <a:sym typeface="Arial"/>
              </a:rPr>
              <a:t>Without access to these resources, mothers cannot take care of themselves adequately or provide necessary care for their children.</a:t>
            </a:r>
            <a:endParaRPr/>
          </a:p>
          <a:p>
            <a:pPr indent="-457200" lvl="0" marL="457200" marR="0" rtl="0" algn="l">
              <a:lnSpc>
                <a:spcPct val="100000"/>
              </a:lnSpc>
              <a:spcBef>
                <a:spcPts val="0"/>
              </a:spcBef>
              <a:spcAft>
                <a:spcPts val="0"/>
              </a:spcAft>
              <a:buClr>
                <a:schemeClr val="lt1"/>
              </a:buClr>
              <a:buSzPts val="3600"/>
              <a:buFont typeface="Arial"/>
              <a:buChar char="●"/>
            </a:pPr>
            <a:r>
              <a:rPr b="0" i="0" lang="en-US" sz="3600" u="none" cap="none" strike="noStrike">
                <a:solidFill>
                  <a:schemeClr val="lt1"/>
                </a:solidFill>
                <a:latin typeface="Arial"/>
                <a:ea typeface="Arial"/>
                <a:cs typeface="Arial"/>
                <a:sym typeface="Arial"/>
              </a:rPr>
              <a:t>NuMom provides a solution to this problem by delivering continued and personalized access to support all the stages of motherhood.</a:t>
            </a:r>
            <a:endParaRPr/>
          </a:p>
        </p:txBody>
      </p:sp>
      <p:sp>
        <p:nvSpPr>
          <p:cNvPr id="53" name="Google Shape;53;p1"/>
          <p:cNvSpPr txBox="1"/>
          <p:nvPr/>
        </p:nvSpPr>
        <p:spPr>
          <a:xfrm>
            <a:off x="29492579" y="6780081"/>
            <a:ext cx="13716000" cy="5943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3600" u="none" cap="none" strike="noStrike">
                <a:solidFill>
                  <a:schemeClr val="lt1"/>
                </a:solidFill>
                <a:latin typeface="Arial"/>
                <a:ea typeface="Arial"/>
                <a:cs typeface="Arial"/>
                <a:sym typeface="Arial"/>
              </a:rPr>
              <a:t>The main goal of this semester was to improve the user interface design. The design was perfected to ensure the user experience was consistent throughout the app. The functionalities were polished and elements that were not working correctly were fixed. The welcome banner was updated to make the </a:t>
            </a:r>
            <a:r>
              <a:rPr lang="en-US" sz="3600">
                <a:solidFill>
                  <a:schemeClr val="lt1"/>
                </a:solidFill>
              </a:rPr>
              <a:t>home </a:t>
            </a:r>
            <a:r>
              <a:rPr b="0" i="0" lang="en-US" sz="3600" u="none" cap="none" strike="noStrike">
                <a:solidFill>
                  <a:schemeClr val="lt1"/>
                </a:solidFill>
                <a:latin typeface="Arial"/>
                <a:ea typeface="Arial"/>
                <a:cs typeface="Arial"/>
                <a:sym typeface="Arial"/>
              </a:rPr>
              <a:t>page more user-friendly. A show password button was added to the Sign up and Login screens to improve the accessibility of the app. </a:t>
            </a:r>
            <a:endParaRPr/>
          </a:p>
          <a:p>
            <a:pPr indent="0" lvl="0" marL="0" marR="0" rtl="0" algn="l">
              <a:lnSpc>
                <a:spcPct val="100000"/>
              </a:lnSpc>
              <a:spcBef>
                <a:spcPts val="0"/>
              </a:spcBef>
              <a:spcAft>
                <a:spcPts val="0"/>
              </a:spcAft>
              <a:buNone/>
            </a:pPr>
            <a:r>
              <a:rPr b="0" i="0" lang="en-US" sz="3600" u="none" cap="none" strike="noStrike">
                <a:solidFill>
                  <a:schemeClr val="lt1"/>
                </a:solidFill>
                <a:latin typeface="Arial"/>
                <a:ea typeface="Arial"/>
                <a:cs typeface="Arial"/>
                <a:sym typeface="Arial"/>
              </a:rPr>
              <a:t>Our team worked on several other issues including correcting translation files, fixing unreadable date-time picker on IOS Dark Mode, improving immunization checklist page, and updating the clinics page filter.</a:t>
            </a:r>
            <a:endParaRPr/>
          </a:p>
        </p:txBody>
      </p:sp>
      <p:sp>
        <p:nvSpPr>
          <p:cNvPr id="54" name="Google Shape;54;p1"/>
          <p:cNvSpPr txBox="1"/>
          <p:nvPr/>
        </p:nvSpPr>
        <p:spPr>
          <a:xfrm>
            <a:off x="15076010" y="22360175"/>
            <a:ext cx="13716000" cy="5943600"/>
          </a:xfrm>
          <a:prstGeom prst="rect">
            <a:avLst/>
          </a:prstGeom>
          <a:noFill/>
          <a:ln>
            <a:noFill/>
          </a:ln>
        </p:spPr>
        <p:txBody>
          <a:bodyPr anchorCtr="0" anchor="t" bIns="45700" lIns="91425" spcFirstLastPara="1" rIns="91425" wrap="square" tIns="45700">
            <a:noAutofit/>
          </a:bodyPr>
          <a:lstStyle/>
          <a:p>
            <a:pPr indent="0" lvl="0" marL="0" marR="0" rtl="0" algn="l">
              <a:lnSpc>
                <a:spcPct val="115000"/>
              </a:lnSpc>
              <a:spcBef>
                <a:spcPts val="1200"/>
              </a:spcBef>
              <a:spcAft>
                <a:spcPts val="1200"/>
              </a:spcAft>
              <a:buClr>
                <a:schemeClr val="dk1"/>
              </a:buClr>
              <a:buSzPts val="1100"/>
              <a:buFont typeface="Arial"/>
              <a:buNone/>
            </a:pPr>
            <a:r>
              <a:rPr b="0" i="0" lang="en-US" sz="3600" u="none" cap="none" strike="noStrike">
                <a:solidFill>
                  <a:schemeClr val="lt1"/>
                </a:solidFill>
                <a:latin typeface="Arial"/>
                <a:ea typeface="Arial"/>
                <a:cs typeface="Arial"/>
                <a:sym typeface="Arial"/>
              </a:rPr>
              <a:t>The current iteration of the NuMom app has been improved by polishing the user interface design. Several issues were fixed to refine the functionalities. The app currently supports several features including locating facilities, applying to WIC and Medicaid, saving documents such as immunizations, appointments, and references, and checking </a:t>
            </a:r>
            <a:r>
              <a:rPr lang="en-US" sz="3600">
                <a:solidFill>
                  <a:schemeClr val="lt1"/>
                </a:solidFill>
              </a:rPr>
              <a:t>an </a:t>
            </a:r>
            <a:r>
              <a:rPr b="0" i="0" lang="en-US" sz="3600" u="none" cap="none" strike="noStrike">
                <a:solidFill>
                  <a:schemeClr val="lt1"/>
                </a:solidFill>
                <a:latin typeface="Arial"/>
                <a:ea typeface="Arial"/>
                <a:cs typeface="Arial"/>
                <a:sym typeface="Arial"/>
              </a:rPr>
              <a:t>infant’s development and milestones. Our NuMom team hopes that these tools will provide every mother with the resources and guidance needed to enjoy a healthy and happy pregnancy and motherhood. </a:t>
            </a:r>
            <a:endParaRPr b="0" i="0" sz="3600" u="none" cap="none" strike="noStrike">
              <a:solidFill>
                <a:schemeClr val="lt1"/>
              </a:solidFill>
              <a:latin typeface="Arial"/>
              <a:ea typeface="Arial"/>
              <a:cs typeface="Arial"/>
              <a:sym typeface="Arial"/>
            </a:endParaRPr>
          </a:p>
        </p:txBody>
      </p:sp>
      <p:sp>
        <p:nvSpPr>
          <p:cNvPr id="55" name="Google Shape;55;p1"/>
          <p:cNvSpPr txBox="1"/>
          <p:nvPr/>
        </p:nvSpPr>
        <p:spPr>
          <a:xfrm>
            <a:off x="668910" y="22374300"/>
            <a:ext cx="13716000" cy="5943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3600" u="none" cap="none" strike="noStrike">
                <a:solidFill>
                  <a:schemeClr val="lt1"/>
                </a:solidFill>
                <a:latin typeface="Arial"/>
                <a:ea typeface="Arial"/>
                <a:cs typeface="Arial"/>
                <a:sym typeface="Arial"/>
              </a:rPr>
              <a:t>Our team used two main software platforms to aid in testing the app: Expo and GitHub. </a:t>
            </a:r>
            <a:endParaRPr/>
          </a:p>
          <a:p>
            <a:pPr indent="-457200" lvl="0" marL="457200" marR="0" rtl="0" algn="l">
              <a:lnSpc>
                <a:spcPct val="100000"/>
              </a:lnSpc>
              <a:spcBef>
                <a:spcPts val="0"/>
              </a:spcBef>
              <a:spcAft>
                <a:spcPts val="0"/>
              </a:spcAft>
              <a:buClr>
                <a:schemeClr val="lt1"/>
              </a:buClr>
              <a:buSzPts val="3600"/>
              <a:buFont typeface="Arial"/>
              <a:buChar char="●"/>
            </a:pPr>
            <a:r>
              <a:rPr b="0" i="0" lang="en-US" sz="3600" u="none" cap="none" strike="noStrike">
                <a:solidFill>
                  <a:schemeClr val="lt1"/>
                </a:solidFill>
                <a:latin typeface="Arial"/>
                <a:ea typeface="Arial"/>
                <a:cs typeface="Arial"/>
                <a:sym typeface="Arial"/>
              </a:rPr>
              <a:t>The Expo framework allowed us to build and quickly iterate on iOS and Android. By using their set of tools and services, we were able to modify the code and immediately see the changes in real-time on our smartphones. </a:t>
            </a:r>
            <a:endParaRPr/>
          </a:p>
          <a:p>
            <a:pPr indent="-457200" lvl="0" marL="457200" marR="0" rtl="0" algn="l">
              <a:lnSpc>
                <a:spcPct val="100000"/>
              </a:lnSpc>
              <a:spcBef>
                <a:spcPts val="0"/>
              </a:spcBef>
              <a:spcAft>
                <a:spcPts val="0"/>
              </a:spcAft>
              <a:buClr>
                <a:schemeClr val="lt1"/>
              </a:buClr>
              <a:buSzPts val="3600"/>
              <a:buFont typeface="Arial"/>
              <a:buChar char="●"/>
            </a:pPr>
            <a:r>
              <a:rPr b="0" i="0" lang="en-US" sz="3600" u="none" cap="none" strike="noStrike">
                <a:solidFill>
                  <a:schemeClr val="lt1"/>
                </a:solidFill>
                <a:latin typeface="Arial"/>
                <a:ea typeface="Arial"/>
                <a:cs typeface="Arial"/>
                <a:sym typeface="Arial"/>
              </a:rPr>
              <a:t>GitHub allowed us to manage the issues each team member found on the app. Our team used the Scrum methodology to efficiently distribute the workload. When a new functionality was added, or an issue was fixed, several team members verified the changes before the fix was accepted and pushed to the app. </a:t>
            </a:r>
            <a:endParaRPr/>
          </a:p>
          <a:p>
            <a:pPr indent="-228600" lvl="0" marL="457200" marR="0" rtl="0" algn="l">
              <a:lnSpc>
                <a:spcPct val="100000"/>
              </a:lnSpc>
              <a:spcBef>
                <a:spcPts val="0"/>
              </a:spcBef>
              <a:spcAft>
                <a:spcPts val="0"/>
              </a:spcAft>
              <a:buClr>
                <a:schemeClr val="lt1"/>
              </a:buClr>
              <a:buSzPts val="3600"/>
              <a:buFont typeface="Arial"/>
              <a:buNone/>
            </a:pPr>
            <a:r>
              <a:t/>
            </a:r>
            <a:endParaRPr b="0" i="0" sz="3600" u="none" cap="none" strike="noStrike">
              <a:solidFill>
                <a:schemeClr val="lt1"/>
              </a:solidFill>
              <a:latin typeface="Arial"/>
              <a:ea typeface="Arial"/>
              <a:cs typeface="Arial"/>
              <a:sym typeface="Arial"/>
            </a:endParaRPr>
          </a:p>
        </p:txBody>
      </p:sp>
      <p:sp>
        <p:nvSpPr>
          <p:cNvPr id="56" name="Google Shape;56;p1"/>
          <p:cNvSpPr txBox="1"/>
          <p:nvPr/>
        </p:nvSpPr>
        <p:spPr>
          <a:xfrm>
            <a:off x="685800" y="14337792"/>
            <a:ext cx="13716000" cy="59436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600"/>
              <a:buFont typeface="Arial"/>
              <a:buNone/>
            </a:pPr>
            <a:r>
              <a:t/>
            </a:r>
            <a:endParaRPr b="1" i="1" sz="3600" u="none" cap="none" strike="noStrike">
              <a:solidFill>
                <a:srgbClr val="000000"/>
              </a:solidFill>
              <a:latin typeface="Arial"/>
              <a:ea typeface="Arial"/>
              <a:cs typeface="Arial"/>
              <a:sym typeface="Arial"/>
            </a:endParaRPr>
          </a:p>
        </p:txBody>
      </p:sp>
      <p:pic>
        <p:nvPicPr>
          <p:cNvPr id="57" name="Google Shape;57;p1"/>
          <p:cNvPicPr preferRelativeResize="0"/>
          <p:nvPr/>
        </p:nvPicPr>
        <p:blipFill rotWithShape="1">
          <a:blip r:embed="rId6">
            <a:alphaModFix/>
          </a:blip>
          <a:srcRect b="0" l="0" r="0" t="0"/>
          <a:stretch/>
        </p:blipFill>
        <p:spPr>
          <a:xfrm>
            <a:off x="39292691" y="18093606"/>
            <a:ext cx="3343275" cy="2090738"/>
          </a:xfrm>
          <a:prstGeom prst="rect">
            <a:avLst/>
          </a:prstGeom>
          <a:noFill/>
          <a:ln>
            <a:noFill/>
          </a:ln>
        </p:spPr>
      </p:pic>
      <p:pic>
        <p:nvPicPr>
          <p:cNvPr id="58" name="Google Shape;58;p1"/>
          <p:cNvPicPr preferRelativeResize="0"/>
          <p:nvPr/>
        </p:nvPicPr>
        <p:blipFill rotWithShape="1">
          <a:blip r:embed="rId7">
            <a:alphaModFix/>
          </a:blip>
          <a:srcRect b="0" l="0" r="0" t="0"/>
          <a:stretch/>
        </p:blipFill>
        <p:spPr>
          <a:xfrm>
            <a:off x="36341100" y="17918230"/>
            <a:ext cx="3081338" cy="1976438"/>
          </a:xfrm>
          <a:prstGeom prst="rect">
            <a:avLst/>
          </a:prstGeom>
          <a:noFill/>
          <a:ln>
            <a:noFill/>
          </a:ln>
        </p:spPr>
      </p:pic>
      <p:pic>
        <p:nvPicPr>
          <p:cNvPr id="59" name="Google Shape;59;p1"/>
          <p:cNvPicPr preferRelativeResize="0"/>
          <p:nvPr/>
        </p:nvPicPr>
        <p:blipFill rotWithShape="1">
          <a:blip r:embed="rId8">
            <a:alphaModFix/>
          </a:blip>
          <a:srcRect b="0" l="0" r="0" t="0"/>
          <a:stretch/>
        </p:blipFill>
        <p:spPr>
          <a:xfrm>
            <a:off x="33851787" y="18054293"/>
            <a:ext cx="2047875" cy="2047875"/>
          </a:xfrm>
          <a:prstGeom prst="rect">
            <a:avLst/>
          </a:prstGeom>
          <a:noFill/>
          <a:ln>
            <a:noFill/>
          </a:ln>
        </p:spPr>
      </p:pic>
      <p:pic>
        <p:nvPicPr>
          <p:cNvPr id="60" name="Google Shape;60;p1"/>
          <p:cNvPicPr preferRelativeResize="0"/>
          <p:nvPr/>
        </p:nvPicPr>
        <p:blipFill rotWithShape="1">
          <a:blip r:embed="rId9">
            <a:alphaModFix/>
          </a:blip>
          <a:srcRect b="0" l="0" r="0" t="0"/>
          <a:stretch/>
        </p:blipFill>
        <p:spPr>
          <a:xfrm>
            <a:off x="39939821" y="14974462"/>
            <a:ext cx="2314575" cy="2386013"/>
          </a:xfrm>
          <a:prstGeom prst="rect">
            <a:avLst/>
          </a:prstGeom>
          <a:noFill/>
          <a:ln>
            <a:noFill/>
          </a:ln>
        </p:spPr>
      </p:pic>
      <p:pic>
        <p:nvPicPr>
          <p:cNvPr id="61" name="Google Shape;61;p1"/>
          <p:cNvPicPr preferRelativeResize="0"/>
          <p:nvPr/>
        </p:nvPicPr>
        <p:blipFill rotWithShape="1">
          <a:blip r:embed="rId10">
            <a:alphaModFix/>
          </a:blip>
          <a:srcRect b="0" l="0" r="0" t="0"/>
          <a:stretch/>
        </p:blipFill>
        <p:spPr>
          <a:xfrm>
            <a:off x="33719071" y="15273889"/>
            <a:ext cx="1852613" cy="1857375"/>
          </a:xfrm>
          <a:prstGeom prst="rect">
            <a:avLst/>
          </a:prstGeom>
          <a:noFill/>
          <a:ln>
            <a:noFill/>
          </a:ln>
        </p:spPr>
      </p:pic>
      <p:pic>
        <p:nvPicPr>
          <p:cNvPr id="62" name="Google Shape;62;p1"/>
          <p:cNvPicPr preferRelativeResize="0"/>
          <p:nvPr/>
        </p:nvPicPr>
        <p:blipFill rotWithShape="1">
          <a:blip r:embed="rId11">
            <a:alphaModFix/>
          </a:blip>
          <a:srcRect b="0" l="0" r="0" t="0"/>
          <a:stretch/>
        </p:blipFill>
        <p:spPr>
          <a:xfrm>
            <a:off x="30494114" y="14974462"/>
            <a:ext cx="2138363" cy="2481263"/>
          </a:xfrm>
          <a:prstGeom prst="rect">
            <a:avLst/>
          </a:prstGeom>
          <a:noFill/>
          <a:ln>
            <a:noFill/>
          </a:ln>
        </p:spPr>
      </p:pic>
      <p:pic>
        <p:nvPicPr>
          <p:cNvPr id="63" name="Google Shape;63;p1"/>
          <p:cNvPicPr preferRelativeResize="0"/>
          <p:nvPr/>
        </p:nvPicPr>
        <p:blipFill rotWithShape="1">
          <a:blip r:embed="rId12">
            <a:alphaModFix/>
          </a:blip>
          <a:srcRect b="0" l="0" r="0" t="0"/>
          <a:stretch/>
        </p:blipFill>
        <p:spPr>
          <a:xfrm>
            <a:off x="36918521" y="15211315"/>
            <a:ext cx="1994535" cy="1994535"/>
          </a:xfrm>
          <a:prstGeom prst="rect">
            <a:avLst/>
          </a:prstGeom>
          <a:noFill/>
          <a:ln>
            <a:noFill/>
          </a:ln>
        </p:spPr>
      </p:pic>
      <p:pic>
        <p:nvPicPr>
          <p:cNvPr id="64" name="Google Shape;64;p1"/>
          <p:cNvPicPr preferRelativeResize="0"/>
          <p:nvPr/>
        </p:nvPicPr>
        <p:blipFill rotWithShape="1">
          <a:blip r:embed="rId13">
            <a:alphaModFix/>
          </a:blip>
          <a:srcRect b="0" l="0" r="0" t="0"/>
          <a:stretch/>
        </p:blipFill>
        <p:spPr>
          <a:xfrm>
            <a:off x="30466811" y="17751759"/>
            <a:ext cx="2797016" cy="2967038"/>
          </a:xfrm>
          <a:prstGeom prst="rect">
            <a:avLst/>
          </a:prstGeom>
          <a:noFill/>
          <a:ln>
            <a:noFill/>
          </a:ln>
        </p:spPr>
      </p:pic>
      <p:sp>
        <p:nvSpPr>
          <p:cNvPr id="65" name="Google Shape;65;p1"/>
          <p:cNvSpPr txBox="1"/>
          <p:nvPr/>
        </p:nvSpPr>
        <p:spPr>
          <a:xfrm>
            <a:off x="15247271" y="6780081"/>
            <a:ext cx="13716000" cy="5943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en-US" sz="3600" u="none" cap="none" strike="noStrike">
                <a:solidFill>
                  <a:schemeClr val="lt1"/>
                </a:solidFill>
                <a:latin typeface="Arial"/>
                <a:ea typeface="Arial"/>
                <a:cs typeface="Arial"/>
                <a:sym typeface="Arial"/>
              </a:rPr>
              <a:t>NuMom currently provides support for the following functionalities:</a:t>
            </a:r>
            <a:endParaRPr/>
          </a:p>
          <a:p>
            <a:pPr indent="-457200" lvl="0" marL="457200" marR="0" rtl="0" algn="l">
              <a:lnSpc>
                <a:spcPct val="100000"/>
              </a:lnSpc>
              <a:spcBef>
                <a:spcPts val="0"/>
              </a:spcBef>
              <a:spcAft>
                <a:spcPts val="0"/>
              </a:spcAft>
              <a:buClr>
                <a:schemeClr val="lt1"/>
              </a:buClr>
              <a:buSzPts val="3600"/>
              <a:buFont typeface="Arial"/>
              <a:buChar char="●"/>
            </a:pPr>
            <a:r>
              <a:rPr b="0" i="0" lang="en-US" sz="3600" u="none" cap="none" strike="noStrike">
                <a:solidFill>
                  <a:schemeClr val="lt1"/>
                </a:solidFill>
                <a:latin typeface="Arial"/>
                <a:ea typeface="Arial"/>
                <a:cs typeface="Arial"/>
                <a:sym typeface="Arial"/>
              </a:rPr>
              <a:t>Locating facilities such as clinics and shelters</a:t>
            </a:r>
            <a:endParaRPr/>
          </a:p>
          <a:p>
            <a:pPr indent="-457200" lvl="0" marL="457200" marR="0" rtl="0" algn="l">
              <a:lnSpc>
                <a:spcPct val="100000"/>
              </a:lnSpc>
              <a:spcBef>
                <a:spcPts val="0"/>
              </a:spcBef>
              <a:spcAft>
                <a:spcPts val="0"/>
              </a:spcAft>
              <a:buClr>
                <a:schemeClr val="lt1"/>
              </a:buClr>
              <a:buSzPts val="3600"/>
              <a:buFont typeface="Arial"/>
              <a:buChar char="●"/>
            </a:pPr>
            <a:r>
              <a:rPr b="0" i="0" lang="en-US" sz="3600" u="none" cap="none" strike="noStrike">
                <a:solidFill>
                  <a:schemeClr val="lt1"/>
                </a:solidFill>
                <a:latin typeface="Arial"/>
                <a:ea typeface="Arial"/>
                <a:cs typeface="Arial"/>
                <a:sym typeface="Arial"/>
              </a:rPr>
              <a:t>Aiding in applying to WIC and Medicaid</a:t>
            </a:r>
            <a:endParaRPr/>
          </a:p>
          <a:p>
            <a:pPr indent="-457200" lvl="0" marL="457200" marR="0" rtl="0" algn="l">
              <a:lnSpc>
                <a:spcPct val="100000"/>
              </a:lnSpc>
              <a:spcBef>
                <a:spcPts val="0"/>
              </a:spcBef>
              <a:spcAft>
                <a:spcPts val="0"/>
              </a:spcAft>
              <a:buClr>
                <a:schemeClr val="lt1"/>
              </a:buClr>
              <a:buSzPts val="3600"/>
              <a:buFont typeface="Arial"/>
              <a:buChar char="●"/>
            </a:pPr>
            <a:r>
              <a:rPr b="0" i="0" lang="en-US" sz="3600" u="none" cap="none" strike="noStrike">
                <a:solidFill>
                  <a:schemeClr val="lt1"/>
                </a:solidFill>
                <a:latin typeface="Arial"/>
                <a:ea typeface="Arial"/>
                <a:cs typeface="Arial"/>
                <a:sym typeface="Arial"/>
              </a:rPr>
              <a:t>Recording documents, appointments, immunizations, and references</a:t>
            </a:r>
            <a:endParaRPr/>
          </a:p>
          <a:p>
            <a:pPr indent="-457200" lvl="0" marL="457200" marR="0" rtl="0" algn="l">
              <a:lnSpc>
                <a:spcPct val="100000"/>
              </a:lnSpc>
              <a:spcBef>
                <a:spcPts val="0"/>
              </a:spcBef>
              <a:spcAft>
                <a:spcPts val="0"/>
              </a:spcAft>
              <a:buClr>
                <a:schemeClr val="lt1"/>
              </a:buClr>
              <a:buSzPts val="3600"/>
              <a:buFont typeface="Arial"/>
              <a:buChar char="●"/>
            </a:pPr>
            <a:r>
              <a:rPr b="0" i="0" lang="en-US" sz="3600" u="none" cap="none" strike="noStrike">
                <a:solidFill>
                  <a:schemeClr val="lt1"/>
                </a:solidFill>
                <a:latin typeface="Arial"/>
                <a:ea typeface="Arial"/>
                <a:cs typeface="Arial"/>
                <a:sym typeface="Arial"/>
              </a:rPr>
              <a:t>Checking infant milestones and feeding information </a:t>
            </a:r>
            <a:endParaRPr/>
          </a:p>
          <a:p>
            <a:pPr indent="-457200" lvl="0" marL="457200" marR="0" rtl="0" algn="l">
              <a:lnSpc>
                <a:spcPct val="100000"/>
              </a:lnSpc>
              <a:spcBef>
                <a:spcPts val="0"/>
              </a:spcBef>
              <a:spcAft>
                <a:spcPts val="0"/>
              </a:spcAft>
              <a:buClr>
                <a:schemeClr val="lt1"/>
              </a:buClr>
              <a:buSzPts val="3600"/>
              <a:buFont typeface="Arial"/>
              <a:buChar char="●"/>
            </a:pPr>
            <a:r>
              <a:rPr b="0" i="0" lang="en-US" sz="3600" u="none" cap="none" strike="noStrike">
                <a:solidFill>
                  <a:schemeClr val="lt1"/>
                </a:solidFill>
                <a:latin typeface="Arial"/>
                <a:ea typeface="Arial"/>
                <a:cs typeface="Arial"/>
                <a:sym typeface="Arial"/>
              </a:rPr>
              <a:t>Providing information on STDs and safe sex practices</a:t>
            </a:r>
            <a:endParaRPr/>
          </a:p>
          <a:p>
            <a:pPr indent="-457200" lvl="0" marL="457200" marR="0" rtl="0" algn="l">
              <a:lnSpc>
                <a:spcPct val="100000"/>
              </a:lnSpc>
              <a:spcBef>
                <a:spcPts val="0"/>
              </a:spcBef>
              <a:spcAft>
                <a:spcPts val="0"/>
              </a:spcAft>
              <a:buClr>
                <a:schemeClr val="lt1"/>
              </a:buClr>
              <a:buSzPts val="3600"/>
              <a:buFont typeface="Arial"/>
              <a:buChar char="●"/>
            </a:pPr>
            <a:r>
              <a:rPr b="0" i="0" lang="en-US" sz="3600" u="none" cap="none" strike="noStrike">
                <a:solidFill>
                  <a:schemeClr val="lt1"/>
                </a:solidFill>
                <a:latin typeface="Arial"/>
                <a:ea typeface="Arial"/>
                <a:cs typeface="Arial"/>
                <a:sym typeface="Arial"/>
              </a:rPr>
              <a:t>Signing up to save profile information</a:t>
            </a:r>
            <a:endParaRPr/>
          </a:p>
          <a:p>
            <a:pPr indent="0" lvl="0" marL="0" marR="0" rtl="0" algn="l">
              <a:lnSpc>
                <a:spcPct val="100000"/>
              </a:lnSpc>
              <a:spcBef>
                <a:spcPts val="0"/>
              </a:spcBef>
              <a:spcAft>
                <a:spcPts val="0"/>
              </a:spcAft>
              <a:buNone/>
            </a:pPr>
            <a:r>
              <a:t/>
            </a:r>
            <a:endParaRPr b="0" i="0" sz="3600" u="none" cap="none" strike="noStrike">
              <a:solidFill>
                <a:schemeClr val="lt1"/>
              </a:solidFill>
              <a:latin typeface="Arial"/>
              <a:ea typeface="Arial"/>
              <a:cs typeface="Arial"/>
              <a:sym typeface="Arial"/>
            </a:endParaRPr>
          </a:p>
        </p:txBody>
      </p:sp>
      <p:pic>
        <p:nvPicPr>
          <p:cNvPr descr="Diagram&#10;&#10;Description automatically generated" id="66" name="Google Shape;66;p1"/>
          <p:cNvPicPr preferRelativeResize="0"/>
          <p:nvPr/>
        </p:nvPicPr>
        <p:blipFill rotWithShape="1">
          <a:blip r:embed="rId14">
            <a:alphaModFix/>
          </a:blip>
          <a:srcRect b="0" l="0" r="0" t="0"/>
          <a:stretch/>
        </p:blipFill>
        <p:spPr>
          <a:xfrm>
            <a:off x="2172701" y="14254721"/>
            <a:ext cx="10250517" cy="6676429"/>
          </a:xfrm>
          <a:prstGeom prst="rect">
            <a:avLst/>
          </a:prstGeom>
          <a:noFill/>
          <a:ln>
            <a:noFill/>
          </a:ln>
        </p:spPr>
      </p:pic>
      <p:sp>
        <p:nvSpPr>
          <p:cNvPr id="67" name="Google Shape;67;p1"/>
          <p:cNvSpPr txBox="1"/>
          <p:nvPr/>
        </p:nvSpPr>
        <p:spPr>
          <a:xfrm>
            <a:off x="9829800" y="15067823"/>
            <a:ext cx="2230811" cy="2123658"/>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n-US" sz="1100" u="none" cap="none" strike="noStrike">
                <a:solidFill>
                  <a:schemeClr val="lt1"/>
                </a:solidFill>
                <a:latin typeface="Comic Sans MS"/>
                <a:ea typeface="Comic Sans MS"/>
                <a:cs typeface="Comic Sans MS"/>
                <a:sym typeface="Comic Sans MS"/>
              </a:rPr>
              <a:t>My contributions:</a:t>
            </a:r>
            <a:endParaRPr/>
          </a:p>
          <a:p>
            <a:pPr indent="-171450" lvl="0" marL="171450" marR="0" rtl="0" algn="l">
              <a:lnSpc>
                <a:spcPct val="100000"/>
              </a:lnSpc>
              <a:spcBef>
                <a:spcPts val="0"/>
              </a:spcBef>
              <a:spcAft>
                <a:spcPts val="0"/>
              </a:spcAft>
              <a:buClr>
                <a:schemeClr val="lt1"/>
              </a:buClr>
              <a:buSzPts val="1650"/>
              <a:buFont typeface="Arial"/>
              <a:buChar char="•"/>
            </a:pPr>
            <a:r>
              <a:rPr b="0" i="0" lang="en-US" sz="1100" u="none" cap="none" strike="noStrike">
                <a:solidFill>
                  <a:schemeClr val="lt1"/>
                </a:solidFill>
                <a:latin typeface="Comic Sans MS"/>
                <a:ea typeface="Comic Sans MS"/>
                <a:cs typeface="Comic Sans MS"/>
                <a:sym typeface="Comic Sans MS"/>
              </a:rPr>
              <a:t>Updated the Welcome Banner to show the name of the user to make the Welcome page more user-friendly</a:t>
            </a:r>
            <a:endParaRPr/>
          </a:p>
          <a:p>
            <a:pPr indent="-171450" lvl="0" marL="171450" marR="0" rtl="0" algn="l">
              <a:lnSpc>
                <a:spcPct val="100000"/>
              </a:lnSpc>
              <a:spcBef>
                <a:spcPts val="0"/>
              </a:spcBef>
              <a:spcAft>
                <a:spcPts val="0"/>
              </a:spcAft>
              <a:buClr>
                <a:schemeClr val="lt1"/>
              </a:buClr>
              <a:buSzPts val="1650"/>
              <a:buFont typeface="Arial"/>
              <a:buChar char="•"/>
            </a:pPr>
            <a:r>
              <a:rPr b="0" i="0" lang="en-US" sz="1100" u="none" cap="none" strike="noStrike">
                <a:solidFill>
                  <a:schemeClr val="lt1"/>
                </a:solidFill>
                <a:latin typeface="Comic Sans MS"/>
                <a:ea typeface="Comic Sans MS"/>
                <a:cs typeface="Comic Sans MS"/>
                <a:sym typeface="Comic Sans MS"/>
              </a:rPr>
              <a:t>Added a show password button to the Sign up and Login screens to improve the accessibility of the app</a:t>
            </a:r>
            <a:endParaRPr/>
          </a:p>
          <a:p>
            <a:pPr indent="-171450" lvl="0" marL="171450" marR="0" rtl="0" algn="l">
              <a:lnSpc>
                <a:spcPct val="100000"/>
              </a:lnSpc>
              <a:spcBef>
                <a:spcPts val="0"/>
              </a:spcBef>
              <a:spcAft>
                <a:spcPts val="0"/>
              </a:spcAft>
              <a:buClr>
                <a:schemeClr val="lt1"/>
              </a:buClr>
              <a:buSzPts val="1650"/>
              <a:buFont typeface="Arial"/>
              <a:buChar char="•"/>
            </a:pPr>
            <a:r>
              <a:rPr b="0" i="0" lang="en-US" sz="1100" u="none" cap="none" strike="noStrike">
                <a:solidFill>
                  <a:schemeClr val="lt1"/>
                </a:solidFill>
                <a:latin typeface="Comic Sans MS"/>
                <a:ea typeface="Comic Sans MS"/>
                <a:cs typeface="Comic Sans MS"/>
                <a:sym typeface="Comic Sans MS"/>
              </a:rPr>
              <a:t>Other small bug fixes</a:t>
            </a:r>
            <a:endParaRPr/>
          </a:p>
          <a:p>
            <a:pPr indent="0" lvl="0" marL="0" marR="0" rtl="0" algn="l">
              <a:lnSpc>
                <a:spcPct val="100000"/>
              </a:lnSpc>
              <a:spcBef>
                <a:spcPts val="0"/>
              </a:spcBef>
              <a:spcAft>
                <a:spcPts val="0"/>
              </a:spcAft>
              <a:buNone/>
            </a:pPr>
            <a:r>
              <a:t/>
            </a:r>
            <a:endParaRPr b="0" i="0" sz="1100" u="none" cap="none" strike="noStrike">
              <a:solidFill>
                <a:schemeClr val="lt1"/>
              </a:solidFill>
              <a:latin typeface="Comic Sans MS"/>
              <a:ea typeface="Comic Sans MS"/>
              <a:cs typeface="Comic Sans MS"/>
              <a:sym typeface="Comic Sans MS"/>
            </a:endParaRPr>
          </a:p>
        </p:txBody>
      </p:sp>
      <p:pic>
        <p:nvPicPr>
          <p:cNvPr descr="Diagram&#10;&#10;Description automatically generated" id="68" name="Google Shape;68;p1"/>
          <p:cNvPicPr preferRelativeResize="0"/>
          <p:nvPr/>
        </p:nvPicPr>
        <p:blipFill rotWithShape="1">
          <a:blip r:embed="rId15">
            <a:alphaModFix/>
          </a:blip>
          <a:srcRect b="0" l="0" r="0" t="0"/>
          <a:stretch/>
        </p:blipFill>
        <p:spPr>
          <a:xfrm>
            <a:off x="18574454" y="14254721"/>
            <a:ext cx="6702212" cy="6574399"/>
          </a:xfrm>
          <a:prstGeom prst="rect">
            <a:avLst/>
          </a:prstGeom>
          <a:noFill/>
          <a:ln>
            <a:noFill/>
          </a:ln>
        </p:spPr>
      </p:pic>
      <p:sp>
        <p:nvSpPr>
          <p:cNvPr id="69" name="Google Shape;69;p1"/>
          <p:cNvSpPr/>
          <p:nvPr/>
        </p:nvSpPr>
        <p:spPr>
          <a:xfrm>
            <a:off x="18742819" y="14920724"/>
            <a:ext cx="1275869" cy="206066"/>
          </a:xfrm>
          <a:prstGeom prst="rect">
            <a:avLst/>
          </a:prstGeom>
          <a:solidFill>
            <a:srgbClr val="FFFF00">
              <a:alpha val="4000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0" name="Google Shape;70;p1"/>
          <p:cNvSpPr/>
          <p:nvPr/>
        </p:nvSpPr>
        <p:spPr>
          <a:xfrm>
            <a:off x="18742819" y="15908780"/>
            <a:ext cx="1275869" cy="374793"/>
          </a:xfrm>
          <a:prstGeom prst="rect">
            <a:avLst/>
          </a:prstGeom>
          <a:solidFill>
            <a:srgbClr val="FFFF00">
              <a:alpha val="4000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1" name="Google Shape;71;p1"/>
          <p:cNvSpPr/>
          <p:nvPr/>
        </p:nvSpPr>
        <p:spPr>
          <a:xfrm>
            <a:off x="18742819" y="15636983"/>
            <a:ext cx="1275869" cy="118607"/>
          </a:xfrm>
          <a:prstGeom prst="rect">
            <a:avLst/>
          </a:prstGeom>
          <a:solidFill>
            <a:srgbClr val="FFFF00">
              <a:alpha val="4000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2" name="Google Shape;72;p1"/>
          <p:cNvSpPr/>
          <p:nvPr/>
        </p:nvSpPr>
        <p:spPr>
          <a:xfrm>
            <a:off x="21068269" y="14920725"/>
            <a:ext cx="1275869" cy="206066"/>
          </a:xfrm>
          <a:prstGeom prst="rect">
            <a:avLst/>
          </a:prstGeom>
          <a:solidFill>
            <a:srgbClr val="FFFF00">
              <a:alpha val="4000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3" name="Google Shape;73;p1"/>
          <p:cNvSpPr/>
          <p:nvPr/>
        </p:nvSpPr>
        <p:spPr>
          <a:xfrm>
            <a:off x="21065328" y="15294160"/>
            <a:ext cx="1275869" cy="142762"/>
          </a:xfrm>
          <a:prstGeom prst="rect">
            <a:avLst/>
          </a:prstGeom>
          <a:solidFill>
            <a:srgbClr val="FFFF00">
              <a:alpha val="4000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4" name="Google Shape;74;p1"/>
          <p:cNvSpPr txBox="1"/>
          <p:nvPr/>
        </p:nvSpPr>
        <p:spPr>
          <a:xfrm>
            <a:off x="17085273" y="14848723"/>
            <a:ext cx="1657546" cy="577081"/>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050" u="none" cap="none" strike="noStrike">
                <a:solidFill>
                  <a:schemeClr val="lt1"/>
                </a:solidFill>
                <a:latin typeface="Comic Sans MS"/>
                <a:ea typeface="Comic Sans MS"/>
                <a:cs typeface="Comic Sans MS"/>
                <a:sym typeface="Comic Sans MS"/>
              </a:rPr>
              <a:t>Note: The highlighted sections indicate my contributions </a:t>
            </a:r>
            <a:endParaRPr/>
          </a:p>
        </p:txBody>
      </p:sp>
      <p:sp>
        <p:nvSpPr>
          <p:cNvPr id="75" name="Google Shape;75;p1"/>
          <p:cNvSpPr/>
          <p:nvPr/>
        </p:nvSpPr>
        <p:spPr>
          <a:xfrm>
            <a:off x="18742819" y="15137264"/>
            <a:ext cx="1275869" cy="156896"/>
          </a:xfrm>
          <a:prstGeom prst="rect">
            <a:avLst/>
          </a:prstGeom>
          <a:solidFill>
            <a:srgbClr val="FFFF00">
              <a:alpha val="4000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6" name="Google Shape;76;p1"/>
          <p:cNvSpPr/>
          <p:nvPr/>
        </p:nvSpPr>
        <p:spPr>
          <a:xfrm>
            <a:off x="21065328" y="15436922"/>
            <a:ext cx="1275869" cy="188710"/>
          </a:xfrm>
          <a:prstGeom prst="rect">
            <a:avLst/>
          </a:prstGeom>
          <a:solidFill>
            <a:srgbClr val="FFFF00">
              <a:alpha val="40000"/>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pic>
        <p:nvPicPr>
          <p:cNvPr descr="A screenshot of a phone&#10;&#10;Description automatically generated with medium confidence" id="77" name="Google Shape;77;p1"/>
          <p:cNvPicPr preferRelativeResize="0"/>
          <p:nvPr/>
        </p:nvPicPr>
        <p:blipFill rotWithShape="1">
          <a:blip r:embed="rId16">
            <a:alphaModFix/>
          </a:blip>
          <a:srcRect b="0" l="0" r="0" t="0"/>
          <a:stretch/>
        </p:blipFill>
        <p:spPr>
          <a:xfrm>
            <a:off x="30097721" y="23396767"/>
            <a:ext cx="2059892" cy="4269052"/>
          </a:xfrm>
          <a:prstGeom prst="rect">
            <a:avLst/>
          </a:prstGeom>
          <a:noFill/>
          <a:ln>
            <a:noFill/>
          </a:ln>
        </p:spPr>
      </p:pic>
      <p:pic>
        <p:nvPicPr>
          <p:cNvPr descr="Graphical user interface, application&#10;&#10;Description automatically generated" id="78" name="Google Shape;78;p1"/>
          <p:cNvPicPr preferRelativeResize="0"/>
          <p:nvPr/>
        </p:nvPicPr>
        <p:blipFill rotWithShape="1">
          <a:blip r:embed="rId17">
            <a:alphaModFix/>
          </a:blip>
          <a:srcRect b="0" l="0" r="0" t="0"/>
          <a:stretch/>
        </p:blipFill>
        <p:spPr>
          <a:xfrm>
            <a:off x="32798960" y="23419158"/>
            <a:ext cx="2059892" cy="4246661"/>
          </a:xfrm>
          <a:prstGeom prst="rect">
            <a:avLst/>
          </a:prstGeom>
          <a:noFill/>
          <a:ln>
            <a:noFill/>
          </a:ln>
        </p:spPr>
      </p:pic>
      <p:pic>
        <p:nvPicPr>
          <p:cNvPr descr="Graphical user interface, application&#10;&#10;Description automatically generated with medium confidence" id="79" name="Google Shape;79;p1"/>
          <p:cNvPicPr preferRelativeResize="0"/>
          <p:nvPr/>
        </p:nvPicPr>
        <p:blipFill rotWithShape="1">
          <a:blip r:embed="rId18">
            <a:alphaModFix/>
          </a:blip>
          <a:srcRect b="0" l="0" r="0" t="0"/>
          <a:stretch/>
        </p:blipFill>
        <p:spPr>
          <a:xfrm>
            <a:off x="35457640" y="22231303"/>
            <a:ext cx="1813299" cy="3339712"/>
          </a:xfrm>
          <a:prstGeom prst="rect">
            <a:avLst/>
          </a:prstGeom>
          <a:noFill/>
          <a:ln>
            <a:noFill/>
          </a:ln>
        </p:spPr>
      </p:pic>
      <p:pic>
        <p:nvPicPr>
          <p:cNvPr descr="Graphical user interface, text, application, chat or text message&#10;&#10;Description automatically generated" id="80" name="Google Shape;80;p1"/>
          <p:cNvPicPr preferRelativeResize="0"/>
          <p:nvPr/>
        </p:nvPicPr>
        <p:blipFill rotWithShape="1">
          <a:blip r:embed="rId19">
            <a:alphaModFix/>
          </a:blip>
          <a:srcRect b="0" l="0" r="0" t="0"/>
          <a:stretch/>
        </p:blipFill>
        <p:spPr>
          <a:xfrm>
            <a:off x="35454811" y="25358374"/>
            <a:ext cx="1816084" cy="3164987"/>
          </a:xfrm>
          <a:prstGeom prst="rect">
            <a:avLst/>
          </a:prstGeom>
          <a:noFill/>
          <a:ln>
            <a:noFill/>
          </a:ln>
        </p:spPr>
      </p:pic>
      <p:pic>
        <p:nvPicPr>
          <p:cNvPr descr="Graphical user interface, text, application, chat or text message&#10;&#10;Description automatically generated" id="81" name="Google Shape;81;p1"/>
          <p:cNvPicPr preferRelativeResize="0"/>
          <p:nvPr/>
        </p:nvPicPr>
        <p:blipFill rotWithShape="1">
          <a:blip r:embed="rId20">
            <a:alphaModFix/>
          </a:blip>
          <a:srcRect b="0" l="0" r="0" t="0"/>
          <a:stretch/>
        </p:blipFill>
        <p:spPr>
          <a:xfrm>
            <a:off x="37889279" y="23419545"/>
            <a:ext cx="2073063" cy="4246274"/>
          </a:xfrm>
          <a:prstGeom prst="rect">
            <a:avLst/>
          </a:prstGeom>
          <a:noFill/>
          <a:ln>
            <a:noFill/>
          </a:ln>
        </p:spPr>
      </p:pic>
      <p:pic>
        <p:nvPicPr>
          <p:cNvPr descr="Graphical user interface, text, application, chat or text message&#10;&#10;Description automatically generated" id="82" name="Google Shape;82;p1"/>
          <p:cNvPicPr preferRelativeResize="0"/>
          <p:nvPr/>
        </p:nvPicPr>
        <p:blipFill rotWithShape="1">
          <a:blip r:embed="rId21">
            <a:alphaModFix/>
          </a:blip>
          <a:srcRect b="0" l="0" r="0" t="0"/>
          <a:stretch/>
        </p:blipFill>
        <p:spPr>
          <a:xfrm>
            <a:off x="40644992" y="23396767"/>
            <a:ext cx="2073063" cy="4246274"/>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