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7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7" name="Google Shape;12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3" name="Google Shape;133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5" name="Google Shape;145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1" name="Google Shape;151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1" name="Google Shape;161;p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9" name="Google Shape;169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9" name="Google Shape;179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p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1" name="Google Shape;191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3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29" name="Google Shape;29;p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4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4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4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4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" name="Google Shape;43;p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44" name="Google Shape;44;p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" name="Google Shape;46;p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47" name="Google Shape;4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9" name="Google Shape;49;p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" name="Google Shape;51;p5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" name="Google Shape;52;p5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53" name="Google Shape;53;p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" name="Google Shape;55;p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5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59" name="Google Shape;5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3" name="Google Shape;63;p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" name="Google Shape;67;p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8" name="Google Shape;68;p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" name="Google Shape;70;p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71" name="Google Shape;7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3" name="Google Shape;73;p7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7" name="Google Shape;77;p7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" name="Google Shape;78;p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79" name="Google Shape;79;p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" name="Google Shape;81;p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82" name="Google Shape;8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4" name="Google Shape;84;p8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8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6" name="Google Shape;86;p8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8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8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8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91" name="Google Shape;91;p8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92" name="Google Shape;92;p8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" name="Google Shape;94;p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96" name="Google Shape;9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99" name="Google Shape;99;p9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9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" name="Google Shape;101;p9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02" name="Google Shape;102;p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" name="Google Shape;104;p9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9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09" name="Google Shape;10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2" name="Google Shape;112;p10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4" name="Google Shape;114;p10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15" name="Google Shape;115;p1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7" name="Google Shape;117;p1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0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9" name="Google Shape;119;p10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10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10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2" name="Google Shape;122;p1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24" name="Google Shape;12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7" name="Google Shape;17;p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16.png"/><Relationship Id="rId5" Type="http://schemas.openxmlformats.org/officeDocument/2006/relationships/image" Target="../media/image11.png"/><Relationship Id="rId6" Type="http://schemas.openxmlformats.org/officeDocument/2006/relationships/image" Target="../media/image15.png"/><Relationship Id="rId7" Type="http://schemas.openxmlformats.org/officeDocument/2006/relationships/image" Target="../media/image10.png"/><Relationship Id="rId8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Relationship Id="rId4" Type="http://schemas.openxmlformats.org/officeDocument/2006/relationships/image" Target="../media/image12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2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png"/><Relationship Id="rId4" Type="http://schemas.openxmlformats.org/officeDocument/2006/relationships/image" Target="../media/image13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1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Biscayne Bay Data Visualization</a:t>
            </a:r>
            <a:endParaRPr/>
          </a:p>
        </p:txBody>
      </p:sp>
      <p:sp>
        <p:nvSpPr>
          <p:cNvPr id="130" name="Google Shape;130;p11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100000"/>
              <a:buNone/>
            </a:pPr>
            <a:r>
              <a:rPr b="1" lang="en-US" sz="2800">
                <a:solidFill>
                  <a:srgbClr val="7F7F7F"/>
                </a:solidFill>
              </a:rPr>
              <a:t>Team Members: </a:t>
            </a:r>
            <a:r>
              <a:rPr lang="en-US"/>
              <a:t>Joshua Fernandez, Jorge Leon, Daniel Chevez, Julian Gasteli, Daniel Navarro, David Llerena, Eduardo Cortes, Rachel Roig, Anthony Castillo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None/>
            </a:pPr>
            <a:r>
              <a:rPr b="1" lang="en-US">
                <a:solidFill>
                  <a:srgbClr val="7F7F7F"/>
                </a:solidFill>
              </a:rPr>
              <a:t>Product Owner: </a:t>
            </a:r>
            <a:r>
              <a:rPr lang="en-US"/>
              <a:t>Biayna Bogosian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None/>
            </a:pPr>
            <a:r>
              <a:rPr b="1" lang="en-US" sz="2800">
                <a:solidFill>
                  <a:srgbClr val="7F7F7F"/>
                </a:solidFill>
              </a:rPr>
              <a:t>Instructor: </a:t>
            </a:r>
            <a:r>
              <a:rPr lang="en-US"/>
              <a:t>Masoud Sadjadi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lang="en-US"/>
              <a:t>Introduction</a:t>
            </a:r>
            <a:endParaRPr/>
          </a:p>
        </p:txBody>
      </p:sp>
      <p:sp>
        <p:nvSpPr>
          <p:cNvPr id="136" name="Google Shape;136;p12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This project was developed to improve a webpage and visualization of data that was collected in Biscayne Bay following a fish kill in August 2020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137" name="Google Shape;13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86643" y="2641273"/>
            <a:ext cx="4729843" cy="1367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0240" y="4231036"/>
            <a:ext cx="4877889" cy="755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39756" y="2641273"/>
            <a:ext cx="4865539" cy="979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20240" y="5209072"/>
            <a:ext cx="4877889" cy="771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64532" y="3757585"/>
            <a:ext cx="4953037" cy="1167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923932" y="5040264"/>
            <a:ext cx="4697186" cy="982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Improvements to redesigned site</a:t>
            </a:r>
            <a:endParaRPr/>
          </a:p>
        </p:txBody>
      </p:sp>
      <p:sp>
        <p:nvSpPr>
          <p:cNvPr id="148" name="Google Shape;148;p13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New mapbox style and interactive ways to work with layers</a:t>
            </a:r>
            <a:endParaRPr/>
          </a:p>
          <a:p>
            <a:pPr indent="-2286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Fully redesigned webpage that draws focus to the mapbox map</a:t>
            </a:r>
            <a:endParaRPr/>
          </a:p>
          <a:p>
            <a:pPr indent="-22860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Mapbox layers that include GeoJSON parameter scaling</a:t>
            </a:r>
            <a:endParaRPr/>
          </a:p>
          <a:p>
            <a:pPr indent="-22860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Readability of the data has been significantly improved with scaling and color coding of scales</a:t>
            </a:r>
            <a:endParaRPr/>
          </a:p>
          <a:p>
            <a:pPr indent="-22860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Toggle buttons that allow viewing single or multiple parameters at once</a:t>
            </a:r>
            <a:endParaRPr/>
          </a:p>
          <a:p>
            <a:pPr indent="-22860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Information on the different parameters displays for users as they select buttons</a:t>
            </a:r>
            <a:endParaRPr/>
          </a:p>
          <a:p>
            <a:pPr indent="-2286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solidFill>
                  <a:srgbClr val="FFFFFF"/>
                </a:solidFill>
              </a:rPr>
              <a:t>Social media section is now dynamic and includes recent updates from               FIU’s Institute of the Environment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4"/>
          <p:cNvSpPr txBox="1"/>
          <p:nvPr>
            <p:ph type="title"/>
          </p:nvPr>
        </p:nvSpPr>
        <p:spPr>
          <a:xfrm>
            <a:off x="1948740" y="184963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Webpage Changes</a:t>
            </a:r>
            <a:endParaRPr/>
          </a:p>
        </p:txBody>
      </p:sp>
      <p:pic>
        <p:nvPicPr>
          <p:cNvPr id="154" name="Google Shape;15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48740" y="1929384"/>
            <a:ext cx="4374854" cy="210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50712" y="3927221"/>
            <a:ext cx="4372882" cy="1983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73497" y="1929384"/>
            <a:ext cx="4365395" cy="210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73497" y="4032504"/>
            <a:ext cx="4393896" cy="210312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4"/>
          <p:cNvSpPr txBox="1"/>
          <p:nvPr/>
        </p:nvSpPr>
        <p:spPr>
          <a:xfrm>
            <a:off x="1917697" y="1001591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Before	                                                       After</a:t>
            </a:r>
            <a:endParaRPr b="0" i="0" sz="2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5"/>
          <p:cNvSpPr txBox="1"/>
          <p:nvPr>
            <p:ph type="title"/>
          </p:nvPr>
        </p:nvSpPr>
        <p:spPr>
          <a:xfrm>
            <a:off x="1948740" y="184963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Social Media Changes</a:t>
            </a:r>
            <a:endParaRPr/>
          </a:p>
        </p:txBody>
      </p:sp>
      <p:sp>
        <p:nvSpPr>
          <p:cNvPr id="164" name="Google Shape;164;p15"/>
          <p:cNvSpPr txBox="1"/>
          <p:nvPr/>
        </p:nvSpPr>
        <p:spPr>
          <a:xfrm>
            <a:off x="1917697" y="1001591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Before (Static Tweets)                      After (Dynamic updates)</a:t>
            </a:r>
            <a:endParaRPr b="0" i="0" sz="2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5" name="Google Shape;165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2435" y="1847088"/>
            <a:ext cx="4565579" cy="2505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65003" y="1847088"/>
            <a:ext cx="5523448" cy="3136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6"/>
          <p:cNvSpPr txBox="1"/>
          <p:nvPr>
            <p:ph type="title"/>
          </p:nvPr>
        </p:nvSpPr>
        <p:spPr>
          <a:xfrm>
            <a:off x="1917697" y="1001591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2200"/>
              <a:t>Before                                                      After</a:t>
            </a:r>
            <a:endParaRPr sz="2200"/>
          </a:p>
        </p:txBody>
      </p:sp>
      <p:pic>
        <p:nvPicPr>
          <p:cNvPr id="172" name="Google Shape;172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17697" y="1822342"/>
            <a:ext cx="4759200" cy="210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6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05316" y="1782742"/>
            <a:ext cx="4759200" cy="21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6"/>
          <p:cNvSpPr txBox="1"/>
          <p:nvPr/>
        </p:nvSpPr>
        <p:spPr>
          <a:xfrm>
            <a:off x="1917697" y="255791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Mapbox development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5" name="Google Shape;175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05316" y="4080791"/>
            <a:ext cx="4759200" cy="2129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17697" y="4080791"/>
            <a:ext cx="4764024" cy="2103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7"/>
          <p:cNvSpPr txBox="1"/>
          <p:nvPr>
            <p:ph type="title"/>
          </p:nvPr>
        </p:nvSpPr>
        <p:spPr>
          <a:xfrm>
            <a:off x="1920238" y="295437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Mapbox Parameter Scaling</a:t>
            </a:r>
            <a:endParaRPr/>
          </a:p>
        </p:txBody>
      </p:sp>
      <p:pic>
        <p:nvPicPr>
          <p:cNvPr id="182" name="Google Shape;18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0238" y="1479593"/>
            <a:ext cx="10061785" cy="4802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8"/>
          <p:cNvSpPr txBox="1"/>
          <p:nvPr>
            <p:ph type="title"/>
          </p:nvPr>
        </p:nvSpPr>
        <p:spPr>
          <a:xfrm>
            <a:off x="1920238" y="295437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Mapbox Parameter Scaling (cont.)</a:t>
            </a:r>
            <a:endParaRPr/>
          </a:p>
        </p:txBody>
      </p:sp>
      <p:pic>
        <p:nvPicPr>
          <p:cNvPr id="188" name="Google Shape;18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0238" y="1479593"/>
            <a:ext cx="10117619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9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General Development Info</a:t>
            </a:r>
            <a:endParaRPr/>
          </a:p>
        </p:txBody>
      </p:sp>
      <p:sp>
        <p:nvSpPr>
          <p:cNvPr id="194" name="Google Shape;194;p19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4</a:t>
            </a:r>
            <a:r>
              <a:rPr lang="en-US"/>
              <a:t>3</a:t>
            </a:r>
            <a:r>
              <a:rPr lang="en-US"/>
              <a:t>% HTML (200 Lines)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Containers for different sections of the site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Div classes to enable CSS styling and JavaScript calls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Social Media API calls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34% CSS (550 Lines)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68 different selectors to style and animate parts of the webpage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23% JavaScript (300 Lines)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Mapbox API calls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Toggle buttons for mapbox layers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Gradient legend synching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Parameter information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