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8" roundtripDataSignature="AMtx7mhuxOmj5eIJA5GGEqXvUouqCYmt+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customschemas.google.com/relationships/presentationmetadata" Target="metadata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103ce6ed814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103ce6ed814_0_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105c8f47f83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g105c8f47f83_3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103ce6ed81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103ce6ed814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105c8f47f83_3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g105c8f47f83_3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103cbebed4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g103cbebed49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103cbebed49_1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g103cbebed49_1_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103cbebed49_1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g103cbebed49_1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03cbebed49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g103cbebed49_1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03cbebed49_1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g103cbebed49_1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105c8f47f83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105c8f47f8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105c8f47f83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g105c8f47f83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1032bad715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1032bad715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103cbebed49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g103cbebed49_1_5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03ce6ed814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g103ce6ed814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03ce6ed814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103ce6ed814_0_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10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Relationship Id="rId3" Type="http://schemas.openxmlformats.org/officeDocument/2006/relationships/image" Target="../media/image10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Relationship Id="rId3" Type="http://schemas.openxmlformats.org/officeDocument/2006/relationships/image" Target="../media/image10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Relationship Id="rId3" Type="http://schemas.openxmlformats.org/officeDocument/2006/relationships/image" Target="../media/image1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Relationship Id="rId3" Type="http://schemas.openxmlformats.org/officeDocument/2006/relationships/image" Target="../media/image15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0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0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4" name="Google Shape;124;p29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9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7" name="Google Shape;127;p29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0" name="Google Shape;130;p29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29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32" name="Google Shape;132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2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36" name="Google Shape;13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0" name="Google Shape;140;p30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0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" name="Google Shape;142;p30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43" name="Google Shape;143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" name="Google Shape;145;p30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/>
          </a:p>
        </p:txBody>
      </p:sp>
      <p:sp>
        <p:nvSpPr>
          <p:cNvPr id="146" name="Google Shape;146;p30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3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48" name="Google Shape;14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1" name="Google Shape;151;p31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1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" name="Google Shape;153;p31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54" name="Google Shape;154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" name="Google Shape;156;p31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31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1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1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3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61" name="Google Shape;16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4" name="Google Shape;164;p32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2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6" name="Google Shape;166;p32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67" name="Google Shape;16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" name="Google Shape;169;p32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2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32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32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32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4" name="Google Shape;174;p32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76" name="Google Shape;17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p2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1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21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21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29" name="Google Shape;29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32" name="Google Shape;32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3" name="Google Shape;3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5" name="Google Shape;35;p22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22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38;p22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39" name="Google Shape;39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41;p2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45" name="Google Shape;4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7" name="Google Shape;47;p2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3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23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54" name="Google Shape;54;p23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55" name="Google Shape;55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Google Shape;57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8" name="Google Shape;58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59" name="Google Shape;5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1" name="Google Shape;61;p2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24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" name="Google Shape;66;p24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67" name="Google Shape;67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69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70" name="Google Shape;7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2" name="Google Shape;72;p2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5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9" name="Google Shape;79;p25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p25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81" name="Google Shape;81;p2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83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84" name="Google Shape;8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2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2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" name="Google Shape;92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3" name="Google Shape;93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close up of a sign&#10;&#10;Description automatically generated" id="96" name="Google Shape;9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00" name="Google Shape;100;p27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" name="Google Shape;103;p2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04" name="Google Shape;104;p2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2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08" name="Google Shape;10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1" name="Google Shape;111;p28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8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8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8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/>
          </a:p>
        </p:txBody>
      </p:sp>
      <p:sp>
        <p:nvSpPr>
          <p:cNvPr id="115" name="Google Shape;115;p28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" name="Google Shape;116;p2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17" name="Google Shape;117;p2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" name="Google Shape;119;p28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21" name="Google Shape;12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3.png"/><Relationship Id="rId2" Type="http://schemas.openxmlformats.org/officeDocument/2006/relationships/image" Target="../media/image3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9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19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9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9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9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9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9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7" name="Google Shape;17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9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2.png"/><Relationship Id="rId4" Type="http://schemas.openxmlformats.org/officeDocument/2006/relationships/image" Target="../media/image32.png"/><Relationship Id="rId5" Type="http://schemas.openxmlformats.org/officeDocument/2006/relationships/image" Target="../media/image2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0.png"/><Relationship Id="rId4" Type="http://schemas.openxmlformats.org/officeDocument/2006/relationships/image" Target="../media/image25.png"/><Relationship Id="rId5" Type="http://schemas.openxmlformats.org/officeDocument/2006/relationships/image" Target="../media/image3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"/>
          <p:cNvSpPr txBox="1"/>
          <p:nvPr>
            <p:ph type="ctrTitle"/>
          </p:nvPr>
        </p:nvSpPr>
        <p:spPr>
          <a:xfrm>
            <a:off x="1831975" y="384825"/>
            <a:ext cx="9989400" cy="1341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 sz="4600"/>
              <a:t>Capstone Project Final Presentation</a:t>
            </a:r>
            <a:endParaRPr sz="46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Arial"/>
              <a:buNone/>
            </a:pPr>
            <a:r>
              <a:rPr lang="en-US" sz="4600"/>
              <a:t>Fall 2021</a:t>
            </a:r>
            <a:endParaRPr sz="4600"/>
          </a:p>
        </p:txBody>
      </p:sp>
      <p:sp>
        <p:nvSpPr>
          <p:cNvPr id="182" name="Google Shape;182;p1"/>
          <p:cNvSpPr txBox="1"/>
          <p:nvPr>
            <p:ph idx="1" type="subTitle"/>
          </p:nvPr>
        </p:nvSpPr>
        <p:spPr>
          <a:xfrm>
            <a:off x="1831975" y="3452000"/>
            <a:ext cx="9616800" cy="26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3400">
                <a:solidFill>
                  <a:schemeClr val="accent4"/>
                </a:solidFill>
              </a:rPr>
              <a:t>Team Members:</a:t>
            </a:r>
            <a:r>
              <a:rPr lang="en-US" sz="3400"/>
              <a:t> </a:t>
            </a:r>
            <a:r>
              <a:rPr lang="en-US" sz="2300"/>
              <a:t>Nathan Hilk, Justin Carasa, John Edgar Kelly, Juan Nelson, Chun Tat Sham, Rachel Quijano, Harshit Singh, Artur Vorojeykin, Aris Duani Rojas, Rohan Shanbhag</a:t>
            </a:r>
            <a:endParaRPr sz="23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 sz="6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3400">
                <a:solidFill>
                  <a:schemeClr val="accent4"/>
                </a:solidFill>
              </a:rPr>
              <a:t>Project Owner:</a:t>
            </a:r>
            <a:r>
              <a:rPr lang="en-US" sz="2300"/>
              <a:t> </a:t>
            </a:r>
            <a:r>
              <a:rPr lang="en-US" sz="3400"/>
              <a:t>Michael Bucar</a:t>
            </a:r>
            <a:endParaRPr sz="34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 sz="6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3400">
                <a:solidFill>
                  <a:schemeClr val="accent4"/>
                </a:solidFill>
              </a:rPr>
              <a:t>Professor:</a:t>
            </a:r>
            <a:r>
              <a:rPr lang="en-US" sz="3400"/>
              <a:t> Masoud Sadjadi</a:t>
            </a:r>
            <a:endParaRPr sz="3400"/>
          </a:p>
        </p:txBody>
      </p:sp>
      <p:sp>
        <p:nvSpPr>
          <p:cNvPr id="183" name="Google Shape;183;p1"/>
          <p:cNvSpPr txBox="1"/>
          <p:nvPr/>
        </p:nvSpPr>
        <p:spPr>
          <a:xfrm>
            <a:off x="4203600" y="1914325"/>
            <a:ext cx="54174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800">
                <a:solidFill>
                  <a:schemeClr val="accent4"/>
                </a:solidFill>
              </a:rPr>
              <a:t>Combo Counter</a:t>
            </a:r>
            <a:endParaRPr sz="5800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103ce6ed814_0_14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Previous Version of Combo Mode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241" name="Google Shape;241;g103ce6ed814_0_14"/>
          <p:cNvSpPr txBox="1"/>
          <p:nvPr>
            <p:ph idx="2" type="body"/>
          </p:nvPr>
        </p:nvSpPr>
        <p:spPr>
          <a:xfrm>
            <a:off x="4400488" y="17165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600">
                <a:solidFill>
                  <a:schemeClr val="accent4"/>
                </a:solidFill>
              </a:rPr>
              <a:t>Old Combo Mode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Non-functional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Incompatible resolution size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Lacked aesthetic cohesiveness of the other Combo Counter game modes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Missing assets</a:t>
            </a:r>
            <a:endParaRPr sz="26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05c8f47f83_3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Previous Version of Combo Mode</a:t>
            </a:r>
            <a:endParaRPr>
              <a:solidFill>
                <a:schemeClr val="accent4"/>
              </a:solidFill>
            </a:endParaRPr>
          </a:p>
        </p:txBody>
      </p:sp>
      <p:pic>
        <p:nvPicPr>
          <p:cNvPr id="247" name="Google Shape;247;g105c8f47f83_3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6050" y="1466635"/>
            <a:ext cx="9293001" cy="48366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103ce6ed814_0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Current </a:t>
            </a:r>
            <a:r>
              <a:rPr lang="en-US">
                <a:solidFill>
                  <a:schemeClr val="accent4"/>
                </a:solidFill>
              </a:rPr>
              <a:t>Version of Combo Mode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253" name="Google Shape;253;g103ce6ed814_0_0"/>
          <p:cNvSpPr txBox="1"/>
          <p:nvPr>
            <p:ph idx="2" type="body"/>
          </p:nvPr>
        </p:nvSpPr>
        <p:spPr>
          <a:xfrm>
            <a:off x="688053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600">
                <a:solidFill>
                  <a:schemeClr val="accent4"/>
                </a:solidFill>
              </a:rPr>
              <a:t>New</a:t>
            </a:r>
            <a:r>
              <a:rPr lang="en-US" sz="2600">
                <a:solidFill>
                  <a:schemeClr val="accent4"/>
                </a:solidFill>
              </a:rPr>
              <a:t> Combo Mode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Fully functional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Resolution</a:t>
            </a:r>
            <a:r>
              <a:rPr lang="en-US" sz="2600"/>
              <a:t> size matches the rest of the project now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Visually</a:t>
            </a:r>
            <a:r>
              <a:rPr lang="en-US" sz="2600"/>
              <a:t> cohesive with other game modes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All assets included with the project for future teams</a:t>
            </a:r>
            <a:endParaRPr sz="2600"/>
          </a:p>
        </p:txBody>
      </p:sp>
      <p:pic>
        <p:nvPicPr>
          <p:cNvPr id="254" name="Google Shape;254;g103ce6ed814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66925" y="1712000"/>
            <a:ext cx="3137050" cy="4182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105c8f47f83_3_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Current Version of Combo Mode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260" name="Google Shape;260;g105c8f47f83_3_6"/>
          <p:cNvSpPr txBox="1"/>
          <p:nvPr>
            <p:ph idx="2" type="body"/>
          </p:nvPr>
        </p:nvSpPr>
        <p:spPr>
          <a:xfrm>
            <a:off x="688053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600">
                <a:solidFill>
                  <a:schemeClr val="accent4"/>
                </a:solidFill>
              </a:rPr>
              <a:t>Some Other Features: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Reset button is now fully functional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The boxes </a:t>
            </a:r>
            <a:r>
              <a:rPr lang="en-US" sz="2600"/>
              <a:t>containing</a:t>
            </a:r>
            <a:r>
              <a:rPr lang="en-US" sz="2600"/>
              <a:t> data only appear when the corresponding hit lands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Save button is now fully functional</a:t>
            </a:r>
            <a:endParaRPr sz="2600"/>
          </a:p>
        </p:txBody>
      </p:sp>
      <p:pic>
        <p:nvPicPr>
          <p:cNvPr id="261" name="Google Shape;261;g105c8f47f83_3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40450" y="1504960"/>
            <a:ext cx="3627498" cy="48366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103cbebed49_1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Activity History Page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267" name="Google Shape;267;g103cbebed49_1_0"/>
          <p:cNvSpPr txBox="1"/>
          <p:nvPr>
            <p:ph idx="2" type="body"/>
          </p:nvPr>
        </p:nvSpPr>
        <p:spPr>
          <a:xfrm>
            <a:off x="2183834" y="1825625"/>
            <a:ext cx="94551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600">
                <a:solidFill>
                  <a:schemeClr val="accent4"/>
                </a:solidFill>
              </a:rPr>
              <a:t>Old Activity History Page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Activity Page where user select display method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Method include:</a:t>
            </a:r>
            <a:endParaRPr sz="2600"/>
          </a:p>
          <a:p>
            <a:pPr indent="-393700" lvl="1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Accessing the Arraylist in local instance</a:t>
            </a:r>
            <a:endParaRPr sz="2600"/>
          </a:p>
          <a:p>
            <a:pPr indent="-393700" lvl="1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Display all types of activity</a:t>
            </a:r>
            <a:endParaRPr sz="2600"/>
          </a:p>
          <a:p>
            <a:pPr indent="-393700" lvl="1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What date user want to select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Depending on local instance of program running</a:t>
            </a:r>
            <a:endParaRPr sz="26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103cbebed49_1_19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Old Activity History Page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273" name="Google Shape;273;g103cbebed49_1_19"/>
          <p:cNvSpPr txBox="1"/>
          <p:nvPr>
            <p:ph idx="2" type="body"/>
          </p:nvPr>
        </p:nvSpPr>
        <p:spPr>
          <a:xfrm>
            <a:off x="6880551" y="1825625"/>
            <a:ext cx="50799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accent4"/>
                </a:solidFill>
              </a:rPr>
              <a:t>Old Activity History Setup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Non-functional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Many buttons were dead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Change time button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Hardcoded format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Connecting to Local program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Lost of activity data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Show all activity</a:t>
            </a:r>
            <a:endParaRPr sz="2600"/>
          </a:p>
        </p:txBody>
      </p:sp>
      <p:pic>
        <p:nvPicPr>
          <p:cNvPr id="274" name="Google Shape;274;g103cbebed49_1_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69900" y="1712001"/>
            <a:ext cx="3070925" cy="4182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103cbebed49_1_26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Current Version of</a:t>
            </a:r>
            <a:r>
              <a:rPr lang="en-US">
                <a:solidFill>
                  <a:schemeClr val="accent4"/>
                </a:solidFill>
              </a:rPr>
              <a:t> Activity History Page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280" name="Google Shape;280;g103cbebed49_1_26"/>
          <p:cNvSpPr txBox="1"/>
          <p:nvPr>
            <p:ph idx="2" type="body"/>
          </p:nvPr>
        </p:nvSpPr>
        <p:spPr>
          <a:xfrm>
            <a:off x="6880550" y="1825625"/>
            <a:ext cx="53115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accent4"/>
                </a:solidFill>
              </a:rPr>
              <a:t>New </a:t>
            </a:r>
            <a:r>
              <a:rPr lang="en-US" sz="2600">
                <a:solidFill>
                  <a:schemeClr val="accent4"/>
                </a:solidFill>
              </a:rPr>
              <a:t>Activity History Page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Fully functional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All buttons working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Access all activity history from MySQL database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Only show current user’s data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Can transfer to Activity Page</a:t>
            </a:r>
            <a:endParaRPr sz="2600"/>
          </a:p>
          <a:p>
            <a:pPr indent="-393700" lvl="1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From All modes</a:t>
            </a:r>
            <a:endParaRPr sz="2600"/>
          </a:p>
          <a:p>
            <a:pPr indent="-393700" lvl="1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From All setup page</a:t>
            </a:r>
            <a:endParaRPr sz="2600"/>
          </a:p>
        </p:txBody>
      </p:sp>
      <p:pic>
        <p:nvPicPr>
          <p:cNvPr id="281" name="Google Shape;281;g103cbebed49_1_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69900" y="1712000"/>
            <a:ext cx="3077726" cy="4148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03cbebed49_1_34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Current Version of Activity History Page</a:t>
            </a:r>
            <a:endParaRPr>
              <a:solidFill>
                <a:schemeClr val="accent4"/>
              </a:solidFill>
            </a:endParaRPr>
          </a:p>
        </p:txBody>
      </p:sp>
      <p:pic>
        <p:nvPicPr>
          <p:cNvPr id="287" name="Google Shape;287;g103cbebed49_1_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250" y="1716525"/>
            <a:ext cx="3108960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g103cbebed49_1_34"/>
          <p:cNvPicPr preferRelativeResize="0"/>
          <p:nvPr/>
        </p:nvPicPr>
        <p:blipFill rotWithShape="1">
          <a:blip r:embed="rId4">
            <a:alphaModFix/>
          </a:blip>
          <a:srcRect b="813" l="0" r="0" t="0"/>
          <a:stretch/>
        </p:blipFill>
        <p:spPr>
          <a:xfrm>
            <a:off x="5275475" y="1707625"/>
            <a:ext cx="3108960" cy="4114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g103cbebed49_1_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30700" y="1707625"/>
            <a:ext cx="3108960" cy="4114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103cbebed49_1_42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Current Version of Activity History Page</a:t>
            </a:r>
            <a:endParaRPr>
              <a:solidFill>
                <a:schemeClr val="accent4"/>
              </a:solidFill>
            </a:endParaRPr>
          </a:p>
        </p:txBody>
      </p:sp>
      <p:pic>
        <p:nvPicPr>
          <p:cNvPr id="295" name="Google Shape;295;g103cbebed49_1_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250" y="1707635"/>
            <a:ext cx="3108960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g103cbebed49_1_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5475" y="1707635"/>
            <a:ext cx="3108960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g103cbebed49_1_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630700" y="1715085"/>
            <a:ext cx="3108960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105c8f47f83_0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accent4"/>
                </a:solidFill>
              </a:rPr>
              <a:t>Punch Challenge Setup Page</a:t>
            </a:r>
            <a:endParaRPr/>
          </a:p>
        </p:txBody>
      </p:sp>
      <p:sp>
        <p:nvSpPr>
          <p:cNvPr id="303" name="Google Shape;303;g105c8f47f83_0_0"/>
          <p:cNvSpPr txBox="1"/>
          <p:nvPr>
            <p:ph idx="1" type="body"/>
          </p:nvPr>
        </p:nvSpPr>
        <p:spPr>
          <a:xfrm>
            <a:off x="1918002" y="1825625"/>
            <a:ext cx="90438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accent4"/>
                </a:solidFill>
              </a:rPr>
              <a:t>Old Punch Challenge Setup Page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Was mostly non-functional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Unable to be reached from the current main menu some of the menu buttons did not work.</a:t>
            </a:r>
            <a:endParaRPr sz="2600"/>
          </a:p>
          <a:p>
            <a:pPr indent="-393700" lvl="0" marL="457200" rtl="0" algn="l"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Application incorrectly changed resolution to fullscreen when entering a multiplayer game.</a:t>
            </a:r>
            <a:endParaRPr sz="26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Combo Counter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189" name="Google Shape;189;p2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The goal of this application is to aid a Heavy Bag workout. The application achieves this through “gamifying” the workout by providing information back to the user. Through the various game modes each user can store their workout and </a:t>
            </a:r>
            <a:r>
              <a:rPr lang="en-US" sz="2800"/>
              <a:t>retrieve</a:t>
            </a:r>
            <a:r>
              <a:rPr lang="en-US" sz="2800"/>
              <a:t> the information later to gain insights.</a:t>
            </a:r>
            <a:endParaRPr sz="28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105c8f47f83_0_12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Current Version of Punch Challenge Setup Page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309" name="Google Shape;309;g105c8f47f83_0_12"/>
          <p:cNvSpPr txBox="1"/>
          <p:nvPr>
            <p:ph idx="2" type="body"/>
          </p:nvPr>
        </p:nvSpPr>
        <p:spPr>
          <a:xfrm>
            <a:off x="6880550" y="1825625"/>
            <a:ext cx="53115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accent4"/>
                </a:solidFill>
              </a:rPr>
              <a:t>New Punch Challenge Setup Page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Fully functional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All buttons working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Can navigate back to any other gamemode’s setup page from Punch Challenge Setup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Window opens in correct resolution when multiplayer game begins.</a:t>
            </a:r>
            <a:endParaRPr sz="2600"/>
          </a:p>
        </p:txBody>
      </p:sp>
      <p:pic>
        <p:nvPicPr>
          <p:cNvPr id="310" name="Google Shape;310;g105c8f47f83_0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78575" y="1716526"/>
            <a:ext cx="3382226" cy="4438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1032bad715e_0_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accent4"/>
                </a:solidFill>
              </a:rPr>
              <a:t>Old Resolution vs Current Resolution</a:t>
            </a:r>
            <a:endParaRPr/>
          </a:p>
        </p:txBody>
      </p:sp>
      <p:pic>
        <p:nvPicPr>
          <p:cNvPr id="316" name="Google Shape;316;g1032bad715e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9950" y="2160101"/>
            <a:ext cx="5903798" cy="319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g1032bad715e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78700" y="2017752"/>
            <a:ext cx="2759730" cy="3635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103cbebed49_1_53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Future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323" name="Google Shape;323;g103cbebed49_1_53"/>
          <p:cNvSpPr txBox="1"/>
          <p:nvPr>
            <p:ph idx="2" type="body"/>
          </p:nvPr>
        </p:nvSpPr>
        <p:spPr>
          <a:xfrm>
            <a:off x="2183825" y="1825625"/>
            <a:ext cx="9455100" cy="43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Add a proper logout page</a:t>
            </a:r>
            <a:endParaRPr sz="2600"/>
          </a:p>
          <a:p>
            <a:pPr indent="-393700" lvl="1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Way to exit is to exit out of the window.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Add pages for menu options</a:t>
            </a:r>
            <a:endParaRPr sz="2600"/>
          </a:p>
          <a:p>
            <a:pPr indent="-393700" lvl="1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Profile</a:t>
            </a:r>
            <a:endParaRPr sz="2600"/>
          </a:p>
          <a:p>
            <a:pPr indent="-393700" lvl="1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Feedback</a:t>
            </a:r>
            <a:endParaRPr sz="2600"/>
          </a:p>
          <a:p>
            <a:pPr indent="-393700" lvl="1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About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Finalize a score calculator for each mode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Refactor the database to be relational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User Login</a:t>
            </a:r>
            <a:endParaRPr sz="26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8"/>
          <p:cNvSpPr txBox="1"/>
          <p:nvPr>
            <p:ph type="title"/>
          </p:nvPr>
        </p:nvSpPr>
        <p:spPr>
          <a:xfrm>
            <a:off x="1917964" y="2620760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300">
                <a:solidFill>
                  <a:schemeClr val="accent4"/>
                </a:solidFill>
              </a:rPr>
              <a:t>Thank you!</a:t>
            </a:r>
            <a:endParaRPr sz="63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Project Management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195" name="Google Shape;195;p3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accent4"/>
                </a:solidFill>
              </a:rPr>
              <a:t>Database Use Cases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Create Account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Login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Save Activities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Display Previous Activities </a:t>
            </a:r>
            <a:endParaRPr sz="26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accent4"/>
                </a:solidFill>
              </a:rPr>
              <a:t>New Mode Use Cases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Combo Mode/Setup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Punch Mode/Setup</a:t>
            </a:r>
            <a:endParaRPr sz="2600"/>
          </a:p>
        </p:txBody>
      </p:sp>
      <p:pic>
        <p:nvPicPr>
          <p:cNvPr id="196" name="Google Shape;196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6175" y="1716600"/>
            <a:ext cx="4288501" cy="4697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System Design: Total System Design</a:t>
            </a:r>
            <a:endParaRPr>
              <a:solidFill>
                <a:schemeClr val="accent4"/>
              </a:solidFill>
            </a:endParaRPr>
          </a:p>
        </p:txBody>
      </p:sp>
      <p:pic>
        <p:nvPicPr>
          <p:cNvPr id="202" name="Google Shape;202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7375" y="1514275"/>
            <a:ext cx="7775550" cy="485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System</a:t>
            </a:r>
            <a:r>
              <a:rPr lang="en-US">
                <a:solidFill>
                  <a:schemeClr val="accent4"/>
                </a:solidFill>
              </a:rPr>
              <a:t> Design: Deployment</a:t>
            </a:r>
            <a:endParaRPr>
              <a:solidFill>
                <a:schemeClr val="accent4"/>
              </a:solidFill>
            </a:endParaRPr>
          </a:p>
        </p:txBody>
      </p:sp>
      <p:pic>
        <p:nvPicPr>
          <p:cNvPr id="208" name="Google Shape;208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250" y="1564191"/>
            <a:ext cx="7767888" cy="4836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Class Diagram</a:t>
            </a:r>
            <a:endParaRPr>
              <a:solidFill>
                <a:schemeClr val="accent4"/>
              </a:solidFill>
            </a:endParaRPr>
          </a:p>
        </p:txBody>
      </p:sp>
      <p:pic>
        <p:nvPicPr>
          <p:cNvPr id="214" name="Google Shape;214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250" y="1716591"/>
            <a:ext cx="6610350" cy="415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7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Combo Mode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220" name="Google Shape;220;p7"/>
          <p:cNvSpPr txBox="1"/>
          <p:nvPr>
            <p:ph idx="2" type="body"/>
          </p:nvPr>
        </p:nvSpPr>
        <p:spPr>
          <a:xfrm>
            <a:off x="2183834" y="1825625"/>
            <a:ext cx="94551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600">
                <a:solidFill>
                  <a:schemeClr val="accent4"/>
                </a:solidFill>
              </a:rPr>
              <a:t>Combo Mode Summary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Game mode where a user inputs </a:t>
            </a:r>
            <a:r>
              <a:rPr lang="en-US" sz="2600"/>
              <a:t>multiple parameters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Parameters include:</a:t>
            </a:r>
            <a:endParaRPr sz="2600"/>
          </a:p>
          <a:p>
            <a:pPr indent="-393700" lvl="1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The number of punches they will throw up to a maximum of 8</a:t>
            </a:r>
            <a:endParaRPr sz="2600"/>
          </a:p>
          <a:p>
            <a:pPr indent="-393700" lvl="1" marL="1371600" rtl="0" algn="l"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What kind of force they want per punch</a:t>
            </a:r>
            <a:endParaRPr sz="2600"/>
          </a:p>
          <a:p>
            <a:pPr indent="-393700" lvl="1" marL="1371600" rtl="0" algn="l"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How much time they want to pass between each punch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Depending on if these goals are achieved determines the game mode’s boxes colors</a:t>
            </a:r>
            <a:endParaRPr sz="2600"/>
          </a:p>
          <a:p>
            <a:pPr indent="0" lvl="0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103ce6ed814_0_3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Old Combo Mode Setup 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226" name="Google Shape;226;g103ce6ed814_0_30"/>
          <p:cNvSpPr txBox="1"/>
          <p:nvPr>
            <p:ph idx="1" type="body"/>
          </p:nvPr>
        </p:nvSpPr>
        <p:spPr>
          <a:xfrm>
            <a:off x="191799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  <p:sp>
        <p:nvSpPr>
          <p:cNvPr id="227" name="Google Shape;227;g103ce6ed814_0_30"/>
          <p:cNvSpPr txBox="1"/>
          <p:nvPr>
            <p:ph idx="2" type="body"/>
          </p:nvPr>
        </p:nvSpPr>
        <p:spPr>
          <a:xfrm>
            <a:off x="688053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600">
                <a:solidFill>
                  <a:schemeClr val="accent4"/>
                </a:solidFill>
              </a:rPr>
              <a:t>Old Combo Mode Setup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Non-functional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Many non-game related buttons were dead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No game parameters to be set by the user other than number of players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Start button location different than other game mode setup pages</a:t>
            </a:r>
            <a:endParaRPr sz="2600"/>
          </a:p>
          <a:p>
            <a:pPr indent="0" lvl="0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228" name="Google Shape;228;g103ce6ed814_0_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8000" y="1784027"/>
            <a:ext cx="4758350" cy="42268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03ce6ed814_0_22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>
                <a:solidFill>
                  <a:schemeClr val="accent4"/>
                </a:solidFill>
              </a:rPr>
              <a:t>New </a:t>
            </a:r>
            <a:r>
              <a:rPr lang="en-US">
                <a:solidFill>
                  <a:schemeClr val="accent4"/>
                </a:solidFill>
              </a:rPr>
              <a:t>Combo Mode Setup </a:t>
            </a:r>
            <a:endParaRPr>
              <a:solidFill>
                <a:schemeClr val="accent4"/>
              </a:solidFill>
            </a:endParaRPr>
          </a:p>
        </p:txBody>
      </p:sp>
      <p:sp>
        <p:nvSpPr>
          <p:cNvPr id="234" name="Google Shape;234;g103ce6ed814_0_22"/>
          <p:cNvSpPr txBox="1"/>
          <p:nvPr>
            <p:ph idx="2" type="body"/>
          </p:nvPr>
        </p:nvSpPr>
        <p:spPr>
          <a:xfrm>
            <a:off x="688053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101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 sz="2600">
                <a:solidFill>
                  <a:schemeClr val="accent4"/>
                </a:solidFill>
              </a:rPr>
              <a:t>New</a:t>
            </a:r>
            <a:r>
              <a:rPr lang="en-US" sz="2600">
                <a:solidFill>
                  <a:schemeClr val="accent4"/>
                </a:solidFill>
              </a:rPr>
              <a:t> Combo Mode Setup</a:t>
            </a:r>
            <a:endParaRPr sz="2600">
              <a:solidFill>
                <a:schemeClr val="accent4"/>
              </a:solidFill>
            </a:endParaRPr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Fully functional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All navigation and settings buttons working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Multiple game </a:t>
            </a:r>
            <a:r>
              <a:rPr lang="en-US" sz="2600"/>
              <a:t>parameters</a:t>
            </a:r>
            <a:r>
              <a:rPr lang="en-US" sz="2600"/>
              <a:t> related to the game mode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Start button location similar to other setup pages</a:t>
            </a:r>
            <a:endParaRPr sz="2600"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</a:pPr>
            <a:r>
              <a:rPr lang="en-US" sz="2600"/>
              <a:t>Start button visually in line with other setup pages</a:t>
            </a:r>
            <a:endParaRPr sz="2600"/>
          </a:p>
          <a:p>
            <a:pPr indent="0" lvl="0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235" name="Google Shape;235;g103ce6ed814_0_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4100" y="1716525"/>
            <a:ext cx="3558475" cy="420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