
<file path=[Content_Types].xml><?xml version="1.0" encoding="utf-8"?>
<Types xmlns="http://schemas.openxmlformats.org/package/2006/content-types">
  <Default ContentType="image/jpeg" Extension="jpg"/>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xml"/>
  <Override ContentType="application/vnd.openxmlformats-officedocument.custom-properties+xml" PartName="/docProps/custom.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2.xml"/>
  <Override ContentType="application/vnd.openxmlformats-officedocument.presentationml.slideLayout+xml" PartName="/ppt/slideLayouts/slideLayout1.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1.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officeDocument/2006/relationships/custom-properties" Target="docProps/custom.xml"/><Relationship Id="rId2" Type="http://schemas.openxmlformats.org/package/2006/relationships/metadata/core-properties" Target="docProps/core.xml"/><Relationship Id="rId3"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strictFirstAndLastChars="0" saveSubsetFonts="1">
  <p:sldMasterIdLst>
    <p:sldMasterId id="2147483648" r:id="rId3"/>
  </p:sldMasterIdLst>
  <p:notesMasterIdLst>
    <p:notesMasterId r:id="rId4"/>
  </p:notesMasterIdLst>
  <p:sldIdLst>
    <p:sldId id="256" r:id="rId5"/>
  </p:sldIdLst>
  <p:sldSz cy="43891200" cx="329184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http://customooxmlschemas.google.com/">
      <go:slidesCustomData xmlns:go="http://customooxmlschemas.google.com/" r:id="rId6" roundtripDataSignature="AMtx7mh5AI9LkVclOAt+sSuXwO9jrGbkKA=="/>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_rels/presentation.xml.rels><?xml version="1.0" encoding="UTF-8" standalone="yes"?><Relationships xmlns="http://schemas.openxmlformats.org/package/2006/relationships"><Relationship Id="rId1" Type="http://schemas.openxmlformats.org/officeDocument/2006/relationships/theme" Target="theme/theme1.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notesMaster" Target="notesMasters/notesMaster1.xml"/><Relationship Id="rId5" Type="http://schemas.openxmlformats.org/officeDocument/2006/relationships/slide" Target="slides/slide1.xml"/><Relationship Id="rId6" Type="http://customschemas.google.com/relationships/presentationmetadata" Target="meta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1pPr>
            <a:lvl2pPr indent="-298450" lvl="1" marL="914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2pPr>
            <a:lvl3pPr indent="-298450" lvl="2" marL="1371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3pPr>
            <a:lvl4pPr indent="-298450" lvl="3" marL="1828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4pPr>
            <a:lvl5pPr indent="-298450" lvl="4" marL="22860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5pPr>
            <a:lvl6pPr indent="-298450" lvl="5" marL="2743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6pPr>
            <a:lvl7pPr indent="-298450" lvl="6" marL="3200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7pPr>
            <a:lvl8pPr indent="-298450" lvl="7" marL="3657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8pPr>
            <a:lvl9pPr indent="-298450" lvl="8" marL="4114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 name="Shape 20"/>
        <p:cNvGrpSpPr/>
        <p:nvPr/>
      </p:nvGrpSpPr>
      <p:grpSpPr>
        <a:xfrm>
          <a:off x="0" y="0"/>
          <a:ext cx="0" cy="0"/>
          <a:chOff x="0" y="0"/>
          <a:chExt cx="0" cy="0"/>
        </a:xfrm>
      </p:grpSpPr>
      <p:sp>
        <p:nvSpPr>
          <p:cNvPr id="21" name="Google Shape;21;p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22" name="Google Shape;22;p1: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9.jpg"/><Relationship Id="rId3" Type="http://schemas.openxmlformats.org/officeDocument/2006/relationships/image" Target="../media/image1.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3.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3.png"/></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2" type="blank">
  <p:cSld name="BLANK">
    <p:bg>
      <p:bgPr>
        <a:blipFill>
          <a:blip r:embed="rId2">
            <a:alphaModFix/>
          </a:blip>
          <a:stretch>
            <a:fillRect/>
          </a:stretch>
        </a:blipFill>
      </p:bgPr>
    </p:bg>
    <p:spTree>
      <p:nvGrpSpPr>
        <p:cNvPr id="6" name="Shape 6"/>
        <p:cNvGrpSpPr/>
        <p:nvPr/>
      </p:nvGrpSpPr>
      <p:grpSpPr>
        <a:xfrm>
          <a:off x="0" y="0"/>
          <a:ext cx="0" cy="0"/>
          <a:chOff x="0" y="0"/>
          <a:chExt cx="0" cy="0"/>
        </a:xfrm>
      </p:grpSpPr>
      <p:sp>
        <p:nvSpPr>
          <p:cNvPr id="7" name="Google Shape;7;p3"/>
          <p:cNvSpPr txBox="1"/>
          <p:nvPr/>
        </p:nvSpPr>
        <p:spPr>
          <a:xfrm>
            <a:off x="21667030" y="42405828"/>
            <a:ext cx="10505705" cy="553998"/>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3000"/>
              <a:buFont typeface="Arial"/>
              <a:buNone/>
            </a:pPr>
            <a:r>
              <a:rPr b="0" i="0" lang="en-US" sz="3000" u="none" cap="none" strike="noStrike">
                <a:solidFill>
                  <a:srgbClr val="AEABAB"/>
                </a:solidFill>
                <a:latin typeface="Arial"/>
                <a:ea typeface="Arial"/>
                <a:cs typeface="Arial"/>
                <a:sym typeface="Arial"/>
              </a:rPr>
              <a:t>FLORIDA INTERNATIONAL UNIVERSITY</a:t>
            </a:r>
            <a:endParaRPr b="0" i="0" sz="1400" u="none" cap="none" strike="noStrike">
              <a:solidFill>
                <a:srgbClr val="000000"/>
              </a:solidFill>
              <a:latin typeface="Arial"/>
              <a:ea typeface="Arial"/>
              <a:cs typeface="Arial"/>
              <a:sym typeface="Arial"/>
            </a:endParaRPr>
          </a:p>
        </p:txBody>
      </p:sp>
      <p:sp>
        <p:nvSpPr>
          <p:cNvPr id="8" name="Google Shape;8;p3"/>
          <p:cNvSpPr/>
          <p:nvPr/>
        </p:nvSpPr>
        <p:spPr>
          <a:xfrm>
            <a:off x="0" y="39892950"/>
            <a:ext cx="32918401" cy="526695"/>
          </a:xfrm>
          <a:prstGeom prst="rect">
            <a:avLst/>
          </a:prstGeom>
          <a:solidFill>
            <a:srgbClr val="00FFFF"/>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860"/>
              <a:buFont typeface="Arial"/>
              <a:buNone/>
            </a:pPr>
            <a:r>
              <a:t/>
            </a:r>
            <a:endParaRPr b="0" i="0" sz="4860" u="none" cap="none" strike="noStrike">
              <a:solidFill>
                <a:schemeClr val="lt1"/>
              </a:solidFill>
              <a:latin typeface="Calibri"/>
              <a:ea typeface="Calibri"/>
              <a:cs typeface="Calibri"/>
              <a:sym typeface="Calibri"/>
            </a:endParaRPr>
          </a:p>
        </p:txBody>
      </p:sp>
      <p:pic>
        <p:nvPicPr>
          <p:cNvPr descr="A picture containing drawing&#10;&#10;Description automatically generated" id="9" name="Google Shape;9;p3"/>
          <p:cNvPicPr preferRelativeResize="0"/>
          <p:nvPr/>
        </p:nvPicPr>
        <p:blipFill rotWithShape="1">
          <a:blip r:embed="rId3">
            <a:alphaModFix/>
          </a:blip>
          <a:srcRect b="0" l="0" r="0" t="0"/>
          <a:stretch/>
        </p:blipFill>
        <p:spPr>
          <a:xfrm>
            <a:off x="745665" y="41269425"/>
            <a:ext cx="2646812" cy="2272806"/>
          </a:xfrm>
          <a:prstGeom prst="rect">
            <a:avLst/>
          </a:prstGeom>
          <a:noFill/>
          <a:ln>
            <a:noFill/>
          </a:ln>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Blank4">
  <p:cSld name="1_Blank4">
    <p:bg>
      <p:bgPr>
        <a:solidFill>
          <a:srgbClr val="F2F2F2"/>
        </a:solidFill>
      </p:bgPr>
    </p:bg>
    <p:spTree>
      <p:nvGrpSpPr>
        <p:cNvPr id="10" name="Shape 10"/>
        <p:cNvGrpSpPr/>
        <p:nvPr/>
      </p:nvGrpSpPr>
      <p:grpSpPr>
        <a:xfrm>
          <a:off x="0" y="0"/>
          <a:ext cx="0" cy="0"/>
          <a:chOff x="0" y="0"/>
          <a:chExt cx="0" cy="0"/>
        </a:xfrm>
      </p:grpSpPr>
      <p:sp>
        <p:nvSpPr>
          <p:cNvPr id="11" name="Google Shape;11;p4"/>
          <p:cNvSpPr txBox="1"/>
          <p:nvPr/>
        </p:nvSpPr>
        <p:spPr>
          <a:xfrm>
            <a:off x="21667030" y="41821397"/>
            <a:ext cx="10505705" cy="553998"/>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3000"/>
              <a:buFont typeface="Arial"/>
              <a:buNone/>
            </a:pPr>
            <a:r>
              <a:rPr b="0" i="0" lang="en-US" sz="3000" u="none" cap="none" strike="noStrike">
                <a:solidFill>
                  <a:srgbClr val="AEABAB"/>
                </a:solidFill>
                <a:latin typeface="Arial"/>
                <a:ea typeface="Arial"/>
                <a:cs typeface="Arial"/>
                <a:sym typeface="Arial"/>
              </a:rPr>
              <a:t>FLORIDA INTERNATIONAL UNIVERSITY</a:t>
            </a:r>
            <a:endParaRPr b="0" i="0" sz="1400" u="none" cap="none" strike="noStrike">
              <a:solidFill>
                <a:srgbClr val="000000"/>
              </a:solidFill>
              <a:latin typeface="Arial"/>
              <a:ea typeface="Arial"/>
              <a:cs typeface="Arial"/>
              <a:sym typeface="Arial"/>
            </a:endParaRPr>
          </a:p>
        </p:txBody>
      </p:sp>
      <p:pic>
        <p:nvPicPr>
          <p:cNvPr descr="A close up of a sign&#10;&#10;Description automatically generated" id="12" name="Google Shape;12;p4"/>
          <p:cNvPicPr preferRelativeResize="0"/>
          <p:nvPr/>
        </p:nvPicPr>
        <p:blipFill rotWithShape="1">
          <a:blip r:embed="rId2">
            <a:alphaModFix/>
          </a:blip>
          <a:srcRect b="0" l="0" r="0" t="0"/>
          <a:stretch/>
        </p:blipFill>
        <p:spPr>
          <a:xfrm>
            <a:off x="1097308" y="1089188"/>
            <a:ext cx="3641448" cy="3126894"/>
          </a:xfrm>
          <a:prstGeom prst="rect">
            <a:avLst/>
          </a:prstGeom>
          <a:noFill/>
          <a:ln>
            <a:noFill/>
          </a:ln>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p:cSld name="Title Slide">
    <p:spTree>
      <p:nvGrpSpPr>
        <p:cNvPr id="13" name="Shape 13"/>
        <p:cNvGrpSpPr/>
        <p:nvPr/>
      </p:nvGrpSpPr>
      <p:grpSpPr>
        <a:xfrm>
          <a:off x="0" y="0"/>
          <a:ext cx="0" cy="0"/>
          <a:chOff x="0" y="0"/>
          <a:chExt cx="0" cy="0"/>
        </a:xfrm>
      </p:grpSpPr>
      <p:sp>
        <p:nvSpPr>
          <p:cNvPr id="14" name="Google Shape;14;p5"/>
          <p:cNvSpPr txBox="1"/>
          <p:nvPr/>
        </p:nvSpPr>
        <p:spPr>
          <a:xfrm>
            <a:off x="21667030" y="41821397"/>
            <a:ext cx="10505705" cy="553998"/>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3000"/>
              <a:buFont typeface="Arial"/>
              <a:buNone/>
            </a:pPr>
            <a:r>
              <a:rPr b="0" i="0" lang="en-US" sz="3000" u="none" cap="none" strike="noStrike">
                <a:solidFill>
                  <a:srgbClr val="AEABAB"/>
                </a:solidFill>
                <a:latin typeface="Arial"/>
                <a:ea typeface="Arial"/>
                <a:cs typeface="Arial"/>
                <a:sym typeface="Arial"/>
              </a:rPr>
              <a:t>FLORIDA INTERNATIONAL UNIVERSITY</a:t>
            </a:r>
            <a:endParaRPr b="0" i="0" sz="1400" u="none" cap="none" strike="noStrike">
              <a:solidFill>
                <a:srgbClr val="000000"/>
              </a:solidFill>
              <a:latin typeface="Arial"/>
              <a:ea typeface="Arial"/>
              <a:cs typeface="Arial"/>
              <a:sym typeface="Arial"/>
            </a:endParaRPr>
          </a:p>
        </p:txBody>
      </p:sp>
      <p:pic>
        <p:nvPicPr>
          <p:cNvPr descr="A picture containing drawing&#10;&#10;Description automatically generated" id="15" name="Google Shape;15;p5"/>
          <p:cNvPicPr preferRelativeResize="0"/>
          <p:nvPr/>
        </p:nvPicPr>
        <p:blipFill rotWithShape="1">
          <a:blip r:embed="rId2">
            <a:alphaModFix/>
          </a:blip>
          <a:srcRect b="0" l="0" r="0" t="0"/>
          <a:stretch/>
        </p:blipFill>
        <p:spPr>
          <a:xfrm>
            <a:off x="1196797" y="1016276"/>
            <a:ext cx="3641446" cy="3126894"/>
          </a:xfrm>
          <a:prstGeom prst="rect">
            <a:avLst/>
          </a:prstGeom>
          <a:noFill/>
          <a:ln>
            <a:noFill/>
          </a:ln>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Blank4">
  <p:cSld name="2_Blank4">
    <p:bg>
      <p:bgPr>
        <a:solidFill>
          <a:srgbClr val="F2F2F2"/>
        </a:solidFill>
      </p:bgPr>
    </p:bg>
    <p:spTree>
      <p:nvGrpSpPr>
        <p:cNvPr id="16" name="Shape 16"/>
        <p:cNvGrpSpPr/>
        <p:nvPr/>
      </p:nvGrpSpPr>
      <p:grpSpPr>
        <a:xfrm>
          <a:off x="0" y="0"/>
          <a:ext cx="0" cy="0"/>
          <a:chOff x="0" y="0"/>
          <a:chExt cx="0" cy="0"/>
        </a:xfrm>
      </p:grpSpPr>
      <p:sp>
        <p:nvSpPr>
          <p:cNvPr id="17" name="Google Shape;17;p6"/>
          <p:cNvSpPr txBox="1"/>
          <p:nvPr/>
        </p:nvSpPr>
        <p:spPr>
          <a:xfrm>
            <a:off x="21667030" y="42405828"/>
            <a:ext cx="10505705" cy="553998"/>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3000"/>
              <a:buFont typeface="Arial"/>
              <a:buNone/>
            </a:pPr>
            <a:r>
              <a:rPr b="0" i="0" lang="en-US" sz="3000" u="none" cap="none" strike="noStrike">
                <a:solidFill>
                  <a:srgbClr val="AEABAB"/>
                </a:solidFill>
                <a:latin typeface="Arial"/>
                <a:ea typeface="Arial"/>
                <a:cs typeface="Arial"/>
                <a:sym typeface="Arial"/>
              </a:rPr>
              <a:t>FLORIDA INTERNATIONAL UNIVERSITY</a:t>
            </a:r>
            <a:endParaRPr b="0" i="0" sz="1400" u="none" cap="none" strike="noStrike">
              <a:solidFill>
                <a:srgbClr val="000000"/>
              </a:solidFill>
              <a:latin typeface="Arial"/>
              <a:ea typeface="Arial"/>
              <a:cs typeface="Arial"/>
              <a:sym typeface="Arial"/>
            </a:endParaRPr>
          </a:p>
        </p:txBody>
      </p:sp>
      <p:sp>
        <p:nvSpPr>
          <p:cNvPr id="18" name="Google Shape;18;p6"/>
          <p:cNvSpPr/>
          <p:nvPr/>
        </p:nvSpPr>
        <p:spPr>
          <a:xfrm>
            <a:off x="0" y="39892950"/>
            <a:ext cx="32918401" cy="526695"/>
          </a:xfrm>
          <a:prstGeom prst="rect">
            <a:avLst/>
          </a:prstGeom>
          <a:solidFill>
            <a:srgbClr val="081E3F"/>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860"/>
              <a:buFont typeface="Arial"/>
              <a:buNone/>
            </a:pPr>
            <a:r>
              <a:t/>
            </a:r>
            <a:endParaRPr b="0" i="0" sz="4860" u="none" cap="none" strike="noStrike">
              <a:solidFill>
                <a:schemeClr val="lt1"/>
              </a:solidFill>
              <a:latin typeface="Calibri"/>
              <a:ea typeface="Calibri"/>
              <a:cs typeface="Calibri"/>
              <a:sym typeface="Calibri"/>
            </a:endParaRPr>
          </a:p>
        </p:txBody>
      </p:sp>
      <p:pic>
        <p:nvPicPr>
          <p:cNvPr descr="A close up of a sign&#10;&#10;Description automatically generated" id="19" name="Google Shape;19;p6"/>
          <p:cNvPicPr preferRelativeResize="0"/>
          <p:nvPr/>
        </p:nvPicPr>
        <p:blipFill rotWithShape="1">
          <a:blip r:embed="rId2">
            <a:alphaModFix/>
          </a:blip>
          <a:srcRect b="0" l="0" r="0" t="0"/>
          <a:stretch/>
        </p:blipFill>
        <p:spPr>
          <a:xfrm>
            <a:off x="745665" y="41267400"/>
            <a:ext cx="2651530" cy="2276856"/>
          </a:xfrm>
          <a:prstGeom prst="rect">
            <a:avLst/>
          </a:prstGeom>
          <a:noFill/>
          <a:ln>
            <a:noFill/>
          </a:ln>
        </p:spPr>
      </p:pic>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image" Target="../media/image14.jpg"/><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5" Type="http://schemas.openxmlformats.org/officeDocument/2006/relationships/slideLayout" Target="../slideLayouts/slideLayout4.xml"/><Relationship Id="rId6"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1">
            <a:alphaModFix/>
          </a:blip>
          <a:stretch>
            <a:fillRect/>
          </a:stretch>
        </a:blipFill>
      </p:bgPr>
    </p:bg>
    <p:spTree>
      <p:nvGrpSpPr>
        <p:cNvPr id="5" name="Shape 5"/>
        <p:cNvGrpSpPr/>
        <p:nvPr/>
      </p:nvGrpSpPr>
      <p:grpSpPr>
        <a:xfrm>
          <a:off x="0" y="0"/>
          <a:ext cx="0" cy="0"/>
          <a:chOff x="0" y="0"/>
          <a:chExt cx="0" cy="0"/>
        </a:xfrm>
      </p:grpSpPr>
    </p:spTree>
  </p:cSld>
  <p:clrMap accent1="accent1" accent2="accent2" accent3="accent3" accent4="accent4" accent5="accent5" accent6="accent6" bg1="lt1" bg2="dk2" tx1="dk1" tx2="lt2" folHlink="folHlink" hlink="hlink"/>
  <p:sldLayoutIdLst>
    <p:sldLayoutId id="2147483649" r:id="rId2"/>
    <p:sldLayoutId id="2147483650" r:id="rId3"/>
    <p:sldLayoutId id="2147483651" r:id="rId4"/>
    <p:sldLayoutId id="2147483652" r:id="rId5"/>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0" Type="http://schemas.openxmlformats.org/officeDocument/2006/relationships/image" Target="../media/image25.png"/><Relationship Id="rId11" Type="http://schemas.openxmlformats.org/officeDocument/2006/relationships/image" Target="../media/image19.png"/><Relationship Id="rId22" Type="http://schemas.openxmlformats.org/officeDocument/2006/relationships/image" Target="../media/image21.jpg"/><Relationship Id="rId10" Type="http://schemas.openxmlformats.org/officeDocument/2006/relationships/image" Target="../media/image16.jpg"/><Relationship Id="rId21" Type="http://schemas.openxmlformats.org/officeDocument/2006/relationships/image" Target="../media/image23.png"/><Relationship Id="rId13" Type="http://schemas.openxmlformats.org/officeDocument/2006/relationships/image" Target="../media/image4.png"/><Relationship Id="rId12" Type="http://schemas.openxmlformats.org/officeDocument/2006/relationships/image" Target="../media/image5.png"/><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20.png"/><Relationship Id="rId4" Type="http://schemas.openxmlformats.org/officeDocument/2006/relationships/image" Target="../media/image12.png"/><Relationship Id="rId9" Type="http://schemas.openxmlformats.org/officeDocument/2006/relationships/image" Target="../media/image15.jpg"/><Relationship Id="rId15" Type="http://schemas.openxmlformats.org/officeDocument/2006/relationships/image" Target="../media/image7.png"/><Relationship Id="rId14" Type="http://schemas.openxmlformats.org/officeDocument/2006/relationships/image" Target="../media/image6.png"/><Relationship Id="rId17" Type="http://schemas.openxmlformats.org/officeDocument/2006/relationships/image" Target="../media/image17.png"/><Relationship Id="rId16" Type="http://schemas.openxmlformats.org/officeDocument/2006/relationships/image" Target="../media/image18.png"/><Relationship Id="rId5" Type="http://schemas.openxmlformats.org/officeDocument/2006/relationships/image" Target="../media/image11.png"/><Relationship Id="rId19" Type="http://schemas.openxmlformats.org/officeDocument/2006/relationships/image" Target="../media/image24.png"/><Relationship Id="rId6" Type="http://schemas.openxmlformats.org/officeDocument/2006/relationships/image" Target="../media/image2.png"/><Relationship Id="rId18" Type="http://schemas.openxmlformats.org/officeDocument/2006/relationships/image" Target="../media/image22.jpg"/><Relationship Id="rId7" Type="http://schemas.openxmlformats.org/officeDocument/2006/relationships/image" Target="../media/image10.png"/><Relationship Id="rId8"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 name="Shape 23"/>
        <p:cNvGrpSpPr/>
        <p:nvPr/>
      </p:nvGrpSpPr>
      <p:grpSpPr>
        <a:xfrm>
          <a:off x="0" y="0"/>
          <a:ext cx="0" cy="0"/>
          <a:chOff x="0" y="0"/>
          <a:chExt cx="0" cy="0"/>
        </a:xfrm>
      </p:grpSpPr>
      <p:sp>
        <p:nvSpPr>
          <p:cNvPr id="24" name="Google Shape;24;p1"/>
          <p:cNvSpPr txBox="1"/>
          <p:nvPr/>
        </p:nvSpPr>
        <p:spPr>
          <a:xfrm>
            <a:off x="18054875" y="27777275"/>
            <a:ext cx="4141500" cy="2612700"/>
          </a:xfrm>
          <a:prstGeom prst="rect">
            <a:avLst/>
          </a:prstGeom>
          <a:noFill/>
          <a:ln>
            <a:noFill/>
          </a:ln>
        </p:spPr>
        <p:txBody>
          <a:bodyPr anchorCtr="0" anchor="t" bIns="0" lIns="0" spcFirstLastPara="1" rIns="0" wrap="square" tIns="41575">
            <a:spAutoFit/>
          </a:bodyPr>
          <a:lstStyle/>
          <a:p>
            <a:pPr indent="0" lvl="0" marL="27725" marR="11089" rtl="0" algn="l">
              <a:lnSpc>
                <a:spcPct val="119067"/>
              </a:lnSpc>
              <a:spcBef>
                <a:spcPts val="0"/>
              </a:spcBef>
              <a:spcAft>
                <a:spcPts val="0"/>
              </a:spcAft>
              <a:buClr>
                <a:srgbClr val="000000"/>
              </a:buClr>
              <a:buSzPts val="2402"/>
              <a:buFont typeface="Arial"/>
              <a:buNone/>
            </a:pPr>
            <a:r>
              <a:rPr b="1" i="0" lang="en-US" sz="2402" u="none" cap="none" strike="noStrike">
                <a:solidFill>
                  <a:schemeClr val="lt1"/>
                </a:solidFill>
                <a:latin typeface="Arial"/>
                <a:ea typeface="Arial"/>
                <a:cs typeface="Arial"/>
                <a:sym typeface="Arial"/>
              </a:rPr>
              <a:t>Figure 3:</a:t>
            </a:r>
            <a:r>
              <a:rPr b="0" i="0" lang="en-US" sz="2402" u="none" cap="none" strike="noStrike">
                <a:solidFill>
                  <a:schemeClr val="lt1"/>
                </a:solidFill>
                <a:latin typeface="Arial"/>
                <a:ea typeface="Arial"/>
                <a:cs typeface="Arial"/>
                <a:sym typeface="Arial"/>
              </a:rPr>
              <a:t> Screenshot of edit cou</a:t>
            </a:r>
            <a:r>
              <a:rPr lang="en-US" sz="2402">
                <a:solidFill>
                  <a:schemeClr val="lt1"/>
                </a:solidFill>
              </a:rPr>
              <a:t>rse page. Having one lesson added to </a:t>
            </a:r>
            <a:r>
              <a:rPr lang="en-US" sz="2402">
                <a:solidFill>
                  <a:schemeClr val="lt1"/>
                </a:solidFill>
              </a:rPr>
              <a:t>course</a:t>
            </a:r>
            <a:r>
              <a:rPr lang="en-US" sz="2402">
                <a:solidFill>
                  <a:schemeClr val="lt1"/>
                </a:solidFill>
              </a:rPr>
              <a:t> already and others that aren’t already selected are listed to be added.</a:t>
            </a:r>
            <a:endParaRPr sz="2402">
              <a:solidFill>
                <a:schemeClr val="lt1"/>
              </a:solidFill>
            </a:endParaRPr>
          </a:p>
        </p:txBody>
      </p:sp>
      <p:sp>
        <p:nvSpPr>
          <p:cNvPr id="25" name="Google Shape;25;p1"/>
          <p:cNvSpPr txBox="1"/>
          <p:nvPr/>
        </p:nvSpPr>
        <p:spPr>
          <a:xfrm>
            <a:off x="22829725" y="29292350"/>
            <a:ext cx="9167700" cy="9777900"/>
          </a:xfrm>
          <a:prstGeom prst="rect">
            <a:avLst/>
          </a:prstGeom>
          <a:noFill/>
          <a:ln>
            <a:noFill/>
          </a:ln>
        </p:spPr>
        <p:txBody>
          <a:bodyPr anchorCtr="0" anchor="t" bIns="0" lIns="0" spcFirstLastPara="1" rIns="0" wrap="square" tIns="34650">
            <a:spAutoFit/>
          </a:bodyPr>
          <a:lstStyle/>
          <a:p>
            <a:pPr indent="-9702" lvl="0" marL="27726" marR="11091" rtl="0" algn="just">
              <a:lnSpc>
                <a:spcPct val="98900"/>
              </a:lnSpc>
              <a:spcBef>
                <a:spcPts val="0"/>
              </a:spcBef>
              <a:spcAft>
                <a:spcPts val="0"/>
              </a:spcAft>
              <a:buClr>
                <a:srgbClr val="000000"/>
              </a:buClr>
              <a:buSzPts val="4000"/>
              <a:buFont typeface="Arial"/>
              <a:buNone/>
            </a:pPr>
            <a:r>
              <a:rPr b="0" i="0" lang="en-US" sz="4000" u="none" cap="none" strike="noStrike">
                <a:solidFill>
                  <a:schemeClr val="lt1"/>
                </a:solidFill>
                <a:latin typeface="Arial"/>
                <a:ea typeface="Arial"/>
                <a:cs typeface="Arial"/>
                <a:sym typeface="Arial"/>
              </a:rPr>
              <a:t>In this fourth iteration of the MathBotics project, we’ve improved the product by delivering on our promise to deploy the beta version onto FIU servers. This beta version provides users with the core functionality needed in order start designing and enrolling in courses that include: A student self register page, instructor control over the number of attempts a student has per lesson, full functioning grading system, more storage efficient persistence of each slide type’s data, and even a feedback system unique to the instructor experience to continuously improve our product throughout future iterations.</a:t>
            </a:r>
            <a:endParaRPr b="0" i="0" sz="4000" u="none" cap="none" strike="noStrike">
              <a:solidFill>
                <a:schemeClr val="lt1"/>
              </a:solidFill>
              <a:latin typeface="Arial"/>
              <a:ea typeface="Arial"/>
              <a:cs typeface="Arial"/>
              <a:sym typeface="Arial"/>
            </a:endParaRPr>
          </a:p>
        </p:txBody>
      </p:sp>
      <p:sp>
        <p:nvSpPr>
          <p:cNvPr id="26" name="Google Shape;26;p1"/>
          <p:cNvSpPr txBox="1"/>
          <p:nvPr/>
        </p:nvSpPr>
        <p:spPr>
          <a:xfrm>
            <a:off x="3728058" y="41336041"/>
            <a:ext cx="25233301" cy="1441200"/>
          </a:xfrm>
          <a:prstGeom prst="rect">
            <a:avLst/>
          </a:prstGeom>
          <a:noFill/>
          <a:ln>
            <a:noFill/>
          </a:ln>
        </p:spPr>
        <p:txBody>
          <a:bodyPr anchorCtr="0" anchor="t" bIns="27725" lIns="55475" spcFirstLastPara="1" rIns="55475" wrap="square" tIns="27725">
            <a:spAutoFit/>
          </a:bodyPr>
          <a:lstStyle/>
          <a:p>
            <a:pPr indent="0" lvl="0" marL="0" marR="0" rtl="0" algn="l">
              <a:lnSpc>
                <a:spcPct val="100000"/>
              </a:lnSpc>
              <a:spcBef>
                <a:spcPts val="0"/>
              </a:spcBef>
              <a:spcAft>
                <a:spcPts val="0"/>
              </a:spcAft>
              <a:buClr>
                <a:srgbClr val="3333CC"/>
              </a:buClr>
              <a:buSzPts val="3000"/>
              <a:buFont typeface="Arial"/>
              <a:buNone/>
            </a:pPr>
            <a:r>
              <a:rPr b="0" i="0" lang="en-US" sz="3000" u="none" cap="none" strike="noStrike">
                <a:solidFill>
                  <a:schemeClr val="lt2"/>
                </a:solidFill>
                <a:latin typeface="Arial"/>
                <a:ea typeface="Arial"/>
                <a:cs typeface="Arial"/>
                <a:sym typeface="Arial"/>
              </a:rPr>
              <a:t>The material presented in this poster is based upon the work supported by Florida International University Knight Foundation School of Computing and Information Sciences. I want to thank the Capstone I &amp; II teams for their hard work. Going above and beyond what is required and the passion that they bring to the project.</a:t>
            </a:r>
            <a:endParaRPr b="0" i="0" sz="1400" u="none" cap="none" strike="noStrike">
              <a:solidFill>
                <a:srgbClr val="000000"/>
              </a:solidFill>
              <a:latin typeface="Arial"/>
              <a:ea typeface="Arial"/>
              <a:cs typeface="Arial"/>
              <a:sym typeface="Arial"/>
            </a:endParaRPr>
          </a:p>
        </p:txBody>
      </p:sp>
      <p:sp>
        <p:nvSpPr>
          <p:cNvPr id="27" name="Google Shape;27;p1"/>
          <p:cNvSpPr txBox="1"/>
          <p:nvPr/>
        </p:nvSpPr>
        <p:spPr>
          <a:xfrm>
            <a:off x="3430912" y="40482394"/>
            <a:ext cx="6599183" cy="686976"/>
          </a:xfrm>
          <a:prstGeom prst="rect">
            <a:avLst/>
          </a:prstGeom>
          <a:noFill/>
          <a:ln>
            <a:noFill/>
          </a:ln>
        </p:spPr>
        <p:txBody>
          <a:bodyPr anchorCtr="0" anchor="t" bIns="27725" lIns="55475" spcFirstLastPara="1" rIns="55475" wrap="square" tIns="27725">
            <a:spAutoFit/>
          </a:bodyPr>
          <a:lstStyle/>
          <a:p>
            <a:pPr indent="0" lvl="0" marL="0" marR="0" rtl="0" algn="ctr">
              <a:lnSpc>
                <a:spcPct val="100000"/>
              </a:lnSpc>
              <a:spcBef>
                <a:spcPts val="0"/>
              </a:spcBef>
              <a:spcAft>
                <a:spcPts val="0"/>
              </a:spcAft>
              <a:buClr>
                <a:srgbClr val="000000"/>
              </a:buClr>
              <a:buSzPts val="4100"/>
              <a:buFont typeface="Arial"/>
              <a:buNone/>
            </a:pPr>
            <a:r>
              <a:rPr b="1" i="0" lang="en-US" sz="4100" u="none" cap="none" strike="noStrike">
                <a:solidFill>
                  <a:schemeClr val="lt1"/>
                </a:solidFill>
                <a:latin typeface="Arial"/>
                <a:ea typeface="Arial"/>
                <a:cs typeface="Arial"/>
                <a:sym typeface="Arial"/>
              </a:rPr>
              <a:t>ACKNOWLEDGEMENT</a:t>
            </a:r>
            <a:endParaRPr b="0" i="0" sz="1400" u="none" cap="none" strike="noStrike">
              <a:solidFill>
                <a:srgbClr val="000000"/>
              </a:solidFill>
              <a:latin typeface="Arial"/>
              <a:ea typeface="Arial"/>
              <a:cs typeface="Arial"/>
              <a:sym typeface="Arial"/>
            </a:endParaRPr>
          </a:p>
        </p:txBody>
      </p:sp>
      <p:sp>
        <p:nvSpPr>
          <p:cNvPr id="28" name="Google Shape;28;p1"/>
          <p:cNvSpPr txBox="1"/>
          <p:nvPr/>
        </p:nvSpPr>
        <p:spPr>
          <a:xfrm>
            <a:off x="7504835" y="335034"/>
            <a:ext cx="18516601" cy="2123658"/>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6600"/>
              <a:buFont typeface="Arial"/>
              <a:buNone/>
            </a:pPr>
            <a:r>
              <a:rPr b="1" i="0" lang="en-US" sz="6600" u="none" cap="none" strike="noStrike">
                <a:solidFill>
                  <a:schemeClr val="lt2"/>
                </a:solidFill>
                <a:latin typeface="Arial"/>
                <a:ea typeface="Arial"/>
                <a:cs typeface="Arial"/>
                <a:sym typeface="Arial"/>
              </a:rPr>
              <a:t>FIU Knight Foundation School of Computing and Information Sciences</a:t>
            </a:r>
            <a:endParaRPr b="0" i="0" sz="1400" u="none" cap="none" strike="noStrike">
              <a:solidFill>
                <a:srgbClr val="000000"/>
              </a:solidFill>
              <a:latin typeface="Arial"/>
              <a:ea typeface="Arial"/>
              <a:cs typeface="Arial"/>
              <a:sym typeface="Arial"/>
            </a:endParaRPr>
          </a:p>
        </p:txBody>
      </p:sp>
      <p:sp>
        <p:nvSpPr>
          <p:cNvPr id="29" name="Google Shape;29;p1"/>
          <p:cNvSpPr txBox="1"/>
          <p:nvPr/>
        </p:nvSpPr>
        <p:spPr>
          <a:xfrm>
            <a:off x="3561485" y="3460405"/>
            <a:ext cx="26403299" cy="3211500"/>
          </a:xfrm>
          <a:prstGeom prst="rect">
            <a:avLst/>
          </a:prstGeom>
          <a:noFill/>
          <a:ln>
            <a:noFill/>
          </a:ln>
        </p:spPr>
        <p:txBody>
          <a:bodyPr anchorCtr="0" anchor="t" bIns="27725" lIns="55475" spcFirstLastPara="1" rIns="55475" wrap="square" tIns="27725">
            <a:spAutoFit/>
          </a:bodyPr>
          <a:lstStyle/>
          <a:p>
            <a:pPr indent="0" lvl="0" marL="0" marR="0" rtl="0" algn="ctr">
              <a:lnSpc>
                <a:spcPct val="100000"/>
              </a:lnSpc>
              <a:spcBef>
                <a:spcPts val="0"/>
              </a:spcBef>
              <a:spcAft>
                <a:spcPts val="0"/>
              </a:spcAft>
              <a:buClr>
                <a:schemeClr val="lt2"/>
              </a:buClr>
              <a:buSzPts val="10000"/>
              <a:buFont typeface="Arial"/>
              <a:buNone/>
            </a:pPr>
            <a:r>
              <a:rPr b="1" i="0" lang="en-US" sz="10000" u="none" cap="none" strike="noStrike">
                <a:solidFill>
                  <a:schemeClr val="lt2"/>
                </a:solidFill>
                <a:latin typeface="Arial"/>
                <a:ea typeface="Arial"/>
                <a:cs typeface="Arial"/>
                <a:sym typeface="Arial"/>
              </a:rPr>
              <a:t>MathBotics</a:t>
            </a:r>
            <a:endParaRPr b="1" i="0" sz="10000" u="none" cap="none" strike="noStrike">
              <a:solidFill>
                <a:schemeClr val="lt2"/>
              </a:solidFill>
              <a:latin typeface="Arial"/>
              <a:ea typeface="Arial"/>
              <a:cs typeface="Arial"/>
              <a:sym typeface="Arial"/>
            </a:endParaRPr>
          </a:p>
          <a:p>
            <a:pPr indent="0" lvl="0" marL="0" marR="0" rtl="0" algn="ctr">
              <a:lnSpc>
                <a:spcPct val="100000"/>
              </a:lnSpc>
              <a:spcBef>
                <a:spcPts val="0"/>
              </a:spcBef>
              <a:spcAft>
                <a:spcPts val="0"/>
              </a:spcAft>
              <a:buClr>
                <a:schemeClr val="lt2"/>
              </a:buClr>
              <a:buSzPts val="3500"/>
              <a:buFont typeface="Arial"/>
              <a:buNone/>
            </a:pPr>
            <a:r>
              <a:rPr b="1" i="0" lang="en-US" sz="3500" u="none" cap="none" strike="noStrike">
                <a:solidFill>
                  <a:schemeClr val="lt2"/>
                </a:solidFill>
                <a:latin typeface="Arial"/>
                <a:ea typeface="Arial"/>
                <a:cs typeface="Arial"/>
                <a:sym typeface="Arial"/>
              </a:rPr>
              <a:t>Student: </a:t>
            </a:r>
            <a:r>
              <a:rPr i="1" lang="en-US" sz="3500">
                <a:solidFill>
                  <a:schemeClr val="lt2"/>
                </a:solidFill>
              </a:rPr>
              <a:t>Christian Moreyra</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chemeClr val="lt2"/>
              </a:buClr>
              <a:buSzPts val="3500"/>
              <a:buFont typeface="Arial"/>
              <a:buNone/>
            </a:pPr>
            <a:r>
              <a:rPr b="1" i="0" lang="en-US" sz="3500" u="none" cap="none" strike="noStrike">
                <a:solidFill>
                  <a:schemeClr val="lt2"/>
                </a:solidFill>
                <a:latin typeface="Arial"/>
                <a:ea typeface="Arial"/>
                <a:cs typeface="Arial"/>
                <a:sym typeface="Arial"/>
              </a:rPr>
              <a:t>Product Owner:</a:t>
            </a:r>
            <a:r>
              <a:rPr b="1" i="1" lang="en-US" sz="3500" u="none" cap="none" strike="noStrike">
                <a:solidFill>
                  <a:schemeClr val="lt2"/>
                </a:solidFill>
                <a:latin typeface="Arial"/>
                <a:ea typeface="Arial"/>
                <a:cs typeface="Arial"/>
                <a:sym typeface="Arial"/>
              </a:rPr>
              <a:t> </a:t>
            </a:r>
            <a:r>
              <a:rPr b="0" i="1" lang="en-US" sz="3500" u="none" cap="none" strike="noStrike">
                <a:solidFill>
                  <a:schemeClr val="lt1"/>
                </a:solidFill>
                <a:latin typeface="Arial"/>
                <a:ea typeface="Arial"/>
                <a:cs typeface="Arial"/>
                <a:sym typeface="Arial"/>
              </a:rPr>
              <a:t>Gregory Reis</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chemeClr val="lt2"/>
              </a:buClr>
              <a:buSzPts val="3500"/>
              <a:buFont typeface="Arial"/>
              <a:buNone/>
            </a:pPr>
            <a:r>
              <a:rPr b="1" i="0" lang="en-US" sz="3500" u="none" cap="none" strike="noStrike">
                <a:solidFill>
                  <a:schemeClr val="lt2"/>
                </a:solidFill>
                <a:latin typeface="Arial"/>
                <a:ea typeface="Arial"/>
                <a:cs typeface="Arial"/>
                <a:sym typeface="Arial"/>
              </a:rPr>
              <a:t>Instructor/Faculty:</a:t>
            </a:r>
            <a:r>
              <a:rPr b="1" i="1" lang="en-US" sz="3500" u="none" cap="none" strike="noStrike">
                <a:solidFill>
                  <a:schemeClr val="lt2"/>
                </a:solidFill>
                <a:latin typeface="Arial"/>
                <a:ea typeface="Arial"/>
                <a:cs typeface="Arial"/>
                <a:sym typeface="Arial"/>
              </a:rPr>
              <a:t> </a:t>
            </a:r>
            <a:r>
              <a:rPr b="0" i="1" lang="en-US" sz="3500" u="none" cap="none" strike="noStrike">
                <a:solidFill>
                  <a:schemeClr val="lt2"/>
                </a:solidFill>
                <a:latin typeface="Arial"/>
                <a:ea typeface="Arial"/>
                <a:cs typeface="Arial"/>
                <a:sym typeface="Arial"/>
              </a:rPr>
              <a:t>Dr. Masoud Sadjadi</a:t>
            </a:r>
            <a:r>
              <a:rPr b="0" i="0" lang="en-US" sz="3500" u="none" cap="none" strike="noStrike">
                <a:solidFill>
                  <a:schemeClr val="lt2"/>
                </a:solidFill>
                <a:latin typeface="Arial"/>
                <a:ea typeface="Arial"/>
                <a:cs typeface="Arial"/>
                <a:sym typeface="Arial"/>
              </a:rPr>
              <a:t>,</a:t>
            </a:r>
            <a:r>
              <a:rPr b="0" i="1" lang="en-US" sz="3500" u="none" cap="none" strike="noStrike">
                <a:solidFill>
                  <a:schemeClr val="lt2"/>
                </a:solidFill>
                <a:latin typeface="Arial"/>
                <a:ea typeface="Arial"/>
                <a:cs typeface="Arial"/>
                <a:sym typeface="Arial"/>
              </a:rPr>
              <a:t> </a:t>
            </a:r>
            <a:r>
              <a:rPr b="0" i="0" lang="en-US" sz="3500" u="none" cap="none" strike="noStrike">
                <a:solidFill>
                  <a:schemeClr val="lt2"/>
                </a:solidFill>
                <a:latin typeface="Arial"/>
                <a:ea typeface="Arial"/>
                <a:cs typeface="Arial"/>
                <a:sym typeface="Arial"/>
              </a:rPr>
              <a:t>Florida International University</a:t>
            </a:r>
            <a:endParaRPr b="0" i="0" sz="1400" u="none" cap="none" strike="noStrike">
              <a:solidFill>
                <a:srgbClr val="000000"/>
              </a:solidFill>
              <a:latin typeface="Arial"/>
              <a:ea typeface="Arial"/>
              <a:cs typeface="Arial"/>
              <a:sym typeface="Arial"/>
            </a:endParaRPr>
          </a:p>
        </p:txBody>
      </p:sp>
      <p:sp>
        <p:nvSpPr>
          <p:cNvPr id="30" name="Google Shape;30;p1"/>
          <p:cNvSpPr txBox="1"/>
          <p:nvPr/>
        </p:nvSpPr>
        <p:spPr>
          <a:xfrm>
            <a:off x="3648713" y="7310109"/>
            <a:ext cx="5406553" cy="686976"/>
          </a:xfrm>
          <a:prstGeom prst="rect">
            <a:avLst/>
          </a:prstGeom>
          <a:noFill/>
          <a:ln>
            <a:noFill/>
          </a:ln>
        </p:spPr>
        <p:txBody>
          <a:bodyPr anchorCtr="0" anchor="t" bIns="27725" lIns="55475" spcFirstLastPara="1" rIns="55475" wrap="square" tIns="27725">
            <a:spAutoFit/>
          </a:bodyPr>
          <a:lstStyle/>
          <a:p>
            <a:pPr indent="0" lvl="0" marL="0" marR="0" rtl="0" algn="ctr">
              <a:lnSpc>
                <a:spcPct val="100000"/>
              </a:lnSpc>
              <a:spcBef>
                <a:spcPts val="0"/>
              </a:spcBef>
              <a:spcAft>
                <a:spcPts val="0"/>
              </a:spcAft>
              <a:buClr>
                <a:srgbClr val="000000"/>
              </a:buClr>
              <a:buSzPts val="4100"/>
              <a:buFont typeface="Arial"/>
              <a:buNone/>
            </a:pPr>
            <a:r>
              <a:rPr b="1" i="0" lang="en-US" sz="4100" u="none" cap="none" strike="noStrike">
                <a:solidFill>
                  <a:schemeClr val="lt2"/>
                </a:solidFill>
                <a:latin typeface="Arial"/>
                <a:ea typeface="Arial"/>
                <a:cs typeface="Arial"/>
                <a:sym typeface="Arial"/>
              </a:rPr>
              <a:t>PROBLEM</a:t>
            </a:r>
            <a:endParaRPr b="0" i="0" sz="1400" u="none" cap="none" strike="noStrike">
              <a:solidFill>
                <a:srgbClr val="000000"/>
              </a:solidFill>
              <a:latin typeface="Arial"/>
              <a:ea typeface="Arial"/>
              <a:cs typeface="Arial"/>
              <a:sym typeface="Arial"/>
            </a:endParaRPr>
          </a:p>
        </p:txBody>
      </p:sp>
      <p:sp>
        <p:nvSpPr>
          <p:cNvPr id="31" name="Google Shape;31;p1"/>
          <p:cNvSpPr txBox="1"/>
          <p:nvPr/>
        </p:nvSpPr>
        <p:spPr>
          <a:xfrm>
            <a:off x="14051798" y="7304155"/>
            <a:ext cx="5406553" cy="686976"/>
          </a:xfrm>
          <a:prstGeom prst="rect">
            <a:avLst/>
          </a:prstGeom>
          <a:noFill/>
          <a:ln>
            <a:noFill/>
          </a:ln>
        </p:spPr>
        <p:txBody>
          <a:bodyPr anchorCtr="0" anchor="t" bIns="27725" lIns="55475" spcFirstLastPara="1" rIns="55475" wrap="square" tIns="27725">
            <a:spAutoFit/>
          </a:bodyPr>
          <a:lstStyle/>
          <a:p>
            <a:pPr indent="0" lvl="0" marL="0" marR="0" rtl="0" algn="ctr">
              <a:lnSpc>
                <a:spcPct val="100000"/>
              </a:lnSpc>
              <a:spcBef>
                <a:spcPts val="0"/>
              </a:spcBef>
              <a:spcAft>
                <a:spcPts val="0"/>
              </a:spcAft>
              <a:buClr>
                <a:srgbClr val="000000"/>
              </a:buClr>
              <a:buSzPts val="4100"/>
              <a:buFont typeface="Arial"/>
              <a:buNone/>
            </a:pPr>
            <a:r>
              <a:rPr b="1" i="0" lang="en-US" sz="4100" u="none" cap="none" strike="noStrike">
                <a:solidFill>
                  <a:schemeClr val="lt2"/>
                </a:solidFill>
                <a:latin typeface="Arial"/>
                <a:ea typeface="Arial"/>
                <a:cs typeface="Arial"/>
                <a:sym typeface="Arial"/>
              </a:rPr>
              <a:t>CURRENT SYSTEM</a:t>
            </a:r>
            <a:endParaRPr b="0" i="0" sz="1400" u="none" cap="none" strike="noStrike">
              <a:solidFill>
                <a:srgbClr val="000000"/>
              </a:solidFill>
              <a:latin typeface="Arial"/>
              <a:ea typeface="Arial"/>
              <a:cs typeface="Arial"/>
              <a:sym typeface="Arial"/>
            </a:endParaRPr>
          </a:p>
        </p:txBody>
      </p:sp>
      <p:sp>
        <p:nvSpPr>
          <p:cNvPr id="32" name="Google Shape;32;p1"/>
          <p:cNvSpPr txBox="1"/>
          <p:nvPr/>
        </p:nvSpPr>
        <p:spPr>
          <a:xfrm>
            <a:off x="24479888" y="7339657"/>
            <a:ext cx="5406553" cy="686976"/>
          </a:xfrm>
          <a:prstGeom prst="rect">
            <a:avLst/>
          </a:prstGeom>
          <a:noFill/>
          <a:ln>
            <a:noFill/>
          </a:ln>
        </p:spPr>
        <p:txBody>
          <a:bodyPr anchorCtr="0" anchor="t" bIns="27725" lIns="55475" spcFirstLastPara="1" rIns="55475" wrap="square" tIns="27725">
            <a:spAutoFit/>
          </a:bodyPr>
          <a:lstStyle/>
          <a:p>
            <a:pPr indent="0" lvl="0" marL="0" marR="0" rtl="0" algn="ctr">
              <a:lnSpc>
                <a:spcPct val="100000"/>
              </a:lnSpc>
              <a:spcBef>
                <a:spcPts val="0"/>
              </a:spcBef>
              <a:spcAft>
                <a:spcPts val="0"/>
              </a:spcAft>
              <a:buClr>
                <a:srgbClr val="000000"/>
              </a:buClr>
              <a:buSzPts val="4100"/>
              <a:buFont typeface="Arial"/>
              <a:buNone/>
            </a:pPr>
            <a:r>
              <a:rPr b="1" i="0" lang="en-US" sz="4100" u="none" cap="none" strike="noStrike">
                <a:solidFill>
                  <a:schemeClr val="lt2"/>
                </a:solidFill>
                <a:latin typeface="Arial"/>
                <a:ea typeface="Arial"/>
                <a:cs typeface="Arial"/>
                <a:sym typeface="Arial"/>
              </a:rPr>
              <a:t>REQUIREMENTS</a:t>
            </a:r>
            <a:endParaRPr b="0" i="0" sz="1400" u="none" cap="none" strike="noStrike">
              <a:solidFill>
                <a:srgbClr val="000000"/>
              </a:solidFill>
              <a:latin typeface="Arial"/>
              <a:ea typeface="Arial"/>
              <a:cs typeface="Arial"/>
              <a:sym typeface="Arial"/>
            </a:endParaRPr>
          </a:p>
        </p:txBody>
      </p:sp>
      <p:sp>
        <p:nvSpPr>
          <p:cNvPr id="33" name="Google Shape;33;p1"/>
          <p:cNvSpPr txBox="1"/>
          <p:nvPr/>
        </p:nvSpPr>
        <p:spPr>
          <a:xfrm>
            <a:off x="3648713" y="17152827"/>
            <a:ext cx="5406553" cy="686976"/>
          </a:xfrm>
          <a:prstGeom prst="rect">
            <a:avLst/>
          </a:prstGeom>
          <a:noFill/>
          <a:ln>
            <a:noFill/>
          </a:ln>
        </p:spPr>
        <p:txBody>
          <a:bodyPr anchorCtr="0" anchor="t" bIns="27725" lIns="55475" spcFirstLastPara="1" rIns="55475" wrap="square" tIns="27725">
            <a:spAutoFit/>
          </a:bodyPr>
          <a:lstStyle/>
          <a:p>
            <a:pPr indent="0" lvl="0" marL="0" marR="0" rtl="0" algn="ctr">
              <a:lnSpc>
                <a:spcPct val="100000"/>
              </a:lnSpc>
              <a:spcBef>
                <a:spcPts val="0"/>
              </a:spcBef>
              <a:spcAft>
                <a:spcPts val="0"/>
              </a:spcAft>
              <a:buClr>
                <a:srgbClr val="000000"/>
              </a:buClr>
              <a:buSzPts val="4100"/>
              <a:buFont typeface="Arial"/>
              <a:buNone/>
            </a:pPr>
            <a:r>
              <a:rPr b="1" i="0" lang="en-US" sz="4100" u="none" cap="none" strike="noStrike">
                <a:solidFill>
                  <a:schemeClr val="lt2"/>
                </a:solidFill>
                <a:latin typeface="Arial"/>
                <a:ea typeface="Arial"/>
                <a:cs typeface="Arial"/>
                <a:sym typeface="Arial"/>
              </a:rPr>
              <a:t>SYSTEM DESIGN</a:t>
            </a:r>
            <a:endParaRPr b="0" i="0" sz="1400" u="none" cap="none" strike="noStrike">
              <a:solidFill>
                <a:srgbClr val="000000"/>
              </a:solidFill>
              <a:latin typeface="Arial"/>
              <a:ea typeface="Arial"/>
              <a:cs typeface="Arial"/>
              <a:sym typeface="Arial"/>
            </a:endParaRPr>
          </a:p>
        </p:txBody>
      </p:sp>
      <p:sp>
        <p:nvSpPr>
          <p:cNvPr id="34" name="Google Shape;34;p1"/>
          <p:cNvSpPr txBox="1"/>
          <p:nvPr/>
        </p:nvSpPr>
        <p:spPr>
          <a:xfrm>
            <a:off x="14051798" y="17185422"/>
            <a:ext cx="5406553" cy="686976"/>
          </a:xfrm>
          <a:prstGeom prst="rect">
            <a:avLst/>
          </a:prstGeom>
          <a:noFill/>
          <a:ln>
            <a:noFill/>
          </a:ln>
        </p:spPr>
        <p:txBody>
          <a:bodyPr anchorCtr="0" anchor="t" bIns="27725" lIns="55475" spcFirstLastPara="1" rIns="55475" wrap="square" tIns="27725">
            <a:spAutoFit/>
          </a:bodyPr>
          <a:lstStyle/>
          <a:p>
            <a:pPr indent="0" lvl="0" marL="0" marR="0" rtl="0" algn="ctr">
              <a:lnSpc>
                <a:spcPct val="100000"/>
              </a:lnSpc>
              <a:spcBef>
                <a:spcPts val="0"/>
              </a:spcBef>
              <a:spcAft>
                <a:spcPts val="0"/>
              </a:spcAft>
              <a:buClr>
                <a:srgbClr val="000000"/>
              </a:buClr>
              <a:buSzPts val="4100"/>
              <a:buFont typeface="Arial"/>
              <a:buNone/>
            </a:pPr>
            <a:r>
              <a:rPr b="1" i="0" lang="en-US" sz="4100" u="none" cap="none" strike="noStrike">
                <a:solidFill>
                  <a:schemeClr val="lt2"/>
                </a:solidFill>
                <a:latin typeface="Arial"/>
                <a:ea typeface="Arial"/>
                <a:cs typeface="Arial"/>
                <a:sym typeface="Arial"/>
              </a:rPr>
              <a:t>OBJECT DESIGN</a:t>
            </a:r>
            <a:endParaRPr b="0" i="0" sz="1400" u="none" cap="none" strike="noStrike">
              <a:solidFill>
                <a:srgbClr val="000000"/>
              </a:solidFill>
              <a:latin typeface="Arial"/>
              <a:ea typeface="Arial"/>
              <a:cs typeface="Arial"/>
              <a:sym typeface="Arial"/>
            </a:endParaRPr>
          </a:p>
        </p:txBody>
      </p:sp>
      <p:sp>
        <p:nvSpPr>
          <p:cNvPr id="35" name="Google Shape;35;p1"/>
          <p:cNvSpPr txBox="1"/>
          <p:nvPr/>
        </p:nvSpPr>
        <p:spPr>
          <a:xfrm>
            <a:off x="24696941" y="17182373"/>
            <a:ext cx="5406553" cy="686976"/>
          </a:xfrm>
          <a:prstGeom prst="rect">
            <a:avLst/>
          </a:prstGeom>
          <a:noFill/>
          <a:ln>
            <a:noFill/>
          </a:ln>
        </p:spPr>
        <p:txBody>
          <a:bodyPr anchorCtr="0" anchor="t" bIns="27725" lIns="55475" spcFirstLastPara="1" rIns="55475" wrap="square" tIns="27725">
            <a:spAutoFit/>
          </a:bodyPr>
          <a:lstStyle/>
          <a:p>
            <a:pPr indent="0" lvl="0" marL="0" marR="0" rtl="0" algn="ctr">
              <a:lnSpc>
                <a:spcPct val="100000"/>
              </a:lnSpc>
              <a:spcBef>
                <a:spcPts val="0"/>
              </a:spcBef>
              <a:spcAft>
                <a:spcPts val="0"/>
              </a:spcAft>
              <a:buClr>
                <a:srgbClr val="000000"/>
              </a:buClr>
              <a:buSzPts val="4100"/>
              <a:buFont typeface="Arial"/>
              <a:buNone/>
            </a:pPr>
            <a:r>
              <a:rPr b="1" i="0" lang="en-US" sz="4100" u="none" cap="none" strike="noStrike">
                <a:solidFill>
                  <a:schemeClr val="lt2"/>
                </a:solidFill>
                <a:latin typeface="Arial"/>
                <a:ea typeface="Arial"/>
                <a:cs typeface="Arial"/>
                <a:sym typeface="Arial"/>
              </a:rPr>
              <a:t>IMPLEMENTATION</a:t>
            </a:r>
            <a:endParaRPr b="0" i="0" sz="1400" u="none" cap="none" strike="noStrike">
              <a:solidFill>
                <a:srgbClr val="000000"/>
              </a:solidFill>
              <a:latin typeface="Arial"/>
              <a:ea typeface="Arial"/>
              <a:cs typeface="Arial"/>
              <a:sym typeface="Arial"/>
            </a:endParaRPr>
          </a:p>
        </p:txBody>
      </p:sp>
      <p:sp>
        <p:nvSpPr>
          <p:cNvPr id="36" name="Google Shape;36;p1"/>
          <p:cNvSpPr txBox="1"/>
          <p:nvPr/>
        </p:nvSpPr>
        <p:spPr>
          <a:xfrm>
            <a:off x="3191325" y="28706503"/>
            <a:ext cx="5406553" cy="686976"/>
          </a:xfrm>
          <a:prstGeom prst="rect">
            <a:avLst/>
          </a:prstGeom>
          <a:noFill/>
          <a:ln>
            <a:noFill/>
          </a:ln>
        </p:spPr>
        <p:txBody>
          <a:bodyPr anchorCtr="0" anchor="t" bIns="27725" lIns="55475" spcFirstLastPara="1" rIns="55475" wrap="square" tIns="27725">
            <a:spAutoFit/>
          </a:bodyPr>
          <a:lstStyle/>
          <a:p>
            <a:pPr indent="0" lvl="0" marL="0" marR="0" rtl="0" algn="ctr">
              <a:lnSpc>
                <a:spcPct val="100000"/>
              </a:lnSpc>
              <a:spcBef>
                <a:spcPts val="0"/>
              </a:spcBef>
              <a:spcAft>
                <a:spcPts val="0"/>
              </a:spcAft>
              <a:buClr>
                <a:srgbClr val="000000"/>
              </a:buClr>
              <a:buSzPts val="4100"/>
              <a:buFont typeface="Arial"/>
              <a:buNone/>
            </a:pPr>
            <a:r>
              <a:rPr b="1" i="0" lang="en-US" sz="4100" u="none" cap="none" strike="noStrike">
                <a:solidFill>
                  <a:schemeClr val="lt2"/>
                </a:solidFill>
                <a:latin typeface="Arial"/>
                <a:ea typeface="Arial"/>
                <a:cs typeface="Arial"/>
                <a:sym typeface="Arial"/>
              </a:rPr>
              <a:t>VERIFICATION</a:t>
            </a:r>
            <a:endParaRPr b="0" i="0" sz="1400" u="none" cap="none" strike="noStrike">
              <a:solidFill>
                <a:srgbClr val="000000"/>
              </a:solidFill>
              <a:latin typeface="Arial"/>
              <a:ea typeface="Arial"/>
              <a:cs typeface="Arial"/>
              <a:sym typeface="Arial"/>
            </a:endParaRPr>
          </a:p>
        </p:txBody>
      </p:sp>
      <p:sp>
        <p:nvSpPr>
          <p:cNvPr id="37" name="Google Shape;37;p1"/>
          <p:cNvSpPr txBox="1"/>
          <p:nvPr/>
        </p:nvSpPr>
        <p:spPr>
          <a:xfrm>
            <a:off x="13934445" y="26882634"/>
            <a:ext cx="5406600" cy="687000"/>
          </a:xfrm>
          <a:prstGeom prst="rect">
            <a:avLst/>
          </a:prstGeom>
          <a:noFill/>
          <a:ln>
            <a:noFill/>
          </a:ln>
        </p:spPr>
        <p:txBody>
          <a:bodyPr anchorCtr="0" anchor="t" bIns="27725" lIns="55475" spcFirstLastPara="1" rIns="55475" wrap="square" tIns="27725">
            <a:spAutoFit/>
          </a:bodyPr>
          <a:lstStyle/>
          <a:p>
            <a:pPr indent="0" lvl="0" marL="0" marR="0" rtl="0" algn="ctr">
              <a:lnSpc>
                <a:spcPct val="100000"/>
              </a:lnSpc>
              <a:spcBef>
                <a:spcPts val="0"/>
              </a:spcBef>
              <a:spcAft>
                <a:spcPts val="0"/>
              </a:spcAft>
              <a:buClr>
                <a:srgbClr val="000000"/>
              </a:buClr>
              <a:buSzPts val="4100"/>
              <a:buFont typeface="Arial"/>
              <a:buNone/>
            </a:pPr>
            <a:r>
              <a:rPr b="1" i="0" lang="en-US" sz="4100" u="none" cap="none" strike="noStrike">
                <a:solidFill>
                  <a:schemeClr val="lt2"/>
                </a:solidFill>
                <a:latin typeface="Arial"/>
                <a:ea typeface="Arial"/>
                <a:cs typeface="Arial"/>
                <a:sym typeface="Arial"/>
              </a:rPr>
              <a:t>SCREENSHOTS</a:t>
            </a:r>
            <a:endParaRPr b="0" i="0" sz="1400" u="none" cap="none" strike="noStrike">
              <a:solidFill>
                <a:srgbClr val="000000"/>
              </a:solidFill>
              <a:latin typeface="Arial"/>
              <a:ea typeface="Arial"/>
              <a:cs typeface="Arial"/>
              <a:sym typeface="Arial"/>
            </a:endParaRPr>
          </a:p>
        </p:txBody>
      </p:sp>
      <p:sp>
        <p:nvSpPr>
          <p:cNvPr id="38" name="Google Shape;38;p1"/>
          <p:cNvSpPr txBox="1"/>
          <p:nvPr/>
        </p:nvSpPr>
        <p:spPr>
          <a:xfrm>
            <a:off x="24419631" y="28263369"/>
            <a:ext cx="5406553" cy="686976"/>
          </a:xfrm>
          <a:prstGeom prst="rect">
            <a:avLst/>
          </a:prstGeom>
          <a:noFill/>
          <a:ln>
            <a:noFill/>
          </a:ln>
        </p:spPr>
        <p:txBody>
          <a:bodyPr anchorCtr="0" anchor="t" bIns="27725" lIns="55475" spcFirstLastPara="1" rIns="55475" wrap="square" tIns="27725">
            <a:spAutoFit/>
          </a:bodyPr>
          <a:lstStyle/>
          <a:p>
            <a:pPr indent="0" lvl="0" marL="0" marR="0" rtl="0" algn="ctr">
              <a:lnSpc>
                <a:spcPct val="100000"/>
              </a:lnSpc>
              <a:spcBef>
                <a:spcPts val="0"/>
              </a:spcBef>
              <a:spcAft>
                <a:spcPts val="0"/>
              </a:spcAft>
              <a:buClr>
                <a:srgbClr val="000000"/>
              </a:buClr>
              <a:buSzPts val="4100"/>
              <a:buFont typeface="Arial"/>
              <a:buNone/>
            </a:pPr>
            <a:r>
              <a:rPr b="1" i="0" lang="en-US" sz="4100" u="none" cap="none" strike="noStrike">
                <a:solidFill>
                  <a:schemeClr val="lt2"/>
                </a:solidFill>
                <a:latin typeface="Arial"/>
                <a:ea typeface="Arial"/>
                <a:cs typeface="Arial"/>
                <a:sym typeface="Arial"/>
              </a:rPr>
              <a:t>SUMMARY</a:t>
            </a:r>
            <a:endParaRPr b="0" i="0" sz="1400" u="none" cap="none" strike="noStrike">
              <a:solidFill>
                <a:srgbClr val="000000"/>
              </a:solidFill>
              <a:latin typeface="Arial"/>
              <a:ea typeface="Arial"/>
              <a:cs typeface="Arial"/>
              <a:sym typeface="Arial"/>
            </a:endParaRPr>
          </a:p>
        </p:txBody>
      </p:sp>
      <p:pic>
        <p:nvPicPr>
          <p:cNvPr id="39" name="Google Shape;39;p1"/>
          <p:cNvPicPr preferRelativeResize="0"/>
          <p:nvPr/>
        </p:nvPicPr>
        <p:blipFill rotWithShape="1">
          <a:blip r:embed="rId3">
            <a:alphaModFix/>
          </a:blip>
          <a:srcRect b="0" l="0" r="0" t="0"/>
          <a:stretch/>
        </p:blipFill>
        <p:spPr>
          <a:xfrm>
            <a:off x="648929" y="41169369"/>
            <a:ext cx="2912556" cy="2426863"/>
          </a:xfrm>
          <a:prstGeom prst="rect">
            <a:avLst/>
          </a:prstGeom>
          <a:noFill/>
          <a:ln>
            <a:noFill/>
          </a:ln>
        </p:spPr>
      </p:pic>
      <p:pic>
        <p:nvPicPr>
          <p:cNvPr descr="Text&#10;&#10;Description automatically generated" id="40" name="Google Shape;40;p1"/>
          <p:cNvPicPr preferRelativeResize="0"/>
          <p:nvPr/>
        </p:nvPicPr>
        <p:blipFill rotWithShape="1">
          <a:blip r:embed="rId4">
            <a:alphaModFix/>
          </a:blip>
          <a:srcRect b="0" l="0" r="0" t="0"/>
          <a:stretch/>
        </p:blipFill>
        <p:spPr>
          <a:xfrm>
            <a:off x="207774" y="41179750"/>
            <a:ext cx="3561485" cy="2110932"/>
          </a:xfrm>
          <a:prstGeom prst="rect">
            <a:avLst/>
          </a:prstGeom>
          <a:noFill/>
          <a:ln>
            <a:noFill/>
          </a:ln>
        </p:spPr>
      </p:pic>
      <p:pic>
        <p:nvPicPr>
          <p:cNvPr descr="Text&#10;&#10;Description automatically generated" id="41" name="Google Shape;41;p1"/>
          <p:cNvPicPr preferRelativeResize="0"/>
          <p:nvPr/>
        </p:nvPicPr>
        <p:blipFill rotWithShape="1">
          <a:blip r:embed="rId5">
            <a:alphaModFix/>
          </a:blip>
          <a:srcRect b="0" l="0" r="0" t="0"/>
          <a:stretch/>
        </p:blipFill>
        <p:spPr>
          <a:xfrm>
            <a:off x="648923" y="832104"/>
            <a:ext cx="6838774" cy="4395462"/>
          </a:xfrm>
          <a:prstGeom prst="rect">
            <a:avLst/>
          </a:prstGeom>
          <a:noFill/>
          <a:ln>
            <a:noFill/>
          </a:ln>
        </p:spPr>
      </p:pic>
      <p:sp>
        <p:nvSpPr>
          <p:cNvPr id="42" name="Google Shape;42;p1"/>
          <p:cNvSpPr/>
          <p:nvPr/>
        </p:nvSpPr>
        <p:spPr>
          <a:xfrm>
            <a:off x="26427628" y="538298"/>
            <a:ext cx="5406600" cy="5068800"/>
          </a:xfrm>
          <a:prstGeom prst="ellipse">
            <a:avLst/>
          </a:prstGeom>
          <a:solidFill>
            <a:srgbClr val="FFCA3E"/>
          </a:solidFill>
          <a:ln cap="flat" cmpd="sng" w="12700">
            <a:solidFill>
              <a:srgbClr val="31538F"/>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pic>
        <p:nvPicPr>
          <p:cNvPr descr="Diagram&#10;&#10;Description automatically generated" id="43" name="Google Shape;43;p1"/>
          <p:cNvPicPr preferRelativeResize="0"/>
          <p:nvPr/>
        </p:nvPicPr>
        <p:blipFill rotWithShape="1">
          <a:blip r:embed="rId6">
            <a:alphaModFix/>
          </a:blip>
          <a:srcRect b="0" l="0" r="0" t="0"/>
          <a:stretch/>
        </p:blipFill>
        <p:spPr>
          <a:xfrm>
            <a:off x="25532377" y="495488"/>
            <a:ext cx="7333251" cy="5068702"/>
          </a:xfrm>
          <a:prstGeom prst="rect">
            <a:avLst/>
          </a:prstGeom>
          <a:noFill/>
          <a:ln>
            <a:noFill/>
          </a:ln>
        </p:spPr>
      </p:pic>
      <p:sp>
        <p:nvSpPr>
          <p:cNvPr id="44" name="Google Shape;44;p1"/>
          <p:cNvSpPr txBox="1"/>
          <p:nvPr/>
        </p:nvSpPr>
        <p:spPr>
          <a:xfrm>
            <a:off x="10088668" y="2469073"/>
            <a:ext cx="12741000" cy="129300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6000"/>
              <a:buFont typeface="Arial"/>
              <a:buNone/>
            </a:pPr>
            <a:r>
              <a:rPr i="1" lang="en-US" sz="6000">
                <a:solidFill>
                  <a:schemeClr val="lt2"/>
                </a:solidFill>
              </a:rPr>
              <a:t>Fall</a:t>
            </a:r>
            <a:r>
              <a:rPr b="0" i="1" lang="en-US" sz="6000" u="none" cap="none" strike="noStrike">
                <a:solidFill>
                  <a:schemeClr val="lt2"/>
                </a:solidFill>
                <a:latin typeface="Arial"/>
                <a:ea typeface="Arial"/>
                <a:cs typeface="Arial"/>
                <a:sym typeface="Arial"/>
              </a:rPr>
              <a:t> 2021 Capstone II Project</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45" name="Google Shape;45;p1"/>
          <p:cNvSpPr txBox="1"/>
          <p:nvPr/>
        </p:nvSpPr>
        <p:spPr>
          <a:xfrm>
            <a:off x="1229796" y="8482579"/>
            <a:ext cx="9871800" cy="6864900"/>
          </a:xfrm>
          <a:prstGeom prst="rect">
            <a:avLst/>
          </a:prstGeom>
          <a:noFill/>
          <a:ln>
            <a:noFill/>
          </a:ln>
        </p:spPr>
        <p:txBody>
          <a:bodyPr anchorCtr="0" anchor="t" bIns="45700" lIns="91425" spcFirstLastPara="1" rIns="91425" wrap="square" tIns="45700">
            <a:spAutoFit/>
          </a:bodyPr>
          <a:lstStyle/>
          <a:p>
            <a:pPr indent="0" lvl="0" marL="0" marR="0" rtl="0" algn="just">
              <a:lnSpc>
                <a:spcPct val="100000"/>
              </a:lnSpc>
              <a:spcBef>
                <a:spcPts val="0"/>
              </a:spcBef>
              <a:spcAft>
                <a:spcPts val="0"/>
              </a:spcAft>
              <a:buClr>
                <a:srgbClr val="000000"/>
              </a:buClr>
              <a:buSzPts val="4000"/>
              <a:buFont typeface="Arial"/>
              <a:buNone/>
            </a:pPr>
            <a:r>
              <a:rPr b="0" i="0" lang="en-US" sz="4000" u="none" cap="none" strike="noStrike">
                <a:solidFill>
                  <a:schemeClr val="lt1"/>
                </a:solidFill>
                <a:latin typeface="Arial"/>
                <a:ea typeface="Arial"/>
                <a:cs typeface="Arial"/>
                <a:sym typeface="Arial"/>
              </a:rPr>
              <a:t>Teaching robotics requires interactivity and an ease of learning. Students need an engaging lesson plan to learn effectively in this subject matter. To this end, a tool is needed to facilitate an instructor’s educational plan while still providing them the freedom on how best to structure their class. However, no learning management system exists that allows teachers to compile verified and varied robotics lessons into their classes.</a:t>
            </a:r>
            <a:endParaRPr b="0" i="0" sz="4000" u="none" cap="none" strike="noStrike">
              <a:solidFill>
                <a:schemeClr val="lt1"/>
              </a:solidFill>
              <a:latin typeface="Calibri"/>
              <a:ea typeface="Calibri"/>
              <a:cs typeface="Calibri"/>
              <a:sym typeface="Calibri"/>
            </a:endParaRPr>
          </a:p>
        </p:txBody>
      </p:sp>
      <p:cxnSp>
        <p:nvCxnSpPr>
          <p:cNvPr id="46" name="Google Shape;46;p1"/>
          <p:cNvCxnSpPr/>
          <p:nvPr/>
        </p:nvCxnSpPr>
        <p:spPr>
          <a:xfrm flipH="1" rot="10800000">
            <a:off x="3728058" y="8036221"/>
            <a:ext cx="5247861" cy="29548"/>
          </a:xfrm>
          <a:prstGeom prst="straightConnector1">
            <a:avLst/>
          </a:prstGeom>
          <a:noFill/>
          <a:ln cap="flat" cmpd="sng" w="9525">
            <a:solidFill>
              <a:schemeClr val="lt1"/>
            </a:solidFill>
            <a:prstDash val="solid"/>
            <a:miter lim="800000"/>
            <a:headEnd len="sm" w="sm" type="none"/>
            <a:tailEnd len="sm" w="sm" type="none"/>
          </a:ln>
        </p:spPr>
      </p:cxnSp>
      <p:cxnSp>
        <p:nvCxnSpPr>
          <p:cNvPr id="47" name="Google Shape;47;p1"/>
          <p:cNvCxnSpPr/>
          <p:nvPr/>
        </p:nvCxnSpPr>
        <p:spPr>
          <a:xfrm>
            <a:off x="13722827" y="8026633"/>
            <a:ext cx="6080617" cy="0"/>
          </a:xfrm>
          <a:prstGeom prst="straightConnector1">
            <a:avLst/>
          </a:prstGeom>
          <a:noFill/>
          <a:ln cap="flat" cmpd="sng" w="9525">
            <a:solidFill>
              <a:schemeClr val="lt1"/>
            </a:solidFill>
            <a:prstDash val="solid"/>
            <a:miter lim="800000"/>
            <a:headEnd len="sm" w="sm" type="none"/>
            <a:tailEnd len="sm" w="sm" type="none"/>
          </a:ln>
        </p:spPr>
      </p:cxnSp>
      <p:sp>
        <p:nvSpPr>
          <p:cNvPr id="48" name="Google Shape;48;p1"/>
          <p:cNvSpPr txBox="1"/>
          <p:nvPr/>
        </p:nvSpPr>
        <p:spPr>
          <a:xfrm>
            <a:off x="11942655" y="8270473"/>
            <a:ext cx="9641100" cy="5910600"/>
          </a:xfrm>
          <a:prstGeom prst="rect">
            <a:avLst/>
          </a:prstGeom>
          <a:noFill/>
          <a:ln>
            <a:noFill/>
          </a:ln>
        </p:spPr>
        <p:txBody>
          <a:bodyPr anchorCtr="0" anchor="t" bIns="45700" lIns="91425" spcFirstLastPara="1" rIns="91425" wrap="square" tIns="45700">
            <a:spAutoFit/>
          </a:bodyPr>
          <a:lstStyle/>
          <a:p>
            <a:pPr indent="0" lvl="0" marL="0" marR="0" rtl="0" algn="just">
              <a:lnSpc>
                <a:spcPct val="100000"/>
              </a:lnSpc>
              <a:spcBef>
                <a:spcPts val="0"/>
              </a:spcBef>
              <a:spcAft>
                <a:spcPts val="0"/>
              </a:spcAft>
              <a:buClr>
                <a:srgbClr val="000000"/>
              </a:buClr>
              <a:buSzPts val="4000"/>
              <a:buFont typeface="Arial"/>
              <a:buNone/>
            </a:pPr>
            <a:r>
              <a:rPr b="0" i="0" lang="en-US" sz="4000" u="none" cap="none" strike="noStrike">
                <a:solidFill>
                  <a:schemeClr val="lt1"/>
                </a:solidFill>
                <a:latin typeface="Arial"/>
                <a:ea typeface="Arial"/>
                <a:cs typeface="Arial"/>
                <a:sym typeface="Arial"/>
              </a:rPr>
              <a:t>The current system for the MathBotics educational platform provides an all-around inclusive environment for K-12 students to understand and learn robotics. It offers easy to use tools for admins of the web application to create interactive lessons, and for instructors to create and manage engaging courses composed of these existing lessons.</a:t>
            </a:r>
            <a:endParaRPr b="0" i="0" sz="4000" u="none" cap="none" strike="noStrike">
              <a:solidFill>
                <a:schemeClr val="lt1"/>
              </a:solidFill>
              <a:latin typeface="Arial"/>
              <a:ea typeface="Arial"/>
              <a:cs typeface="Arial"/>
              <a:sym typeface="Arial"/>
            </a:endParaRPr>
          </a:p>
          <a:p>
            <a:pPr indent="0" lvl="0" marL="0" marR="0" rtl="0" algn="just">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49" name="Google Shape;49;p1"/>
          <p:cNvSpPr txBox="1"/>
          <p:nvPr/>
        </p:nvSpPr>
        <p:spPr>
          <a:xfrm>
            <a:off x="21816756" y="8232443"/>
            <a:ext cx="10972800" cy="8373300"/>
          </a:xfrm>
          <a:prstGeom prst="rect">
            <a:avLst/>
          </a:prstGeom>
          <a:noFill/>
          <a:ln>
            <a:noFill/>
          </a:ln>
        </p:spPr>
        <p:txBody>
          <a:bodyPr anchorCtr="0" anchor="t" bIns="45700" lIns="91425" spcFirstLastPara="1" rIns="91425" wrap="square" tIns="45700">
            <a:spAutoFit/>
          </a:bodyPr>
          <a:lstStyle/>
          <a:p>
            <a:pPr indent="-457200" lvl="0" marL="457200" marR="0" rtl="0" algn="l">
              <a:lnSpc>
                <a:spcPct val="100000"/>
              </a:lnSpc>
              <a:spcBef>
                <a:spcPts val="0"/>
              </a:spcBef>
              <a:spcAft>
                <a:spcPts val="0"/>
              </a:spcAft>
              <a:buClr>
                <a:schemeClr val="lt1"/>
              </a:buClr>
              <a:buSzPts val="4000"/>
              <a:buFont typeface="Arial"/>
              <a:buChar char="●"/>
            </a:pPr>
            <a:r>
              <a:rPr b="0" i="0" lang="en-US" sz="4000" u="none" cap="none" strike="noStrike">
                <a:solidFill>
                  <a:schemeClr val="lt1"/>
                </a:solidFill>
                <a:latin typeface="Arial"/>
                <a:ea typeface="Arial"/>
                <a:cs typeface="Arial"/>
                <a:sym typeface="Arial"/>
              </a:rPr>
              <a:t>Student have the ability to register themselves</a:t>
            </a:r>
            <a:endParaRPr b="0" i="0" sz="4000" u="none" cap="none" strike="noStrike">
              <a:solidFill>
                <a:schemeClr val="lt1"/>
              </a:solidFill>
              <a:latin typeface="Arial"/>
              <a:ea typeface="Arial"/>
              <a:cs typeface="Arial"/>
              <a:sym typeface="Arial"/>
            </a:endParaRPr>
          </a:p>
          <a:p>
            <a:pPr indent="-457200" lvl="0" marL="457200" marR="0" rtl="0" algn="l">
              <a:lnSpc>
                <a:spcPct val="100000"/>
              </a:lnSpc>
              <a:spcBef>
                <a:spcPts val="0"/>
              </a:spcBef>
              <a:spcAft>
                <a:spcPts val="0"/>
              </a:spcAft>
              <a:buClr>
                <a:schemeClr val="lt1"/>
              </a:buClr>
              <a:buSzPts val="4000"/>
              <a:buFont typeface="Arial"/>
              <a:buChar char="●"/>
            </a:pPr>
            <a:r>
              <a:rPr b="0" i="0" lang="en-US" sz="4000" u="none" cap="none" strike="noStrike">
                <a:solidFill>
                  <a:schemeClr val="lt1"/>
                </a:solidFill>
                <a:latin typeface="Arial"/>
                <a:ea typeface="Arial"/>
                <a:cs typeface="Arial"/>
                <a:sym typeface="Arial"/>
              </a:rPr>
              <a:t>Beta version deployed to FIU server</a:t>
            </a:r>
            <a:endParaRPr b="0" i="0" sz="4000" u="none" cap="none" strike="noStrike">
              <a:solidFill>
                <a:schemeClr val="lt1"/>
              </a:solidFill>
              <a:latin typeface="Arial"/>
              <a:ea typeface="Arial"/>
              <a:cs typeface="Arial"/>
              <a:sym typeface="Arial"/>
            </a:endParaRPr>
          </a:p>
          <a:p>
            <a:pPr indent="-457200" lvl="0" marL="457200" marR="0" rtl="0" algn="l">
              <a:lnSpc>
                <a:spcPct val="100000"/>
              </a:lnSpc>
              <a:spcBef>
                <a:spcPts val="0"/>
              </a:spcBef>
              <a:spcAft>
                <a:spcPts val="0"/>
              </a:spcAft>
              <a:buClr>
                <a:schemeClr val="lt1"/>
              </a:buClr>
              <a:buSzPts val="4000"/>
              <a:buFont typeface="Arial"/>
              <a:buChar char="●"/>
            </a:pPr>
            <a:r>
              <a:rPr b="0" i="0" lang="en-US" sz="4000" u="none" cap="none" strike="noStrike">
                <a:solidFill>
                  <a:schemeClr val="lt1"/>
                </a:solidFill>
                <a:latin typeface="Arial"/>
                <a:ea typeface="Arial"/>
                <a:cs typeface="Arial"/>
                <a:sym typeface="Arial"/>
              </a:rPr>
              <a:t>Feedback system for Instructors and Admins</a:t>
            </a:r>
            <a:endParaRPr b="0" i="0" sz="4000" u="none" cap="none" strike="noStrike">
              <a:solidFill>
                <a:schemeClr val="lt1"/>
              </a:solidFill>
              <a:latin typeface="Arial"/>
              <a:ea typeface="Arial"/>
              <a:cs typeface="Arial"/>
              <a:sym typeface="Arial"/>
            </a:endParaRPr>
          </a:p>
          <a:p>
            <a:pPr indent="-457200" lvl="0" marL="457200" marR="0" rtl="0" algn="l">
              <a:lnSpc>
                <a:spcPct val="100000"/>
              </a:lnSpc>
              <a:spcBef>
                <a:spcPts val="0"/>
              </a:spcBef>
              <a:spcAft>
                <a:spcPts val="0"/>
              </a:spcAft>
              <a:buClr>
                <a:schemeClr val="lt1"/>
              </a:buClr>
              <a:buSzPts val="4000"/>
              <a:buFont typeface="Arial"/>
              <a:buChar char="●"/>
            </a:pPr>
            <a:r>
              <a:rPr b="0" i="0" lang="en-US" sz="4000" u="none" cap="none" strike="noStrike">
                <a:solidFill>
                  <a:schemeClr val="lt1"/>
                </a:solidFill>
                <a:latin typeface="Arial"/>
                <a:ea typeface="Arial"/>
                <a:cs typeface="Arial"/>
                <a:sym typeface="Arial"/>
              </a:rPr>
              <a:t>Images and videos supported by Text Blocks</a:t>
            </a:r>
            <a:endParaRPr b="0" i="0" sz="4000" u="none" cap="none" strike="noStrike">
              <a:solidFill>
                <a:schemeClr val="lt1"/>
              </a:solidFill>
              <a:latin typeface="Arial"/>
              <a:ea typeface="Arial"/>
              <a:cs typeface="Arial"/>
              <a:sym typeface="Arial"/>
            </a:endParaRPr>
          </a:p>
          <a:p>
            <a:pPr indent="-457200" lvl="0" marL="457200" marR="0" rtl="0" algn="l">
              <a:lnSpc>
                <a:spcPct val="100000"/>
              </a:lnSpc>
              <a:spcBef>
                <a:spcPts val="0"/>
              </a:spcBef>
              <a:spcAft>
                <a:spcPts val="0"/>
              </a:spcAft>
              <a:buClr>
                <a:schemeClr val="lt1"/>
              </a:buClr>
              <a:buSzPts val="4000"/>
              <a:buFont typeface="Arial"/>
              <a:buChar char="●"/>
            </a:pPr>
            <a:r>
              <a:rPr b="0" i="0" lang="en-US" sz="4000" u="none" cap="none" strike="noStrike">
                <a:solidFill>
                  <a:schemeClr val="lt1"/>
                </a:solidFill>
                <a:latin typeface="Arial"/>
                <a:ea typeface="Arial"/>
                <a:cs typeface="Arial"/>
                <a:sym typeface="Arial"/>
              </a:rPr>
              <a:t>Testing application in real-world scenario</a:t>
            </a:r>
            <a:endParaRPr b="0" i="0" sz="4000" u="none" cap="none" strike="noStrike">
              <a:solidFill>
                <a:schemeClr val="lt1"/>
              </a:solidFill>
              <a:latin typeface="Arial"/>
              <a:ea typeface="Arial"/>
              <a:cs typeface="Arial"/>
              <a:sym typeface="Arial"/>
            </a:endParaRPr>
          </a:p>
          <a:p>
            <a:pPr indent="-457200" lvl="0" marL="457200" marR="0" rtl="0" algn="l">
              <a:lnSpc>
                <a:spcPct val="100000"/>
              </a:lnSpc>
              <a:spcBef>
                <a:spcPts val="0"/>
              </a:spcBef>
              <a:spcAft>
                <a:spcPts val="0"/>
              </a:spcAft>
              <a:buClr>
                <a:schemeClr val="lt1"/>
              </a:buClr>
              <a:buSzPts val="4000"/>
              <a:buFont typeface="Arial"/>
              <a:buChar char="●"/>
            </a:pPr>
            <a:r>
              <a:rPr b="0" i="0" lang="en-US" sz="4000" u="none" cap="none" strike="noStrike">
                <a:solidFill>
                  <a:schemeClr val="lt1"/>
                </a:solidFill>
                <a:latin typeface="Arial"/>
                <a:ea typeface="Arial"/>
                <a:cs typeface="Arial"/>
                <a:sym typeface="Arial"/>
              </a:rPr>
              <a:t>Students allowed in multiple courses</a:t>
            </a:r>
            <a:endParaRPr b="0" i="0" sz="4000" u="none" cap="none" strike="noStrike">
              <a:solidFill>
                <a:schemeClr val="lt1"/>
              </a:solidFill>
              <a:latin typeface="Arial"/>
              <a:ea typeface="Arial"/>
              <a:cs typeface="Arial"/>
              <a:sym typeface="Arial"/>
            </a:endParaRPr>
          </a:p>
          <a:p>
            <a:pPr indent="-457200" lvl="0" marL="457200" marR="0" rtl="0" algn="l">
              <a:lnSpc>
                <a:spcPct val="100000"/>
              </a:lnSpc>
              <a:spcBef>
                <a:spcPts val="0"/>
              </a:spcBef>
              <a:spcAft>
                <a:spcPts val="0"/>
              </a:spcAft>
              <a:buClr>
                <a:schemeClr val="lt1"/>
              </a:buClr>
              <a:buSzPts val="4000"/>
              <a:buFont typeface="Arial"/>
              <a:buChar char="●"/>
            </a:pPr>
            <a:r>
              <a:rPr b="0" i="0" lang="en-US" sz="4000" u="none" cap="none" strike="noStrike">
                <a:solidFill>
                  <a:schemeClr val="lt1"/>
                </a:solidFill>
                <a:latin typeface="Arial"/>
                <a:ea typeface="Arial"/>
                <a:cs typeface="Arial"/>
                <a:sym typeface="Arial"/>
              </a:rPr>
              <a:t>Testing web application on server similar to live production server</a:t>
            </a:r>
            <a:endParaRPr b="0" i="0" sz="4000" u="none" cap="none" strike="noStrike">
              <a:solidFill>
                <a:schemeClr val="lt1"/>
              </a:solidFill>
              <a:latin typeface="Arial"/>
              <a:ea typeface="Arial"/>
              <a:cs typeface="Arial"/>
              <a:sym typeface="Arial"/>
            </a:endParaRPr>
          </a:p>
          <a:p>
            <a:pPr indent="-457200" lvl="0" marL="457200" marR="0" rtl="0" algn="l">
              <a:lnSpc>
                <a:spcPct val="100000"/>
              </a:lnSpc>
              <a:spcBef>
                <a:spcPts val="0"/>
              </a:spcBef>
              <a:spcAft>
                <a:spcPts val="0"/>
              </a:spcAft>
              <a:buClr>
                <a:schemeClr val="lt1"/>
              </a:buClr>
              <a:buSzPts val="4000"/>
              <a:buFont typeface="Arial"/>
              <a:buChar char="●"/>
            </a:pPr>
            <a:r>
              <a:rPr b="0" i="0" lang="en-US" sz="4000" u="none" cap="none" strike="noStrike">
                <a:solidFill>
                  <a:schemeClr val="lt1"/>
                </a:solidFill>
                <a:latin typeface="Arial"/>
                <a:ea typeface="Arial"/>
                <a:cs typeface="Arial"/>
                <a:sym typeface="Arial"/>
              </a:rPr>
              <a:t>Add question list sidebar for students completing a lesson</a:t>
            </a:r>
            <a:endParaRPr b="0" i="0" sz="4000" u="none" cap="none" strike="noStrike">
              <a:solidFill>
                <a:schemeClr val="lt1"/>
              </a:solidFill>
              <a:latin typeface="Arial"/>
              <a:ea typeface="Arial"/>
              <a:cs typeface="Arial"/>
              <a:sym typeface="Arial"/>
            </a:endParaRPr>
          </a:p>
          <a:p>
            <a:pPr indent="-457200" lvl="0" marL="457200" marR="0" rtl="0" algn="l">
              <a:lnSpc>
                <a:spcPct val="100000"/>
              </a:lnSpc>
              <a:spcBef>
                <a:spcPts val="0"/>
              </a:spcBef>
              <a:spcAft>
                <a:spcPts val="0"/>
              </a:spcAft>
              <a:buClr>
                <a:schemeClr val="lt1"/>
              </a:buClr>
              <a:buSzPts val="4000"/>
              <a:buFont typeface="Arial"/>
              <a:buChar char="●"/>
            </a:pPr>
            <a:r>
              <a:rPr b="0" i="0" lang="en-US" sz="4000" u="none" cap="none" strike="noStrike">
                <a:solidFill>
                  <a:schemeClr val="lt1"/>
                </a:solidFill>
                <a:latin typeface="Arial"/>
                <a:ea typeface="Arial"/>
                <a:cs typeface="Arial"/>
                <a:sym typeface="Arial"/>
              </a:rPr>
              <a:t>Giving an instructor control over number of attempts for a lesson</a:t>
            </a:r>
            <a:endParaRPr b="0" i="0" sz="4000" u="none" cap="none" strike="noStrike">
              <a:solidFill>
                <a:schemeClr val="lt1"/>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cxnSp>
        <p:nvCxnSpPr>
          <p:cNvPr id="50" name="Google Shape;50;p1"/>
          <p:cNvCxnSpPr/>
          <p:nvPr/>
        </p:nvCxnSpPr>
        <p:spPr>
          <a:xfrm>
            <a:off x="24162219" y="8065769"/>
            <a:ext cx="6080617" cy="0"/>
          </a:xfrm>
          <a:prstGeom prst="straightConnector1">
            <a:avLst/>
          </a:prstGeom>
          <a:noFill/>
          <a:ln cap="flat" cmpd="sng" w="9525">
            <a:solidFill>
              <a:schemeClr val="lt1"/>
            </a:solidFill>
            <a:prstDash val="solid"/>
            <a:miter lim="800000"/>
            <a:headEnd len="sm" w="sm" type="none"/>
            <a:tailEnd len="sm" w="sm" type="none"/>
          </a:ln>
        </p:spPr>
      </p:cxnSp>
      <p:sp>
        <p:nvSpPr>
          <p:cNvPr id="51" name="Google Shape;51;p1"/>
          <p:cNvSpPr txBox="1"/>
          <p:nvPr/>
        </p:nvSpPr>
        <p:spPr>
          <a:xfrm>
            <a:off x="940124" y="27484281"/>
            <a:ext cx="11157900" cy="852000"/>
          </a:xfrm>
          <a:prstGeom prst="rect">
            <a:avLst/>
          </a:prstGeom>
          <a:noFill/>
          <a:ln>
            <a:noFill/>
          </a:ln>
        </p:spPr>
        <p:txBody>
          <a:bodyPr anchorCtr="0" anchor="t" bIns="0" lIns="0" spcFirstLastPara="1" rIns="0" wrap="square" tIns="41575">
            <a:spAutoFit/>
          </a:bodyPr>
          <a:lstStyle/>
          <a:p>
            <a:pPr indent="0" lvl="0" marL="27726" marR="11091" rtl="0" algn="l">
              <a:lnSpc>
                <a:spcPct val="119067"/>
              </a:lnSpc>
              <a:spcBef>
                <a:spcPts val="0"/>
              </a:spcBef>
              <a:spcAft>
                <a:spcPts val="0"/>
              </a:spcAft>
              <a:buClr>
                <a:srgbClr val="000000"/>
              </a:buClr>
              <a:buSzPts val="2402"/>
              <a:buFont typeface="Arial"/>
              <a:buNone/>
            </a:pPr>
            <a:r>
              <a:rPr b="1" i="0" lang="en-US" sz="2402" u="none" cap="none" strike="noStrike">
                <a:solidFill>
                  <a:schemeClr val="lt1"/>
                </a:solidFill>
                <a:latin typeface="Arial"/>
                <a:ea typeface="Arial"/>
                <a:cs typeface="Arial"/>
                <a:sym typeface="Arial"/>
              </a:rPr>
              <a:t>Figure 1:</a:t>
            </a:r>
            <a:r>
              <a:rPr b="0" i="0" lang="en-US" sz="2402" u="none" cap="none" strike="noStrike">
                <a:solidFill>
                  <a:schemeClr val="lt1"/>
                </a:solidFill>
                <a:latin typeface="Arial"/>
                <a:ea typeface="Arial"/>
                <a:cs typeface="Arial"/>
                <a:sym typeface="Arial"/>
              </a:rPr>
              <a:t> The system architecture layer-by-layer, beginning with the React Views and ending in the Database</a:t>
            </a:r>
            <a:endParaRPr b="0" i="0" sz="2402" u="none" cap="none" strike="noStrike">
              <a:solidFill>
                <a:schemeClr val="lt1"/>
              </a:solidFill>
              <a:latin typeface="Arial"/>
              <a:ea typeface="Arial"/>
              <a:cs typeface="Arial"/>
              <a:sym typeface="Arial"/>
            </a:endParaRPr>
          </a:p>
        </p:txBody>
      </p:sp>
      <p:sp>
        <p:nvSpPr>
          <p:cNvPr id="52" name="Google Shape;52;p1"/>
          <p:cNvSpPr/>
          <p:nvPr/>
        </p:nvSpPr>
        <p:spPr>
          <a:xfrm>
            <a:off x="25848650" y="19436273"/>
            <a:ext cx="2278200" cy="2278200"/>
          </a:xfrm>
          <a:prstGeom prst="rect">
            <a:avLst/>
          </a:prstGeom>
          <a:blipFill rotWithShape="1">
            <a:blip r:embed="rId7">
              <a:alphaModFix/>
            </a:blip>
            <a:stretch>
              <a:fillRect b="0" l="0" r="0" t="0"/>
            </a:stretch>
          </a:blip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3930"/>
              <a:buFont typeface="Arial"/>
              <a:buNone/>
            </a:pPr>
            <a:r>
              <a:t/>
            </a:r>
            <a:endParaRPr b="0" i="0" sz="3930" u="none" cap="none" strike="noStrike">
              <a:solidFill>
                <a:srgbClr val="000000"/>
              </a:solidFill>
              <a:latin typeface="Calibri"/>
              <a:ea typeface="Calibri"/>
              <a:cs typeface="Calibri"/>
              <a:sym typeface="Calibri"/>
            </a:endParaRPr>
          </a:p>
        </p:txBody>
      </p:sp>
      <p:sp>
        <p:nvSpPr>
          <p:cNvPr id="53" name="Google Shape;53;p1"/>
          <p:cNvSpPr/>
          <p:nvPr/>
        </p:nvSpPr>
        <p:spPr>
          <a:xfrm>
            <a:off x="23000730" y="19807531"/>
            <a:ext cx="2590800" cy="2590800"/>
          </a:xfrm>
          <a:prstGeom prst="rect">
            <a:avLst/>
          </a:prstGeom>
          <a:blipFill rotWithShape="1">
            <a:blip r:embed="rId8">
              <a:alphaModFix/>
            </a:blip>
            <a:stretch>
              <a:fillRect b="0" l="0" r="0" t="0"/>
            </a:stretch>
          </a:blip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3930"/>
              <a:buFont typeface="Arial"/>
              <a:buNone/>
            </a:pPr>
            <a:r>
              <a:t/>
            </a:r>
            <a:endParaRPr b="0" i="0" sz="3930" u="none" cap="none" strike="noStrike">
              <a:solidFill>
                <a:srgbClr val="000000"/>
              </a:solidFill>
              <a:latin typeface="Calibri"/>
              <a:ea typeface="Calibri"/>
              <a:cs typeface="Calibri"/>
              <a:sym typeface="Calibri"/>
            </a:endParaRPr>
          </a:p>
        </p:txBody>
      </p:sp>
      <p:sp>
        <p:nvSpPr>
          <p:cNvPr id="54" name="Google Shape;54;p1"/>
          <p:cNvSpPr/>
          <p:nvPr/>
        </p:nvSpPr>
        <p:spPr>
          <a:xfrm>
            <a:off x="25784377" y="22273309"/>
            <a:ext cx="1966200" cy="1966200"/>
          </a:xfrm>
          <a:prstGeom prst="rect">
            <a:avLst/>
          </a:prstGeom>
          <a:blipFill rotWithShape="1">
            <a:blip r:embed="rId9">
              <a:alphaModFix/>
            </a:blip>
            <a:stretch>
              <a:fillRect b="0" l="0" r="0" t="0"/>
            </a:stretch>
          </a:blip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3930"/>
              <a:buFont typeface="Arial"/>
              <a:buNone/>
            </a:pPr>
            <a:r>
              <a:t/>
            </a:r>
            <a:endParaRPr b="0" i="0" sz="3930" u="none" cap="none" strike="noStrike">
              <a:solidFill>
                <a:srgbClr val="000000"/>
              </a:solidFill>
              <a:latin typeface="Calibri"/>
              <a:ea typeface="Calibri"/>
              <a:cs typeface="Calibri"/>
              <a:sym typeface="Calibri"/>
            </a:endParaRPr>
          </a:p>
        </p:txBody>
      </p:sp>
      <p:sp>
        <p:nvSpPr>
          <p:cNvPr id="55" name="Google Shape;55;p1"/>
          <p:cNvSpPr/>
          <p:nvPr/>
        </p:nvSpPr>
        <p:spPr>
          <a:xfrm>
            <a:off x="28233506" y="21246520"/>
            <a:ext cx="4141500" cy="1494000"/>
          </a:xfrm>
          <a:prstGeom prst="rect">
            <a:avLst/>
          </a:prstGeom>
          <a:blipFill rotWithShape="1">
            <a:blip r:embed="rId10">
              <a:alphaModFix/>
            </a:blip>
            <a:stretch>
              <a:fillRect b="0" l="0" r="0" t="0"/>
            </a:stretch>
          </a:blip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3930"/>
              <a:buFont typeface="Arial"/>
              <a:buNone/>
            </a:pPr>
            <a:r>
              <a:t/>
            </a:r>
            <a:endParaRPr b="0" i="0" sz="3930" u="none" cap="none" strike="noStrike">
              <a:solidFill>
                <a:srgbClr val="000000"/>
              </a:solidFill>
              <a:latin typeface="Calibri"/>
              <a:ea typeface="Calibri"/>
              <a:cs typeface="Calibri"/>
              <a:sym typeface="Calibri"/>
            </a:endParaRPr>
          </a:p>
        </p:txBody>
      </p:sp>
      <p:sp>
        <p:nvSpPr>
          <p:cNvPr id="56" name="Google Shape;56;p1"/>
          <p:cNvSpPr/>
          <p:nvPr/>
        </p:nvSpPr>
        <p:spPr>
          <a:xfrm>
            <a:off x="25425622" y="25216495"/>
            <a:ext cx="2366400" cy="2387700"/>
          </a:xfrm>
          <a:prstGeom prst="rect">
            <a:avLst/>
          </a:prstGeom>
          <a:blipFill rotWithShape="1">
            <a:blip r:embed="rId11">
              <a:alphaModFix/>
            </a:blip>
            <a:stretch>
              <a:fillRect b="0" l="0" r="0" t="0"/>
            </a:stretch>
          </a:blip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3930"/>
              <a:buFont typeface="Arial"/>
              <a:buNone/>
            </a:pPr>
            <a:r>
              <a:t/>
            </a:r>
            <a:endParaRPr b="0" i="0" sz="3930" u="none" cap="none" strike="noStrike">
              <a:solidFill>
                <a:srgbClr val="000000"/>
              </a:solidFill>
              <a:latin typeface="Calibri"/>
              <a:ea typeface="Calibri"/>
              <a:cs typeface="Calibri"/>
              <a:sym typeface="Calibri"/>
            </a:endParaRPr>
          </a:p>
        </p:txBody>
      </p:sp>
      <p:pic>
        <p:nvPicPr>
          <p:cNvPr descr="Shape&#10;&#10;Description automatically generated" id="57" name="Google Shape;57;p1"/>
          <p:cNvPicPr preferRelativeResize="0"/>
          <p:nvPr/>
        </p:nvPicPr>
        <p:blipFill rotWithShape="1">
          <a:blip r:embed="rId12">
            <a:alphaModFix/>
          </a:blip>
          <a:srcRect b="13333" l="19973" r="19580" t="15556"/>
          <a:stretch/>
        </p:blipFill>
        <p:spPr>
          <a:xfrm>
            <a:off x="28126856" y="25782659"/>
            <a:ext cx="4354793" cy="1821530"/>
          </a:xfrm>
          <a:prstGeom prst="rect">
            <a:avLst/>
          </a:prstGeom>
          <a:noFill/>
          <a:ln>
            <a:noFill/>
          </a:ln>
        </p:spPr>
      </p:pic>
      <p:pic>
        <p:nvPicPr>
          <p:cNvPr descr="A picture containing text, clipart&#10;&#10;Description automatically generated" id="58" name="Google Shape;58;p1"/>
          <p:cNvPicPr preferRelativeResize="0"/>
          <p:nvPr/>
        </p:nvPicPr>
        <p:blipFill rotWithShape="1">
          <a:blip r:embed="rId13">
            <a:alphaModFix/>
          </a:blip>
          <a:srcRect b="0" l="0" r="0" t="0"/>
          <a:stretch/>
        </p:blipFill>
        <p:spPr>
          <a:xfrm>
            <a:off x="28276994" y="23639559"/>
            <a:ext cx="4054506" cy="1303008"/>
          </a:xfrm>
          <a:prstGeom prst="rect">
            <a:avLst/>
          </a:prstGeom>
          <a:noFill/>
          <a:ln>
            <a:noFill/>
          </a:ln>
        </p:spPr>
      </p:pic>
      <p:cxnSp>
        <p:nvCxnSpPr>
          <p:cNvPr id="59" name="Google Shape;59;p1"/>
          <p:cNvCxnSpPr/>
          <p:nvPr/>
        </p:nvCxnSpPr>
        <p:spPr>
          <a:xfrm>
            <a:off x="24162219" y="17856109"/>
            <a:ext cx="6080617" cy="0"/>
          </a:xfrm>
          <a:prstGeom prst="straightConnector1">
            <a:avLst/>
          </a:prstGeom>
          <a:noFill/>
          <a:ln cap="flat" cmpd="sng" w="9525">
            <a:solidFill>
              <a:schemeClr val="lt1"/>
            </a:solidFill>
            <a:prstDash val="solid"/>
            <a:miter lim="800000"/>
            <a:headEnd len="sm" w="sm" type="none"/>
            <a:tailEnd len="sm" w="sm" type="none"/>
          </a:ln>
        </p:spPr>
      </p:cxnSp>
      <p:sp>
        <p:nvSpPr>
          <p:cNvPr id="60" name="Google Shape;60;p1"/>
          <p:cNvSpPr txBox="1"/>
          <p:nvPr/>
        </p:nvSpPr>
        <p:spPr>
          <a:xfrm>
            <a:off x="1962950" y="29698550"/>
            <a:ext cx="8101800" cy="9261900"/>
          </a:xfrm>
          <a:prstGeom prst="rect">
            <a:avLst/>
          </a:prstGeom>
          <a:noFill/>
          <a:ln>
            <a:noFill/>
          </a:ln>
        </p:spPr>
        <p:txBody>
          <a:bodyPr anchorCtr="0" anchor="t" bIns="0" lIns="0" spcFirstLastPara="1" rIns="0" wrap="square" tIns="26325">
            <a:spAutoFit/>
          </a:bodyPr>
          <a:lstStyle/>
          <a:p>
            <a:pPr indent="-5543" lvl="0" marL="27725" marR="11090" rtl="0" algn="just">
              <a:lnSpc>
                <a:spcPct val="100000"/>
              </a:lnSpc>
              <a:spcBef>
                <a:spcPts val="0"/>
              </a:spcBef>
              <a:spcAft>
                <a:spcPts val="0"/>
              </a:spcAft>
              <a:buClr>
                <a:srgbClr val="000000"/>
              </a:buClr>
              <a:buSzPts val="4000"/>
              <a:buFont typeface="Arial"/>
              <a:buNone/>
            </a:pPr>
            <a:r>
              <a:rPr b="0" i="0" lang="en-US" sz="4000" u="none" cap="none" strike="noStrike">
                <a:solidFill>
                  <a:schemeClr val="lt1"/>
                </a:solidFill>
                <a:latin typeface="Arial"/>
                <a:ea typeface="Arial"/>
                <a:cs typeface="Arial"/>
                <a:sym typeface="Arial"/>
              </a:rPr>
              <a:t>To test the configuration of Traefik and the behavior of our application in a live production setting we ran it on a test server whose system specifications were similar to that of FIU servers.</a:t>
            </a:r>
            <a:endParaRPr b="0" i="0" sz="4000" u="none" cap="none" strike="noStrike">
              <a:solidFill>
                <a:schemeClr val="lt1"/>
              </a:solidFill>
              <a:latin typeface="Arial"/>
              <a:ea typeface="Arial"/>
              <a:cs typeface="Arial"/>
              <a:sym typeface="Arial"/>
            </a:endParaRPr>
          </a:p>
          <a:p>
            <a:pPr indent="-5543" lvl="0" marL="27725" marR="11090" rtl="0" algn="just">
              <a:lnSpc>
                <a:spcPct val="100000"/>
              </a:lnSpc>
              <a:spcBef>
                <a:spcPts val="0"/>
              </a:spcBef>
              <a:spcAft>
                <a:spcPts val="0"/>
              </a:spcAft>
              <a:buClr>
                <a:srgbClr val="000000"/>
              </a:buClr>
              <a:buSzPts val="4000"/>
              <a:buFont typeface="Arial"/>
              <a:buNone/>
            </a:pPr>
            <a:r>
              <a:t/>
            </a:r>
            <a:endParaRPr b="0" i="0" sz="4000" u="none" cap="none" strike="noStrike">
              <a:solidFill>
                <a:schemeClr val="lt1"/>
              </a:solidFill>
              <a:latin typeface="Arial"/>
              <a:ea typeface="Arial"/>
              <a:cs typeface="Arial"/>
              <a:sym typeface="Arial"/>
            </a:endParaRPr>
          </a:p>
          <a:p>
            <a:pPr indent="-5543" lvl="0" marL="27725" marR="11090" rtl="0" algn="just">
              <a:lnSpc>
                <a:spcPct val="100000"/>
              </a:lnSpc>
              <a:spcBef>
                <a:spcPts val="0"/>
              </a:spcBef>
              <a:spcAft>
                <a:spcPts val="0"/>
              </a:spcAft>
              <a:buClr>
                <a:srgbClr val="000000"/>
              </a:buClr>
              <a:buSzPts val="4000"/>
              <a:buFont typeface="Arial"/>
              <a:buNone/>
            </a:pPr>
            <a:r>
              <a:rPr b="0" i="0" lang="en-US" sz="4000" u="none" cap="none" strike="noStrike">
                <a:solidFill>
                  <a:schemeClr val="lt1"/>
                </a:solidFill>
                <a:latin typeface="Arial"/>
                <a:ea typeface="Arial"/>
                <a:cs typeface="Arial"/>
                <a:sym typeface="Arial"/>
              </a:rPr>
              <a:t>In order to ensure quality code was merged into the codebase, we strictly practiced git version control. </a:t>
            </a:r>
            <a:endParaRPr b="0" i="0" sz="4000" u="none" cap="none" strike="noStrike">
              <a:solidFill>
                <a:schemeClr val="lt1"/>
              </a:solidFill>
              <a:latin typeface="Arial"/>
              <a:ea typeface="Arial"/>
              <a:cs typeface="Arial"/>
              <a:sym typeface="Arial"/>
            </a:endParaRPr>
          </a:p>
          <a:p>
            <a:pPr indent="-5543" lvl="0" marL="27725" marR="11090" rtl="0" algn="just">
              <a:lnSpc>
                <a:spcPct val="100000"/>
              </a:lnSpc>
              <a:spcBef>
                <a:spcPts val="0"/>
              </a:spcBef>
              <a:spcAft>
                <a:spcPts val="0"/>
              </a:spcAft>
              <a:buClr>
                <a:srgbClr val="000000"/>
              </a:buClr>
              <a:buSzPts val="4000"/>
              <a:buFont typeface="Arial"/>
              <a:buNone/>
            </a:pPr>
            <a:r>
              <a:t/>
            </a:r>
            <a:endParaRPr b="0" i="0" sz="4000" u="none" cap="none" strike="noStrike">
              <a:solidFill>
                <a:schemeClr val="lt1"/>
              </a:solidFill>
              <a:latin typeface="Arial"/>
              <a:ea typeface="Arial"/>
              <a:cs typeface="Arial"/>
              <a:sym typeface="Arial"/>
            </a:endParaRPr>
          </a:p>
          <a:p>
            <a:pPr indent="-5543" lvl="0" marL="27726" marR="11091" rtl="0" algn="just">
              <a:lnSpc>
                <a:spcPct val="100000"/>
              </a:lnSpc>
              <a:spcBef>
                <a:spcPts val="0"/>
              </a:spcBef>
              <a:spcAft>
                <a:spcPts val="0"/>
              </a:spcAft>
              <a:buClr>
                <a:srgbClr val="000000"/>
              </a:buClr>
              <a:buSzPts val="4000"/>
              <a:buFont typeface="Arial"/>
              <a:buNone/>
            </a:pPr>
            <a:r>
              <a:rPr b="0" i="0" lang="en-US" sz="4000" u="none" cap="none" strike="noStrike">
                <a:solidFill>
                  <a:schemeClr val="lt1"/>
                </a:solidFill>
                <a:latin typeface="Arial"/>
                <a:ea typeface="Arial"/>
                <a:cs typeface="Arial"/>
                <a:sym typeface="Arial"/>
              </a:rPr>
              <a:t>Every pull request required a reviewer to either run the code on their local machine or watch as the developer demoed their changes.  </a:t>
            </a:r>
            <a:endParaRPr b="0" i="0" sz="4000" u="none" cap="none" strike="noStrike">
              <a:solidFill>
                <a:schemeClr val="lt1"/>
              </a:solidFill>
              <a:latin typeface="Arial"/>
              <a:ea typeface="Arial"/>
              <a:cs typeface="Arial"/>
              <a:sym typeface="Arial"/>
            </a:endParaRPr>
          </a:p>
        </p:txBody>
      </p:sp>
      <p:cxnSp>
        <p:nvCxnSpPr>
          <p:cNvPr id="61" name="Google Shape;61;p1"/>
          <p:cNvCxnSpPr/>
          <p:nvPr/>
        </p:nvCxnSpPr>
        <p:spPr>
          <a:xfrm>
            <a:off x="2973524" y="29423028"/>
            <a:ext cx="6080617" cy="0"/>
          </a:xfrm>
          <a:prstGeom prst="straightConnector1">
            <a:avLst/>
          </a:prstGeom>
          <a:noFill/>
          <a:ln cap="flat" cmpd="sng" w="9525">
            <a:solidFill>
              <a:schemeClr val="lt1"/>
            </a:solidFill>
            <a:prstDash val="solid"/>
            <a:miter lim="800000"/>
            <a:headEnd len="sm" w="sm" type="none"/>
            <a:tailEnd len="sm" w="sm" type="none"/>
          </a:ln>
        </p:spPr>
      </p:cxnSp>
      <p:cxnSp>
        <p:nvCxnSpPr>
          <p:cNvPr id="62" name="Google Shape;62;p1"/>
          <p:cNvCxnSpPr/>
          <p:nvPr/>
        </p:nvCxnSpPr>
        <p:spPr>
          <a:xfrm>
            <a:off x="13648091" y="27569622"/>
            <a:ext cx="6080700" cy="0"/>
          </a:xfrm>
          <a:prstGeom prst="straightConnector1">
            <a:avLst/>
          </a:prstGeom>
          <a:noFill/>
          <a:ln cap="flat" cmpd="sng" w="9525">
            <a:solidFill>
              <a:schemeClr val="lt1"/>
            </a:solidFill>
            <a:prstDash val="solid"/>
            <a:miter lim="800000"/>
            <a:headEnd len="sm" w="sm" type="none"/>
            <a:tailEnd len="sm" w="sm" type="none"/>
          </a:ln>
        </p:spPr>
      </p:cxnSp>
      <p:cxnSp>
        <p:nvCxnSpPr>
          <p:cNvPr id="63" name="Google Shape;63;p1"/>
          <p:cNvCxnSpPr/>
          <p:nvPr/>
        </p:nvCxnSpPr>
        <p:spPr>
          <a:xfrm>
            <a:off x="24101963" y="28978756"/>
            <a:ext cx="6080617" cy="0"/>
          </a:xfrm>
          <a:prstGeom prst="straightConnector1">
            <a:avLst/>
          </a:prstGeom>
          <a:noFill/>
          <a:ln cap="flat" cmpd="sng" w="9525">
            <a:solidFill>
              <a:schemeClr val="lt1"/>
            </a:solidFill>
            <a:prstDash val="solid"/>
            <a:miter lim="800000"/>
            <a:headEnd len="sm" w="sm" type="none"/>
            <a:tailEnd len="sm" w="sm" type="none"/>
          </a:ln>
        </p:spPr>
      </p:cxnSp>
      <p:cxnSp>
        <p:nvCxnSpPr>
          <p:cNvPr id="64" name="Google Shape;64;p1"/>
          <p:cNvCxnSpPr/>
          <p:nvPr/>
        </p:nvCxnSpPr>
        <p:spPr>
          <a:xfrm>
            <a:off x="3430912" y="17839802"/>
            <a:ext cx="6080617" cy="0"/>
          </a:xfrm>
          <a:prstGeom prst="straightConnector1">
            <a:avLst/>
          </a:prstGeom>
          <a:noFill/>
          <a:ln cap="flat" cmpd="sng" w="9525">
            <a:solidFill>
              <a:schemeClr val="lt1"/>
            </a:solidFill>
            <a:prstDash val="solid"/>
            <a:miter lim="800000"/>
            <a:headEnd len="sm" w="sm" type="none"/>
            <a:tailEnd len="sm" w="sm" type="none"/>
          </a:ln>
        </p:spPr>
      </p:cxnSp>
      <p:cxnSp>
        <p:nvCxnSpPr>
          <p:cNvPr id="65" name="Google Shape;65;p1"/>
          <p:cNvCxnSpPr/>
          <p:nvPr/>
        </p:nvCxnSpPr>
        <p:spPr>
          <a:xfrm>
            <a:off x="13722827" y="17901947"/>
            <a:ext cx="6080617" cy="0"/>
          </a:xfrm>
          <a:prstGeom prst="straightConnector1">
            <a:avLst/>
          </a:prstGeom>
          <a:noFill/>
          <a:ln cap="flat" cmpd="sng" w="9525">
            <a:solidFill>
              <a:schemeClr val="lt1"/>
            </a:solidFill>
            <a:prstDash val="solid"/>
            <a:miter lim="800000"/>
            <a:headEnd len="sm" w="sm" type="none"/>
            <a:tailEnd len="sm" w="sm" type="none"/>
          </a:ln>
        </p:spPr>
      </p:cxnSp>
      <p:cxnSp>
        <p:nvCxnSpPr>
          <p:cNvPr id="66" name="Google Shape;66;p1"/>
          <p:cNvCxnSpPr/>
          <p:nvPr/>
        </p:nvCxnSpPr>
        <p:spPr>
          <a:xfrm>
            <a:off x="3806896" y="41179750"/>
            <a:ext cx="6080617" cy="0"/>
          </a:xfrm>
          <a:prstGeom prst="straightConnector1">
            <a:avLst/>
          </a:prstGeom>
          <a:noFill/>
          <a:ln cap="flat" cmpd="sng" w="9525">
            <a:solidFill>
              <a:schemeClr val="lt1"/>
            </a:solidFill>
            <a:prstDash val="solid"/>
            <a:miter lim="800000"/>
            <a:headEnd len="sm" w="sm" type="none"/>
            <a:tailEnd len="sm" w="sm" type="none"/>
          </a:ln>
        </p:spPr>
      </p:cxnSp>
      <p:sp>
        <p:nvSpPr>
          <p:cNvPr id="67" name="Google Shape;67;p1"/>
          <p:cNvSpPr txBox="1"/>
          <p:nvPr/>
        </p:nvSpPr>
        <p:spPr>
          <a:xfrm>
            <a:off x="12396700" y="23026625"/>
            <a:ext cx="10025400" cy="852000"/>
          </a:xfrm>
          <a:prstGeom prst="rect">
            <a:avLst/>
          </a:prstGeom>
          <a:noFill/>
          <a:ln>
            <a:noFill/>
          </a:ln>
        </p:spPr>
        <p:txBody>
          <a:bodyPr anchorCtr="0" anchor="t" bIns="0" lIns="0" spcFirstLastPara="1" rIns="0" wrap="square" tIns="41575">
            <a:spAutoFit/>
          </a:bodyPr>
          <a:lstStyle/>
          <a:p>
            <a:pPr indent="0" lvl="0" marL="27725" marR="11090" rtl="0" algn="l">
              <a:lnSpc>
                <a:spcPct val="119067"/>
              </a:lnSpc>
              <a:spcBef>
                <a:spcPts val="0"/>
              </a:spcBef>
              <a:spcAft>
                <a:spcPts val="0"/>
              </a:spcAft>
              <a:buClr>
                <a:srgbClr val="000000"/>
              </a:buClr>
              <a:buSzPts val="2402"/>
              <a:buFont typeface="Arial"/>
              <a:buNone/>
            </a:pPr>
            <a:r>
              <a:rPr b="1" i="0" lang="en-US" sz="2402" u="none" cap="none" strike="noStrike">
                <a:solidFill>
                  <a:schemeClr val="lt1"/>
                </a:solidFill>
                <a:latin typeface="Arial"/>
                <a:ea typeface="Arial"/>
                <a:cs typeface="Arial"/>
                <a:sym typeface="Arial"/>
              </a:rPr>
              <a:t>Figure 2: </a:t>
            </a:r>
            <a:r>
              <a:rPr b="0" i="0" lang="en-US" sz="2402" u="none" cap="none" strike="noStrike">
                <a:solidFill>
                  <a:schemeClr val="lt1"/>
                </a:solidFill>
                <a:latin typeface="Arial"/>
                <a:ea typeface="Arial"/>
                <a:cs typeface="Arial"/>
                <a:sym typeface="Arial"/>
              </a:rPr>
              <a:t>Sequence diagram for</a:t>
            </a:r>
            <a:r>
              <a:rPr lang="en-US" sz="2402">
                <a:solidFill>
                  <a:schemeClr val="lt1"/>
                </a:solidFill>
              </a:rPr>
              <a:t> having </a:t>
            </a:r>
            <a:r>
              <a:rPr lang="en-US" sz="2402">
                <a:solidFill>
                  <a:schemeClr val="lt1"/>
                </a:solidFill>
              </a:rPr>
              <a:t>components</a:t>
            </a:r>
            <a:r>
              <a:rPr lang="en-US" sz="2402">
                <a:solidFill>
                  <a:schemeClr val="lt1"/>
                </a:solidFill>
              </a:rPr>
              <a:t> update in the edit </a:t>
            </a:r>
            <a:r>
              <a:rPr lang="en-US" sz="2402">
                <a:solidFill>
                  <a:schemeClr val="lt1"/>
                </a:solidFill>
              </a:rPr>
              <a:t>course lessons</a:t>
            </a:r>
            <a:r>
              <a:rPr lang="en-US" sz="2402">
                <a:solidFill>
                  <a:schemeClr val="lt1"/>
                </a:solidFill>
              </a:rPr>
              <a:t> page.</a:t>
            </a:r>
            <a:endParaRPr b="0" i="0" sz="2402" u="none" cap="none" strike="noStrike">
              <a:solidFill>
                <a:schemeClr val="lt1"/>
              </a:solidFill>
              <a:latin typeface="Arial"/>
              <a:ea typeface="Arial"/>
              <a:cs typeface="Arial"/>
              <a:sym typeface="Arial"/>
            </a:endParaRPr>
          </a:p>
        </p:txBody>
      </p:sp>
      <p:pic>
        <p:nvPicPr>
          <p:cNvPr descr="Icon&#10;&#10;Description automatically generated" id="68" name="Google Shape;68;p1"/>
          <p:cNvPicPr preferRelativeResize="0"/>
          <p:nvPr/>
        </p:nvPicPr>
        <p:blipFill rotWithShape="1">
          <a:blip r:embed="rId14">
            <a:alphaModFix/>
          </a:blip>
          <a:srcRect b="0" l="0" r="0" t="0"/>
          <a:stretch/>
        </p:blipFill>
        <p:spPr>
          <a:xfrm>
            <a:off x="28318125" y="18223245"/>
            <a:ext cx="3972262" cy="2808514"/>
          </a:xfrm>
          <a:prstGeom prst="rect">
            <a:avLst/>
          </a:prstGeom>
          <a:noFill/>
          <a:ln>
            <a:noFill/>
          </a:ln>
        </p:spPr>
      </p:pic>
      <p:pic>
        <p:nvPicPr>
          <p:cNvPr descr="Icon&#10;&#10;Description automatically generated" id="69" name="Google Shape;69;p1"/>
          <p:cNvPicPr preferRelativeResize="0"/>
          <p:nvPr/>
        </p:nvPicPr>
        <p:blipFill rotWithShape="1">
          <a:blip r:embed="rId15">
            <a:alphaModFix/>
          </a:blip>
          <a:srcRect b="0" l="0" r="0" t="0"/>
          <a:stretch/>
        </p:blipFill>
        <p:spPr>
          <a:xfrm>
            <a:off x="22869852" y="26130961"/>
            <a:ext cx="2600951" cy="1473244"/>
          </a:xfrm>
          <a:prstGeom prst="rect">
            <a:avLst/>
          </a:prstGeom>
          <a:noFill/>
          <a:ln>
            <a:noFill/>
          </a:ln>
        </p:spPr>
      </p:pic>
      <p:pic>
        <p:nvPicPr>
          <p:cNvPr id="70" name="Google Shape;70;p1"/>
          <p:cNvPicPr preferRelativeResize="0"/>
          <p:nvPr/>
        </p:nvPicPr>
        <p:blipFill rotWithShape="1">
          <a:blip r:embed="rId16">
            <a:alphaModFix/>
          </a:blip>
          <a:srcRect b="0" l="0" r="0" t="0"/>
          <a:stretch/>
        </p:blipFill>
        <p:spPr>
          <a:xfrm>
            <a:off x="23172538" y="23121025"/>
            <a:ext cx="2128920" cy="1821550"/>
          </a:xfrm>
          <a:prstGeom prst="rect">
            <a:avLst/>
          </a:prstGeom>
          <a:noFill/>
          <a:ln>
            <a:noFill/>
          </a:ln>
        </p:spPr>
      </p:pic>
      <p:pic>
        <p:nvPicPr>
          <p:cNvPr id="71" name="Google Shape;71;p1"/>
          <p:cNvPicPr preferRelativeResize="0"/>
          <p:nvPr/>
        </p:nvPicPr>
        <p:blipFill rotWithShape="1">
          <a:blip r:embed="rId17">
            <a:alphaModFix/>
          </a:blip>
          <a:srcRect b="0" l="0" r="0" t="0"/>
          <a:stretch/>
        </p:blipFill>
        <p:spPr>
          <a:xfrm>
            <a:off x="25008488" y="18076255"/>
            <a:ext cx="3561477" cy="1008592"/>
          </a:xfrm>
          <a:prstGeom prst="rect">
            <a:avLst/>
          </a:prstGeom>
          <a:noFill/>
          <a:ln>
            <a:noFill/>
          </a:ln>
        </p:spPr>
      </p:pic>
      <p:pic>
        <p:nvPicPr>
          <p:cNvPr id="72" name="Google Shape;72;p1"/>
          <p:cNvPicPr preferRelativeResize="0"/>
          <p:nvPr/>
        </p:nvPicPr>
        <p:blipFill rotWithShape="1">
          <a:blip r:embed="rId18">
            <a:alphaModFix/>
          </a:blip>
          <a:srcRect b="0" l="0" r="0" t="0"/>
          <a:stretch/>
        </p:blipFill>
        <p:spPr>
          <a:xfrm>
            <a:off x="885939" y="18243861"/>
            <a:ext cx="10932125" cy="9172382"/>
          </a:xfrm>
          <a:prstGeom prst="rect">
            <a:avLst/>
          </a:prstGeom>
          <a:noFill/>
          <a:ln>
            <a:noFill/>
          </a:ln>
        </p:spPr>
      </p:pic>
      <p:pic>
        <p:nvPicPr>
          <p:cNvPr id="73" name="Google Shape;73;p1"/>
          <p:cNvPicPr preferRelativeResize="0"/>
          <p:nvPr/>
        </p:nvPicPr>
        <p:blipFill>
          <a:blip r:embed="rId19">
            <a:alphaModFix/>
          </a:blip>
          <a:stretch>
            <a:fillRect/>
          </a:stretch>
        </p:blipFill>
        <p:spPr>
          <a:xfrm>
            <a:off x="12098025" y="27777275"/>
            <a:ext cx="5784440" cy="3683842"/>
          </a:xfrm>
          <a:prstGeom prst="rect">
            <a:avLst/>
          </a:prstGeom>
          <a:noFill/>
          <a:ln>
            <a:noFill/>
          </a:ln>
        </p:spPr>
      </p:pic>
      <p:pic>
        <p:nvPicPr>
          <p:cNvPr id="74" name="Google Shape;74;p1"/>
          <p:cNvPicPr preferRelativeResize="0"/>
          <p:nvPr/>
        </p:nvPicPr>
        <p:blipFill>
          <a:blip r:embed="rId20">
            <a:alphaModFix/>
          </a:blip>
          <a:stretch>
            <a:fillRect/>
          </a:stretch>
        </p:blipFill>
        <p:spPr>
          <a:xfrm>
            <a:off x="12098025" y="31795659"/>
            <a:ext cx="5784440" cy="3683836"/>
          </a:xfrm>
          <a:prstGeom prst="rect">
            <a:avLst/>
          </a:prstGeom>
          <a:noFill/>
          <a:ln>
            <a:noFill/>
          </a:ln>
        </p:spPr>
      </p:pic>
      <p:pic>
        <p:nvPicPr>
          <p:cNvPr id="75" name="Google Shape;75;p1"/>
          <p:cNvPicPr preferRelativeResize="0"/>
          <p:nvPr/>
        </p:nvPicPr>
        <p:blipFill>
          <a:blip r:embed="rId21">
            <a:alphaModFix/>
          </a:blip>
          <a:stretch>
            <a:fillRect/>
          </a:stretch>
        </p:blipFill>
        <p:spPr>
          <a:xfrm>
            <a:off x="12098025" y="35814043"/>
            <a:ext cx="5784440" cy="3683845"/>
          </a:xfrm>
          <a:prstGeom prst="rect">
            <a:avLst/>
          </a:prstGeom>
          <a:noFill/>
          <a:ln>
            <a:noFill/>
          </a:ln>
        </p:spPr>
      </p:pic>
      <p:sp>
        <p:nvSpPr>
          <p:cNvPr id="76" name="Google Shape;76;p1"/>
          <p:cNvSpPr txBox="1"/>
          <p:nvPr/>
        </p:nvSpPr>
        <p:spPr>
          <a:xfrm>
            <a:off x="18054875" y="31795650"/>
            <a:ext cx="4141500" cy="1732500"/>
          </a:xfrm>
          <a:prstGeom prst="rect">
            <a:avLst/>
          </a:prstGeom>
          <a:noFill/>
          <a:ln>
            <a:noFill/>
          </a:ln>
        </p:spPr>
        <p:txBody>
          <a:bodyPr anchorCtr="0" anchor="t" bIns="0" lIns="0" spcFirstLastPara="1" rIns="0" wrap="square" tIns="41575">
            <a:spAutoFit/>
          </a:bodyPr>
          <a:lstStyle/>
          <a:p>
            <a:pPr indent="0" lvl="0" marL="27725" marR="11089" rtl="0" algn="l">
              <a:lnSpc>
                <a:spcPct val="119067"/>
              </a:lnSpc>
              <a:spcBef>
                <a:spcPts val="0"/>
              </a:spcBef>
              <a:spcAft>
                <a:spcPts val="0"/>
              </a:spcAft>
              <a:buClr>
                <a:srgbClr val="000000"/>
              </a:buClr>
              <a:buSzPts val="2402"/>
              <a:buFont typeface="Arial"/>
              <a:buNone/>
            </a:pPr>
            <a:r>
              <a:rPr b="1" i="0" lang="en-US" sz="2402" u="none" cap="none" strike="noStrike">
                <a:solidFill>
                  <a:schemeClr val="lt1"/>
                </a:solidFill>
                <a:latin typeface="Arial"/>
                <a:ea typeface="Arial"/>
                <a:cs typeface="Arial"/>
                <a:sym typeface="Arial"/>
              </a:rPr>
              <a:t>Figure </a:t>
            </a:r>
            <a:r>
              <a:rPr b="1" lang="en-US" sz="2402">
                <a:solidFill>
                  <a:schemeClr val="lt1"/>
                </a:solidFill>
              </a:rPr>
              <a:t>4</a:t>
            </a:r>
            <a:r>
              <a:rPr b="1" i="0" lang="en-US" sz="2402" u="none" cap="none" strike="noStrike">
                <a:solidFill>
                  <a:schemeClr val="lt1"/>
                </a:solidFill>
                <a:latin typeface="Arial"/>
                <a:ea typeface="Arial"/>
                <a:cs typeface="Arial"/>
                <a:sym typeface="Arial"/>
              </a:rPr>
              <a:t>:</a:t>
            </a:r>
            <a:r>
              <a:rPr b="0" i="0" lang="en-US" sz="2402" u="none" cap="none" strike="noStrike">
                <a:solidFill>
                  <a:schemeClr val="lt1"/>
                </a:solidFill>
                <a:latin typeface="Arial"/>
                <a:ea typeface="Arial"/>
                <a:cs typeface="Arial"/>
                <a:sym typeface="Arial"/>
              </a:rPr>
              <a:t> Screenshot of edit cou</a:t>
            </a:r>
            <a:r>
              <a:rPr lang="en-US" sz="2402">
                <a:solidFill>
                  <a:schemeClr val="lt1"/>
                </a:solidFill>
              </a:rPr>
              <a:t>rse page. Added one lesson from the lesson c</a:t>
            </a:r>
            <a:r>
              <a:rPr lang="en-US" sz="2402">
                <a:solidFill>
                  <a:schemeClr val="lt1"/>
                </a:solidFill>
              </a:rPr>
              <a:t>atalogue to the lesson plan.</a:t>
            </a:r>
            <a:endParaRPr sz="2402">
              <a:solidFill>
                <a:schemeClr val="lt1"/>
              </a:solidFill>
            </a:endParaRPr>
          </a:p>
        </p:txBody>
      </p:sp>
      <p:sp>
        <p:nvSpPr>
          <p:cNvPr id="77" name="Google Shape;77;p1"/>
          <p:cNvSpPr txBox="1"/>
          <p:nvPr/>
        </p:nvSpPr>
        <p:spPr>
          <a:xfrm>
            <a:off x="18054875" y="35814025"/>
            <a:ext cx="4141500" cy="2172600"/>
          </a:xfrm>
          <a:prstGeom prst="rect">
            <a:avLst/>
          </a:prstGeom>
          <a:noFill/>
          <a:ln>
            <a:noFill/>
          </a:ln>
        </p:spPr>
        <p:txBody>
          <a:bodyPr anchorCtr="0" anchor="t" bIns="0" lIns="0" spcFirstLastPara="1" rIns="0" wrap="square" tIns="41575">
            <a:spAutoFit/>
          </a:bodyPr>
          <a:lstStyle/>
          <a:p>
            <a:pPr indent="0" lvl="0" marL="27725" marR="11089" rtl="0" algn="l">
              <a:lnSpc>
                <a:spcPct val="119067"/>
              </a:lnSpc>
              <a:spcBef>
                <a:spcPts val="0"/>
              </a:spcBef>
              <a:spcAft>
                <a:spcPts val="0"/>
              </a:spcAft>
              <a:buClr>
                <a:srgbClr val="000000"/>
              </a:buClr>
              <a:buSzPts val="2402"/>
              <a:buFont typeface="Arial"/>
              <a:buNone/>
            </a:pPr>
            <a:r>
              <a:rPr b="1" i="0" lang="en-US" sz="2402" u="none" cap="none" strike="noStrike">
                <a:solidFill>
                  <a:schemeClr val="lt1"/>
                </a:solidFill>
                <a:latin typeface="Arial"/>
                <a:ea typeface="Arial"/>
                <a:cs typeface="Arial"/>
                <a:sym typeface="Arial"/>
              </a:rPr>
              <a:t>Figure </a:t>
            </a:r>
            <a:r>
              <a:rPr b="1" lang="en-US" sz="2402">
                <a:solidFill>
                  <a:schemeClr val="lt1"/>
                </a:solidFill>
              </a:rPr>
              <a:t>5</a:t>
            </a:r>
            <a:r>
              <a:rPr b="1" i="0" lang="en-US" sz="2402" u="none" cap="none" strike="noStrike">
                <a:solidFill>
                  <a:schemeClr val="lt1"/>
                </a:solidFill>
                <a:latin typeface="Arial"/>
                <a:ea typeface="Arial"/>
                <a:cs typeface="Arial"/>
                <a:sym typeface="Arial"/>
              </a:rPr>
              <a:t>:</a:t>
            </a:r>
            <a:r>
              <a:rPr b="0" i="0" lang="en-US" sz="2402" u="none" cap="none" strike="noStrike">
                <a:solidFill>
                  <a:schemeClr val="lt1"/>
                </a:solidFill>
                <a:latin typeface="Arial"/>
                <a:ea typeface="Arial"/>
                <a:cs typeface="Arial"/>
                <a:sym typeface="Arial"/>
              </a:rPr>
              <a:t> Screenshot of edit cou</a:t>
            </a:r>
            <a:r>
              <a:rPr lang="en-US" sz="2402">
                <a:solidFill>
                  <a:schemeClr val="lt1"/>
                </a:solidFill>
              </a:rPr>
              <a:t>rse page. Removed one lesson from the lesson plan and having it </a:t>
            </a:r>
            <a:r>
              <a:rPr lang="en-US" sz="2402">
                <a:solidFill>
                  <a:schemeClr val="lt1"/>
                </a:solidFill>
              </a:rPr>
              <a:t>reappear</a:t>
            </a:r>
            <a:r>
              <a:rPr lang="en-US" sz="2402">
                <a:solidFill>
                  <a:schemeClr val="lt1"/>
                </a:solidFill>
              </a:rPr>
              <a:t> on the lesson catalogue.</a:t>
            </a:r>
            <a:endParaRPr sz="2402">
              <a:solidFill>
                <a:schemeClr val="lt1"/>
              </a:solidFill>
            </a:endParaRPr>
          </a:p>
        </p:txBody>
      </p:sp>
      <p:pic>
        <p:nvPicPr>
          <p:cNvPr id="78" name="Google Shape;78;p1"/>
          <p:cNvPicPr preferRelativeResize="0"/>
          <p:nvPr/>
        </p:nvPicPr>
        <p:blipFill>
          <a:blip r:embed="rId22">
            <a:alphaModFix/>
          </a:blip>
          <a:stretch>
            <a:fillRect/>
          </a:stretch>
        </p:blipFill>
        <p:spPr>
          <a:xfrm>
            <a:off x="12280542" y="18180294"/>
            <a:ext cx="10257720" cy="4703125"/>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name="2_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2019-06-25T19:12:02Z</dcterms:created>
  <dc:creator>Oscar Negret</dc:creator>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0x010100D3CE5B01EE2D43479BD19C8CF7AEE55D</vt:lpwstr>
  </property>
  <property fmtid="{D5CDD505-2E9C-101B-9397-08002B2CF9AE}" pid="3" name="Order">
    <vt:r8>24800.0</vt:r8>
  </property>
  <property fmtid="{D5CDD505-2E9C-101B-9397-08002B2CF9AE}" pid="4" name="xd_Signature">
    <vt:bool>false</vt:bool>
  </property>
  <property fmtid="{D5CDD505-2E9C-101B-9397-08002B2CF9AE}" pid="5" name="xd_ProgID">
    <vt:lpwstr/>
  </property>
  <property fmtid="{D5CDD505-2E9C-101B-9397-08002B2CF9AE}" pid="6" name="_SourceUrl">
    <vt:lpwstr/>
  </property>
  <property fmtid="{D5CDD505-2E9C-101B-9397-08002B2CF9AE}" pid="7" name="_SharedFileIndex">
    <vt:lpwstr/>
  </property>
  <property fmtid="{D5CDD505-2E9C-101B-9397-08002B2CF9AE}" pid="8" name="ComplianceAssetId">
    <vt:lpwstr/>
  </property>
  <property fmtid="{D5CDD505-2E9C-101B-9397-08002B2CF9AE}" pid="9" name="TemplateUrl">
    <vt:lpwstr/>
  </property>
</Properties>
</file>