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8" r:id="rId1"/>
    <p:sldMasterId id="2147483689" r:id="rId2"/>
  </p:sldMasterIdLst>
  <p:notesMasterIdLst>
    <p:notesMasterId r:id="rId18"/>
  </p:notesMasterIdLst>
  <p:sldIdLst>
    <p:sldId id="256" r:id="rId3"/>
    <p:sldId id="257" r:id="rId4"/>
    <p:sldId id="258" r:id="rId5"/>
    <p:sldId id="272" r:id="rId6"/>
    <p:sldId id="259" r:id="rId7"/>
    <p:sldId id="260" r:id="rId8"/>
    <p:sldId id="261" r:id="rId9"/>
    <p:sldId id="262" r:id="rId10"/>
    <p:sldId id="263" r:id="rId11"/>
    <p:sldId id="264" r:id="rId12"/>
    <p:sldId id="265" r:id="rId13"/>
    <p:sldId id="266" r:id="rId14"/>
    <p:sldId id="267" r:id="rId15"/>
    <p:sldId id="268" r:id="rId16"/>
    <p:sldId id="269" r:id="rId1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529"/>
    <p:restoredTop sz="94646"/>
  </p:normalViewPr>
  <p:slideViewPr>
    <p:cSldViewPr snapToGrid="0" snapToObjects="1">
      <p:cViewPr varScale="1">
        <p:scale>
          <a:sx n="70" d="100"/>
          <a:sy n="70" d="100"/>
        </p:scale>
        <p:origin x="200" y="9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1" name="Google Shape;43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6" name="Google Shape;49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p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3" name="Google Shape;50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0" name="Google Shape;51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6" name="Google Shape;516;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p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2" name="Google Shape;52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7" name="Google Shape;43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3" name="Google Shape;44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p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9" name="Google Shape;449;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7" name="Google Shape;45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4" name="Google Shape;46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e77664bfc9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1" name="Google Shape;471;ge77664bfc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9" name="Google Shape;47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0" name="Google Shape;49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3"/>
        <p:cNvGrpSpPr/>
        <p:nvPr/>
      </p:nvGrpSpPr>
      <p:grpSpPr>
        <a:xfrm>
          <a:off x="0" y="0"/>
          <a:ext cx="0" cy="0"/>
          <a:chOff x="0" y="0"/>
          <a:chExt cx="0" cy="0"/>
        </a:xfrm>
      </p:grpSpPr>
      <p:sp>
        <p:nvSpPr>
          <p:cNvPr id="14" name="Google Shape;14;p2"/>
          <p:cNvSpPr txBox="1"/>
          <p:nvPr/>
        </p:nvSpPr>
        <p:spPr>
          <a:xfrm>
            <a:off x="4064295" y="418470"/>
            <a:ext cx="4072935"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
              <a:buFont typeface="Arial"/>
              <a:buNone/>
            </a:pPr>
            <a:r>
              <a:rPr lang="en-US" sz="11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15" name="Google Shape;15;p2"/>
          <p:cNvSpPr txBox="1">
            <a:spLocks noGrp="1"/>
          </p:cNvSpPr>
          <p:nvPr>
            <p:ph type="title"/>
          </p:nvPr>
        </p:nvSpPr>
        <p:spPr>
          <a:xfrm>
            <a:off x="1603727" y="3721808"/>
            <a:ext cx="8984543"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Mixed Background 1">
  <p:cSld name="Mixed Background 1">
    <p:spTree>
      <p:nvGrpSpPr>
        <p:cNvPr id="1" name="Shape 90"/>
        <p:cNvGrpSpPr/>
        <p:nvPr/>
      </p:nvGrpSpPr>
      <p:grpSpPr>
        <a:xfrm>
          <a:off x="0" y="0"/>
          <a:ext cx="0" cy="0"/>
          <a:chOff x="0" y="0"/>
          <a:chExt cx="0" cy="0"/>
        </a:xfrm>
      </p:grpSpPr>
      <p:sp>
        <p:nvSpPr>
          <p:cNvPr id="91" name="Google Shape;91;p11"/>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92" name="Google Shape;92;p11" descr="A close up of a sign  Description automatically generated"/>
          <p:cNvPicPr preferRelativeResize="0"/>
          <p:nvPr/>
        </p:nvPicPr>
        <p:blipFill rotWithShape="1">
          <a:blip r:embed="rId2">
            <a:alphaModFix/>
          </a:blip>
          <a:srcRect/>
          <a:stretch/>
        </p:blipFill>
        <p:spPr>
          <a:xfrm>
            <a:off x="545290" y="5713629"/>
            <a:ext cx="1217550" cy="563880"/>
          </a:xfrm>
          <a:prstGeom prst="rect">
            <a:avLst/>
          </a:prstGeom>
          <a:noFill/>
          <a:ln>
            <a:noFill/>
          </a:ln>
        </p:spPr>
      </p:pic>
      <p:sp>
        <p:nvSpPr>
          <p:cNvPr id="93" name="Google Shape;93;p11"/>
          <p:cNvSpPr txBox="1">
            <a:spLocks noGrp="1"/>
          </p:cNvSpPr>
          <p:nvPr>
            <p:ph type="body" idx="1"/>
          </p:nvPr>
        </p:nvSpPr>
        <p:spPr>
          <a:xfrm>
            <a:off x="545290" y="1852474"/>
            <a:ext cx="3802775"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11"/>
          <p:cNvSpPr txBox="1">
            <a:spLocks noGrp="1"/>
          </p:cNvSpPr>
          <p:nvPr>
            <p:ph type="title"/>
          </p:nvPr>
        </p:nvSpPr>
        <p:spPr>
          <a:xfrm>
            <a:off x="545290" y="1039190"/>
            <a:ext cx="3802775" cy="56388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95" name="Google Shape;95;p11" descr="A blue sky  Description automatically generated"/>
          <p:cNvPicPr preferRelativeResize="0"/>
          <p:nvPr/>
        </p:nvPicPr>
        <p:blipFill rotWithShape="1">
          <a:blip r:embed="rId3">
            <a:alphaModFix/>
          </a:blip>
          <a:srcRect/>
          <a:stretch/>
        </p:blipFill>
        <p:spPr>
          <a:xfrm>
            <a:off x="4977568" y="0"/>
            <a:ext cx="7214432" cy="6858000"/>
          </a:xfrm>
          <a:prstGeom prst="rect">
            <a:avLst/>
          </a:prstGeom>
          <a:noFill/>
          <a:ln>
            <a:noFill/>
          </a:ln>
        </p:spPr>
      </p:pic>
      <p:sp>
        <p:nvSpPr>
          <p:cNvPr id="96" name="Google Shape;96;p11"/>
          <p:cNvSpPr txBox="1">
            <a:spLocks noGrp="1"/>
          </p:cNvSpPr>
          <p:nvPr>
            <p:ph type="body" idx="2"/>
          </p:nvPr>
        </p:nvSpPr>
        <p:spPr>
          <a:xfrm>
            <a:off x="6490347" y="1852474"/>
            <a:ext cx="4277180"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97" name="Google Shape;97;p11"/>
          <p:cNvGrpSpPr/>
          <p:nvPr/>
        </p:nvGrpSpPr>
        <p:grpSpPr>
          <a:xfrm rot="10800000" flipH="1">
            <a:off x="5539549" y="5593682"/>
            <a:ext cx="522582" cy="530386"/>
            <a:chOff x="5537620" y="745237"/>
            <a:chExt cx="522582" cy="530386"/>
          </a:xfrm>
        </p:grpSpPr>
        <p:sp>
          <p:nvSpPr>
            <p:cNvPr id="98" name="Google Shape;98;p11"/>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99" name="Google Shape;99;p11"/>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100" name="Google Shape;100;p11"/>
          <p:cNvGrpSpPr/>
          <p:nvPr/>
        </p:nvGrpSpPr>
        <p:grpSpPr>
          <a:xfrm>
            <a:off x="5539549" y="745237"/>
            <a:ext cx="522582" cy="529650"/>
            <a:chOff x="5537620" y="745237"/>
            <a:chExt cx="522582" cy="529650"/>
          </a:xfrm>
        </p:grpSpPr>
        <p:sp>
          <p:nvSpPr>
            <p:cNvPr id="101" name="Google Shape;101;p11"/>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2" name="Google Shape;102;p11"/>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103" name="Google Shape;103;p11"/>
          <p:cNvGrpSpPr/>
          <p:nvPr/>
        </p:nvGrpSpPr>
        <p:grpSpPr>
          <a:xfrm>
            <a:off x="11086608" y="745237"/>
            <a:ext cx="522582" cy="530386"/>
            <a:chOff x="11140977" y="745237"/>
            <a:chExt cx="522582" cy="530386"/>
          </a:xfrm>
        </p:grpSpPr>
        <p:sp>
          <p:nvSpPr>
            <p:cNvPr id="104" name="Google Shape;104;p1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5" name="Google Shape;105;p1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106" name="Google Shape;106;p11"/>
          <p:cNvGrpSpPr/>
          <p:nvPr/>
        </p:nvGrpSpPr>
        <p:grpSpPr>
          <a:xfrm rot="10800000" flipH="1">
            <a:off x="11086608" y="5593682"/>
            <a:ext cx="522582" cy="530386"/>
            <a:chOff x="11140977" y="745237"/>
            <a:chExt cx="522582" cy="530386"/>
          </a:xfrm>
        </p:grpSpPr>
        <p:sp>
          <p:nvSpPr>
            <p:cNvPr id="107" name="Google Shape;107;p1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8" name="Google Shape;108;p1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09" name="Google Shape;109;p11"/>
          <p:cNvSpPr txBox="1"/>
          <p:nvPr/>
        </p:nvSpPr>
        <p:spPr>
          <a:xfrm>
            <a:off x="6382561"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110" name="Google Shape;110;p11"/>
          <p:cNvSpPr txBox="1"/>
          <p:nvPr/>
        </p:nvSpPr>
        <p:spPr>
          <a:xfrm>
            <a:off x="5364986" y="6473301"/>
            <a:ext cx="6527899"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Mixed Background 2">
  <p:cSld name="Mixed Background 2">
    <p:spTree>
      <p:nvGrpSpPr>
        <p:cNvPr id="1" name="Shape 111"/>
        <p:cNvGrpSpPr/>
        <p:nvPr/>
      </p:nvGrpSpPr>
      <p:grpSpPr>
        <a:xfrm>
          <a:off x="0" y="0"/>
          <a:ext cx="0" cy="0"/>
          <a:chOff x="0" y="0"/>
          <a:chExt cx="0" cy="0"/>
        </a:xfrm>
      </p:grpSpPr>
      <p:sp>
        <p:nvSpPr>
          <p:cNvPr id="112" name="Google Shape;112;p12"/>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13" name="Google Shape;113;p12" descr="A blue sky  Description automatically generated"/>
          <p:cNvPicPr preferRelativeResize="0"/>
          <p:nvPr/>
        </p:nvPicPr>
        <p:blipFill rotWithShape="1">
          <a:blip r:embed="rId2">
            <a:alphaModFix/>
          </a:blip>
          <a:srcRect/>
          <a:stretch/>
        </p:blipFill>
        <p:spPr>
          <a:xfrm>
            <a:off x="4977568" y="0"/>
            <a:ext cx="7214432" cy="6858000"/>
          </a:xfrm>
          <a:prstGeom prst="rect">
            <a:avLst/>
          </a:prstGeom>
          <a:noFill/>
          <a:ln>
            <a:noFill/>
          </a:ln>
        </p:spPr>
      </p:pic>
      <p:pic>
        <p:nvPicPr>
          <p:cNvPr id="114" name="Google Shape;114;p12" descr="A close up of a sign  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sp>
        <p:nvSpPr>
          <p:cNvPr id="115" name="Google Shape;115;p12"/>
          <p:cNvSpPr txBox="1">
            <a:spLocks noGrp="1"/>
          </p:cNvSpPr>
          <p:nvPr>
            <p:ph type="body" idx="1"/>
          </p:nvPr>
        </p:nvSpPr>
        <p:spPr>
          <a:xfrm>
            <a:off x="545290" y="1852474"/>
            <a:ext cx="3802775"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12"/>
          <p:cNvSpPr txBox="1">
            <a:spLocks noGrp="1"/>
          </p:cNvSpPr>
          <p:nvPr>
            <p:ph type="title"/>
          </p:nvPr>
        </p:nvSpPr>
        <p:spPr>
          <a:xfrm>
            <a:off x="545290" y="1039190"/>
            <a:ext cx="3802775" cy="56388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117" name="Google Shape;117;p12"/>
          <p:cNvGrpSpPr/>
          <p:nvPr/>
        </p:nvGrpSpPr>
        <p:grpSpPr>
          <a:xfrm rot="10800000">
            <a:off x="11087460" y="5596087"/>
            <a:ext cx="522582" cy="530386"/>
            <a:chOff x="2645664" y="2011680"/>
            <a:chExt cx="735606" cy="746592"/>
          </a:xfrm>
        </p:grpSpPr>
        <p:sp>
          <p:nvSpPr>
            <p:cNvPr id="118" name="Google Shape;118;p12"/>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9" name="Google Shape;119;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120" name="Google Shape;120;p12"/>
          <p:cNvGrpSpPr/>
          <p:nvPr/>
        </p:nvGrpSpPr>
        <p:grpSpPr>
          <a:xfrm rot="10800000" flipH="1">
            <a:off x="5539549" y="5593683"/>
            <a:ext cx="522582" cy="530386"/>
            <a:chOff x="2645664" y="2011680"/>
            <a:chExt cx="735606" cy="746592"/>
          </a:xfrm>
        </p:grpSpPr>
        <p:sp>
          <p:nvSpPr>
            <p:cNvPr id="121" name="Google Shape;121;p12"/>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2" name="Google Shape;122;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123" name="Google Shape;123;p12"/>
          <p:cNvGrpSpPr/>
          <p:nvPr/>
        </p:nvGrpSpPr>
        <p:grpSpPr>
          <a:xfrm>
            <a:off x="5540614" y="745361"/>
            <a:ext cx="522582" cy="530386"/>
            <a:chOff x="2645664" y="2011680"/>
            <a:chExt cx="735606" cy="746592"/>
          </a:xfrm>
        </p:grpSpPr>
        <p:sp>
          <p:nvSpPr>
            <p:cNvPr id="124" name="Google Shape;124;p12"/>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5" name="Google Shape;125;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126" name="Google Shape;126;p12"/>
          <p:cNvGrpSpPr/>
          <p:nvPr/>
        </p:nvGrpSpPr>
        <p:grpSpPr>
          <a:xfrm flipH="1">
            <a:off x="11087460" y="742129"/>
            <a:ext cx="522582" cy="530386"/>
            <a:chOff x="2645664" y="2011680"/>
            <a:chExt cx="735606" cy="746592"/>
          </a:xfrm>
        </p:grpSpPr>
        <p:sp>
          <p:nvSpPr>
            <p:cNvPr id="127" name="Google Shape;127;p12"/>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8" name="Google Shape;128;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29" name="Google Shape;129;p12"/>
          <p:cNvSpPr txBox="1">
            <a:spLocks noGrp="1"/>
          </p:cNvSpPr>
          <p:nvPr>
            <p:ph type="body" idx="2"/>
          </p:nvPr>
        </p:nvSpPr>
        <p:spPr>
          <a:xfrm>
            <a:off x="6490347" y="1852474"/>
            <a:ext cx="4277180"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0" name="Google Shape;130;p12"/>
          <p:cNvSpPr txBox="1"/>
          <p:nvPr/>
        </p:nvSpPr>
        <p:spPr>
          <a:xfrm>
            <a:off x="6382561"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131" name="Google Shape;131;p12"/>
          <p:cNvSpPr txBox="1"/>
          <p:nvPr/>
        </p:nvSpPr>
        <p:spPr>
          <a:xfrm>
            <a:off x="5364986" y="6473301"/>
            <a:ext cx="6527899"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ly Background">
  <p:cSld name="Only Background">
    <p:spTree>
      <p:nvGrpSpPr>
        <p:cNvPr id="1" name="Shape 132"/>
        <p:cNvGrpSpPr/>
        <p:nvPr/>
      </p:nvGrpSpPr>
      <p:grpSpPr>
        <a:xfrm>
          <a:off x="0" y="0"/>
          <a:ext cx="0" cy="0"/>
          <a:chOff x="0" y="0"/>
          <a:chExt cx="0" cy="0"/>
        </a:xfrm>
      </p:grpSpPr>
      <p:sp>
        <p:nvSpPr>
          <p:cNvPr id="133" name="Google Shape;133;p13"/>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
        <p:nvSpPr>
          <p:cNvPr id="134" name="Google Shape;134;p13"/>
          <p:cNvSpPr txBox="1"/>
          <p:nvPr/>
        </p:nvSpPr>
        <p:spPr>
          <a:xfrm>
            <a:off x="245940" y="6475545"/>
            <a:ext cx="468583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column slide">
  <p:cSld name="Two-column slide">
    <p:spTree>
      <p:nvGrpSpPr>
        <p:cNvPr id="1" name="Shape 135"/>
        <p:cNvGrpSpPr/>
        <p:nvPr/>
      </p:nvGrpSpPr>
      <p:grpSpPr>
        <a:xfrm>
          <a:off x="0" y="0"/>
          <a:ext cx="0" cy="0"/>
          <a:chOff x="0" y="0"/>
          <a:chExt cx="0" cy="0"/>
        </a:xfrm>
      </p:grpSpPr>
      <p:sp>
        <p:nvSpPr>
          <p:cNvPr id="136" name="Google Shape;136;p14"/>
          <p:cNvSpPr txBox="1">
            <a:spLocks noGrp="1"/>
          </p:cNvSpPr>
          <p:nvPr>
            <p:ph type="body" idx="1"/>
          </p:nvPr>
        </p:nvSpPr>
        <p:spPr>
          <a:xfrm>
            <a:off x="1590222" y="1951592"/>
            <a:ext cx="4222749" cy="433895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accent5"/>
              </a:buClr>
              <a:buSzPts val="1800"/>
              <a:buChar char="•"/>
              <a:defRPr/>
            </a:lvl1pPr>
            <a:lvl2pPr marL="914400" lvl="1" indent="-342900" algn="l">
              <a:lnSpc>
                <a:spcPct val="90000"/>
              </a:lnSpc>
              <a:spcBef>
                <a:spcPts val="500"/>
              </a:spcBef>
              <a:spcAft>
                <a:spcPts val="0"/>
              </a:spcAft>
              <a:buClr>
                <a:schemeClr val="accent5"/>
              </a:buClr>
              <a:buSzPts val="1800"/>
              <a:buChar char="•"/>
              <a:defRPr/>
            </a:lvl2pPr>
            <a:lvl3pPr marL="1371600" lvl="2" indent="-342900" algn="l">
              <a:lnSpc>
                <a:spcPct val="90000"/>
              </a:lnSpc>
              <a:spcBef>
                <a:spcPts val="500"/>
              </a:spcBef>
              <a:spcAft>
                <a:spcPts val="0"/>
              </a:spcAft>
              <a:buClr>
                <a:schemeClr val="accent5"/>
              </a:buClr>
              <a:buSzPts val="1800"/>
              <a:buChar char="•"/>
              <a:defRPr/>
            </a:lvl3pPr>
            <a:lvl4pPr marL="1828800" lvl="3" indent="-342900" algn="l">
              <a:lnSpc>
                <a:spcPct val="90000"/>
              </a:lnSpc>
              <a:spcBef>
                <a:spcPts val="500"/>
              </a:spcBef>
              <a:spcAft>
                <a:spcPts val="0"/>
              </a:spcAft>
              <a:buClr>
                <a:schemeClr val="accent5"/>
              </a:buClr>
              <a:buSzPts val="1800"/>
              <a:buChar char="•"/>
              <a:defRPr/>
            </a:lvl4pPr>
            <a:lvl5pPr marL="2286000" lvl="4" indent="-342900" algn="l">
              <a:lnSpc>
                <a:spcPct val="90000"/>
              </a:lnSpc>
              <a:spcBef>
                <a:spcPts val="500"/>
              </a:spcBef>
              <a:spcAft>
                <a:spcPts val="0"/>
              </a:spcAft>
              <a:buClr>
                <a:schemeClr val="accent5"/>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7" name="Google Shape;137;p14" descr="A close up of a sign  Description automatically generated"/>
          <p:cNvPicPr preferRelativeResize="0"/>
          <p:nvPr/>
        </p:nvPicPr>
        <p:blipFill rotWithShape="1">
          <a:blip r:embed="rId2">
            <a:alphaModFix/>
          </a:blip>
          <a:srcRect/>
          <a:stretch/>
        </p:blipFill>
        <p:spPr>
          <a:xfrm>
            <a:off x="10728510" y="219326"/>
            <a:ext cx="1217550" cy="563880"/>
          </a:xfrm>
          <a:prstGeom prst="rect">
            <a:avLst/>
          </a:prstGeom>
          <a:noFill/>
          <a:ln>
            <a:noFill/>
          </a:ln>
        </p:spPr>
      </p:pic>
      <p:sp>
        <p:nvSpPr>
          <p:cNvPr id="138" name="Google Shape;138;p14"/>
          <p:cNvSpPr txBox="1">
            <a:spLocks noGrp="1"/>
          </p:cNvSpPr>
          <p:nvPr>
            <p:ph type="title"/>
          </p:nvPr>
        </p:nvSpPr>
        <p:spPr>
          <a:xfrm>
            <a:off x="1590222" y="470310"/>
            <a:ext cx="898454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p14"/>
          <p:cNvSpPr txBox="1">
            <a:spLocks noGrp="1"/>
          </p:cNvSpPr>
          <p:nvPr>
            <p:ph type="body" idx="2"/>
          </p:nvPr>
        </p:nvSpPr>
        <p:spPr>
          <a:xfrm>
            <a:off x="6352016" y="1951592"/>
            <a:ext cx="4222749" cy="433895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accent5"/>
              </a:buClr>
              <a:buSzPts val="1800"/>
              <a:buChar char="•"/>
              <a:defRPr/>
            </a:lvl1pPr>
            <a:lvl2pPr marL="914400" lvl="1" indent="-342900" algn="l">
              <a:lnSpc>
                <a:spcPct val="90000"/>
              </a:lnSpc>
              <a:spcBef>
                <a:spcPts val="500"/>
              </a:spcBef>
              <a:spcAft>
                <a:spcPts val="0"/>
              </a:spcAft>
              <a:buClr>
                <a:schemeClr val="accent5"/>
              </a:buClr>
              <a:buSzPts val="1800"/>
              <a:buChar char="•"/>
              <a:defRPr/>
            </a:lvl2pPr>
            <a:lvl3pPr marL="1371600" lvl="2" indent="-342900" algn="l">
              <a:lnSpc>
                <a:spcPct val="90000"/>
              </a:lnSpc>
              <a:spcBef>
                <a:spcPts val="500"/>
              </a:spcBef>
              <a:spcAft>
                <a:spcPts val="0"/>
              </a:spcAft>
              <a:buClr>
                <a:schemeClr val="accent5"/>
              </a:buClr>
              <a:buSzPts val="1800"/>
              <a:buChar char="•"/>
              <a:defRPr/>
            </a:lvl3pPr>
            <a:lvl4pPr marL="1828800" lvl="3" indent="-342900" algn="l">
              <a:lnSpc>
                <a:spcPct val="90000"/>
              </a:lnSpc>
              <a:spcBef>
                <a:spcPts val="500"/>
              </a:spcBef>
              <a:spcAft>
                <a:spcPts val="0"/>
              </a:spcAft>
              <a:buClr>
                <a:schemeClr val="accent5"/>
              </a:buClr>
              <a:buSzPts val="1800"/>
              <a:buChar char="•"/>
              <a:defRPr/>
            </a:lvl4pPr>
            <a:lvl5pPr marL="2286000" lvl="4" indent="-342900" algn="l">
              <a:lnSpc>
                <a:spcPct val="90000"/>
              </a:lnSpc>
              <a:spcBef>
                <a:spcPts val="500"/>
              </a:spcBef>
              <a:spcAft>
                <a:spcPts val="0"/>
              </a:spcAft>
              <a:buClr>
                <a:schemeClr val="accent5"/>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 name="Google Shape;140;p14"/>
          <p:cNvSpPr txBox="1"/>
          <p:nvPr/>
        </p:nvSpPr>
        <p:spPr>
          <a:xfrm>
            <a:off x="245940" y="6475545"/>
            <a:ext cx="468583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141" name="Google Shape;141;p14"/>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hoto Slide 2">
  <p:cSld name="Photo Slide 2">
    <p:spTree>
      <p:nvGrpSpPr>
        <p:cNvPr id="1" name="Shape 142"/>
        <p:cNvGrpSpPr/>
        <p:nvPr/>
      </p:nvGrpSpPr>
      <p:grpSpPr>
        <a:xfrm>
          <a:off x="0" y="0"/>
          <a:ext cx="0" cy="0"/>
          <a:chOff x="0" y="0"/>
          <a:chExt cx="0" cy="0"/>
        </a:xfrm>
      </p:grpSpPr>
      <p:sp>
        <p:nvSpPr>
          <p:cNvPr id="143" name="Google Shape;143;p15"/>
          <p:cNvSpPr>
            <a:spLocks noGrp="1"/>
          </p:cNvSpPr>
          <p:nvPr>
            <p:ph type="pic" idx="2"/>
          </p:nvPr>
        </p:nvSpPr>
        <p:spPr>
          <a:xfrm>
            <a:off x="3843957" y="696340"/>
            <a:ext cx="7622001" cy="5015143"/>
          </a:xfrm>
          <a:prstGeom prst="corner">
            <a:avLst>
              <a:gd name="adj1" fmla="val 78408"/>
              <a:gd name="adj2" fmla="val 117748"/>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accent5"/>
              </a:buClr>
              <a:buSzPts val="2800"/>
              <a:buFont typeface="Arial"/>
              <a:buChar char="•"/>
              <a:defRPr sz="2800" b="0" i="0" u="none" strike="noStrike" cap="none">
                <a:solidFill>
                  <a:schemeClr val="accent5"/>
                </a:solidFill>
                <a:latin typeface="Arial"/>
                <a:ea typeface="Arial"/>
                <a:cs typeface="Arial"/>
                <a:sym typeface="Arial"/>
              </a:defRPr>
            </a:lvl1pPr>
            <a:lvl2pPr marR="0" lvl="1"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R="0" lvl="2"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R="0" lvl="3"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R="0" lvl="4"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44" name="Google Shape;144;p15" descr="A close up of a sign  Description automatically generated"/>
          <p:cNvPicPr preferRelativeResize="0"/>
          <p:nvPr/>
        </p:nvPicPr>
        <p:blipFill rotWithShape="1">
          <a:blip r:embed="rId2">
            <a:alphaModFix/>
          </a:blip>
          <a:srcRect/>
          <a:stretch/>
        </p:blipFill>
        <p:spPr>
          <a:xfrm>
            <a:off x="10129936" y="686124"/>
            <a:ext cx="1217550" cy="563880"/>
          </a:xfrm>
          <a:prstGeom prst="rect">
            <a:avLst/>
          </a:prstGeom>
          <a:noFill/>
          <a:ln>
            <a:noFill/>
          </a:ln>
        </p:spPr>
      </p:pic>
      <p:sp>
        <p:nvSpPr>
          <p:cNvPr id="145" name="Google Shape;145;p15"/>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solidFill>
                  <a:schemeClr val="lt1"/>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46" name="Google Shape;146;p15"/>
          <p:cNvSpPr txBox="1">
            <a:spLocks noGrp="1"/>
          </p:cNvSpPr>
          <p:nvPr>
            <p:ph type="title"/>
          </p:nvPr>
        </p:nvSpPr>
        <p:spPr>
          <a:xfrm>
            <a:off x="726040" y="544528"/>
            <a:ext cx="2583217"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147" name="Google Shape;147;p15"/>
          <p:cNvGrpSpPr/>
          <p:nvPr/>
        </p:nvGrpSpPr>
        <p:grpSpPr>
          <a:xfrm>
            <a:off x="3843957" y="582803"/>
            <a:ext cx="7628352" cy="1197932"/>
            <a:chOff x="3840781" y="580943"/>
            <a:chExt cx="7628352" cy="1197932"/>
          </a:xfrm>
        </p:grpSpPr>
        <p:sp>
          <p:nvSpPr>
            <p:cNvPr id="148" name="Google Shape;148;p15"/>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49" name="Google Shape;149;p15"/>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50" name="Google Shape;150;p15"/>
            <p:cNvSpPr/>
            <p:nvPr/>
          </p:nvSpPr>
          <p:spPr>
            <a:xfrm rot="5400000" flipH="1">
              <a:off x="9201318" y="1125045"/>
              <a:ext cx="1197932" cy="109728"/>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51" name="Google Shape;151;p15"/>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
        <p:nvSpPr>
          <p:cNvPr id="152" name="Google Shape;152;p15"/>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Photo Slide 3">
  <p:cSld name="Photo Slide 3">
    <p:spTree>
      <p:nvGrpSpPr>
        <p:cNvPr id="1" name="Shape 153"/>
        <p:cNvGrpSpPr/>
        <p:nvPr/>
      </p:nvGrpSpPr>
      <p:grpSpPr>
        <a:xfrm>
          <a:off x="0" y="0"/>
          <a:ext cx="0" cy="0"/>
          <a:chOff x="0" y="0"/>
          <a:chExt cx="0" cy="0"/>
        </a:xfrm>
      </p:grpSpPr>
      <p:pic>
        <p:nvPicPr>
          <p:cNvPr id="154" name="Google Shape;154;p16" descr="A picture containing flying, plane, bird  Description automatically generated"/>
          <p:cNvPicPr preferRelativeResize="0"/>
          <p:nvPr/>
        </p:nvPicPr>
        <p:blipFill rotWithShape="1">
          <a:blip r:embed="rId2">
            <a:alphaModFix/>
          </a:blip>
          <a:srcRect/>
          <a:stretch/>
        </p:blipFill>
        <p:spPr>
          <a:xfrm>
            <a:off x="-1" y="0"/>
            <a:ext cx="12197443" cy="6858000"/>
          </a:xfrm>
          <a:prstGeom prst="rect">
            <a:avLst/>
          </a:prstGeom>
          <a:noFill/>
          <a:ln>
            <a:noFill/>
          </a:ln>
        </p:spPr>
      </p:pic>
      <p:sp>
        <p:nvSpPr>
          <p:cNvPr id="155" name="Google Shape;155;p16"/>
          <p:cNvSpPr>
            <a:spLocks noGrp="1"/>
          </p:cNvSpPr>
          <p:nvPr>
            <p:ph type="pic" idx="2"/>
          </p:nvPr>
        </p:nvSpPr>
        <p:spPr>
          <a:xfrm>
            <a:off x="3887648" y="546137"/>
            <a:ext cx="7578309" cy="5618863"/>
          </a:xfrm>
          <a:prstGeom prst="corner">
            <a:avLst>
              <a:gd name="adj1" fmla="val 80709"/>
              <a:gd name="adj2" fmla="val 104483"/>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595959"/>
              </a:buClr>
              <a:buSzPts val="2800"/>
              <a:buFont typeface="Arial"/>
              <a:buChar char="•"/>
              <a:defRPr sz="2800" b="0" i="0" u="none" strike="noStrike" cap="none">
                <a:solidFill>
                  <a:srgbClr val="595959"/>
                </a:solidFill>
                <a:latin typeface="Arial"/>
                <a:ea typeface="Arial"/>
                <a:cs typeface="Arial"/>
                <a:sym typeface="Arial"/>
              </a:defRPr>
            </a:lvl1pPr>
            <a:lvl2pPr marR="0" lvl="1"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R="0" lvl="2"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R="0" lvl="3"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R="0" lvl="4"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56" name="Google Shape;156;p16" descr="A close up of a sign  Description automatically generated"/>
          <p:cNvPicPr preferRelativeResize="0"/>
          <p:nvPr/>
        </p:nvPicPr>
        <p:blipFill rotWithShape="1">
          <a:blip r:embed="rId3">
            <a:alphaModFix/>
          </a:blip>
          <a:srcRect/>
          <a:stretch/>
        </p:blipFill>
        <p:spPr>
          <a:xfrm>
            <a:off x="10129936" y="686124"/>
            <a:ext cx="1217550" cy="563880"/>
          </a:xfrm>
          <a:prstGeom prst="rect">
            <a:avLst/>
          </a:prstGeom>
          <a:noFill/>
          <a:ln>
            <a:noFill/>
          </a:ln>
        </p:spPr>
      </p:pic>
      <p:sp>
        <p:nvSpPr>
          <p:cNvPr id="157" name="Google Shape;157;p16"/>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marR="0" lvl="0" indent="-228600" algn="l">
              <a:lnSpc>
                <a:spcPct val="90000"/>
              </a:lnSpc>
              <a:spcBef>
                <a:spcPts val="1000"/>
              </a:spcBef>
              <a:spcAft>
                <a:spcPts val="0"/>
              </a:spcAft>
              <a:buClr>
                <a:srgbClr val="3F3F3F"/>
              </a:buClr>
              <a:buSzPts val="1600"/>
              <a:buFont typeface="Arial"/>
              <a:buNone/>
              <a:defRPr sz="1600">
                <a:solidFill>
                  <a:srgbClr val="3F3F3F"/>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grpSp>
        <p:nvGrpSpPr>
          <p:cNvPr id="158" name="Google Shape;158;p16"/>
          <p:cNvGrpSpPr/>
          <p:nvPr/>
        </p:nvGrpSpPr>
        <p:grpSpPr>
          <a:xfrm>
            <a:off x="3887648" y="438917"/>
            <a:ext cx="7578437" cy="1195570"/>
            <a:chOff x="3884346" y="453875"/>
            <a:chExt cx="7578437" cy="1195570"/>
          </a:xfrm>
        </p:grpSpPr>
        <p:sp>
          <p:nvSpPr>
            <p:cNvPr id="159" name="Google Shape;159;p16"/>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0" name="Google Shape;160;p16"/>
            <p:cNvSpPr/>
            <p:nvPr/>
          </p:nvSpPr>
          <p:spPr>
            <a:xfrm rot="5400000" flipH="1">
              <a:off x="9264368" y="944309"/>
              <a:ext cx="1080817" cy="111114"/>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1" name="Google Shape;161;p16"/>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62" name="Google Shape;162;p16"/>
          <p:cNvSpPr txBox="1">
            <a:spLocks noGrp="1"/>
          </p:cNvSpPr>
          <p:nvPr>
            <p:ph type="title"/>
          </p:nvPr>
        </p:nvSpPr>
        <p:spPr>
          <a:xfrm>
            <a:off x="726040" y="544528"/>
            <a:ext cx="2583217"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3" name="Google Shape;163;p16"/>
          <p:cNvSpPr txBox="1"/>
          <p:nvPr/>
        </p:nvSpPr>
        <p:spPr>
          <a:xfrm>
            <a:off x="245940" y="6483240"/>
            <a:ext cx="652789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164" name="Google Shape;164;p16"/>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Photo Slide 4">
  <p:cSld name="Photo Slide 4">
    <p:spTree>
      <p:nvGrpSpPr>
        <p:cNvPr id="1" name="Shape 165"/>
        <p:cNvGrpSpPr/>
        <p:nvPr/>
      </p:nvGrpSpPr>
      <p:grpSpPr>
        <a:xfrm>
          <a:off x="0" y="0"/>
          <a:ext cx="0" cy="0"/>
          <a:chOff x="0" y="0"/>
          <a:chExt cx="0" cy="0"/>
        </a:xfrm>
      </p:grpSpPr>
      <p:sp>
        <p:nvSpPr>
          <p:cNvPr id="166" name="Google Shape;166;p17"/>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7" name="Google Shape;167;p17"/>
          <p:cNvSpPr>
            <a:spLocks noGrp="1"/>
          </p:cNvSpPr>
          <p:nvPr>
            <p:ph type="pic" idx="2"/>
          </p:nvPr>
        </p:nvSpPr>
        <p:spPr>
          <a:xfrm>
            <a:off x="3893905" y="537158"/>
            <a:ext cx="7570949" cy="5799726"/>
          </a:xfrm>
          <a:prstGeom prst="corner">
            <a:avLst>
              <a:gd name="adj1" fmla="val 83572"/>
              <a:gd name="adj2" fmla="val 113968"/>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accent5"/>
              </a:buClr>
              <a:buSzPts val="2800"/>
              <a:buFont typeface="Arial"/>
              <a:buChar char="•"/>
              <a:defRPr sz="2800" b="0" i="0" u="none" strike="noStrike" cap="none">
                <a:solidFill>
                  <a:schemeClr val="accent5"/>
                </a:solidFill>
                <a:latin typeface="Arial"/>
                <a:ea typeface="Arial"/>
                <a:cs typeface="Arial"/>
                <a:sym typeface="Arial"/>
              </a:defRPr>
            </a:lvl1pPr>
            <a:lvl2pPr marR="0" lvl="1"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R="0" lvl="2"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R="0" lvl="3"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R="0" lvl="4"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68" name="Google Shape;168;p17" descr="A close up of a sign  Description automatically generated"/>
          <p:cNvPicPr preferRelativeResize="0"/>
          <p:nvPr/>
        </p:nvPicPr>
        <p:blipFill rotWithShape="1">
          <a:blip r:embed="rId2">
            <a:alphaModFix/>
          </a:blip>
          <a:srcRect/>
          <a:stretch/>
        </p:blipFill>
        <p:spPr>
          <a:xfrm>
            <a:off x="207654" y="6123851"/>
            <a:ext cx="1217550" cy="563880"/>
          </a:xfrm>
          <a:prstGeom prst="rect">
            <a:avLst/>
          </a:prstGeom>
          <a:noFill/>
          <a:ln>
            <a:noFill/>
          </a:ln>
        </p:spPr>
      </p:pic>
      <p:sp>
        <p:nvSpPr>
          <p:cNvPr id="169" name="Google Shape;169;p17"/>
          <p:cNvSpPr txBox="1">
            <a:spLocks noGrp="1"/>
          </p:cNvSpPr>
          <p:nvPr>
            <p:ph type="title"/>
          </p:nvPr>
        </p:nvSpPr>
        <p:spPr>
          <a:xfrm>
            <a:off x="726040" y="544528"/>
            <a:ext cx="2583217"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0" name="Google Shape;170;p17"/>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F3F3F"/>
              </a:buClr>
              <a:buSzPts val="1600"/>
              <a:buNone/>
              <a:defRPr sz="1600">
                <a:solidFill>
                  <a:srgbClr val="3F3F3F"/>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grpSp>
        <p:nvGrpSpPr>
          <p:cNvPr id="171" name="Google Shape;171;p17"/>
          <p:cNvGrpSpPr/>
          <p:nvPr/>
        </p:nvGrpSpPr>
        <p:grpSpPr>
          <a:xfrm>
            <a:off x="3893905" y="434340"/>
            <a:ext cx="7570948" cy="1059565"/>
            <a:chOff x="3893905" y="434339"/>
            <a:chExt cx="7570948" cy="1059565"/>
          </a:xfrm>
        </p:grpSpPr>
        <p:sp>
          <p:nvSpPr>
            <p:cNvPr id="172" name="Google Shape;172;p17"/>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73" name="Google Shape;173;p17"/>
            <p:cNvSpPr/>
            <p:nvPr/>
          </p:nvSpPr>
          <p:spPr>
            <a:xfrm rot="5400000" flipH="1">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74" name="Google Shape;174;p17"/>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75" name="Google Shape;175;p17"/>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hoto Slide 5">
  <p:cSld name="Photo Slide 5">
    <p:spTree>
      <p:nvGrpSpPr>
        <p:cNvPr id="1" name="Shape 176"/>
        <p:cNvGrpSpPr/>
        <p:nvPr/>
      </p:nvGrpSpPr>
      <p:grpSpPr>
        <a:xfrm>
          <a:off x="0" y="0"/>
          <a:ext cx="0" cy="0"/>
          <a:chOff x="0" y="0"/>
          <a:chExt cx="0" cy="0"/>
        </a:xfrm>
      </p:grpSpPr>
      <p:sp>
        <p:nvSpPr>
          <p:cNvPr id="177" name="Google Shape;177;p18"/>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78" name="Google Shape;178;p18" descr="A close up of a sign  Description automatically generated"/>
          <p:cNvPicPr preferRelativeResize="0"/>
          <p:nvPr/>
        </p:nvPicPr>
        <p:blipFill rotWithShape="1">
          <a:blip r:embed="rId2">
            <a:alphaModFix/>
          </a:blip>
          <a:srcRect/>
          <a:stretch/>
        </p:blipFill>
        <p:spPr>
          <a:xfrm>
            <a:off x="207654" y="6123851"/>
            <a:ext cx="1217550" cy="563880"/>
          </a:xfrm>
          <a:prstGeom prst="rect">
            <a:avLst/>
          </a:prstGeom>
          <a:noFill/>
          <a:ln>
            <a:noFill/>
          </a:ln>
        </p:spPr>
      </p:pic>
      <p:sp>
        <p:nvSpPr>
          <p:cNvPr id="179" name="Google Shape;179;p18"/>
          <p:cNvSpPr txBox="1">
            <a:spLocks noGrp="1"/>
          </p:cNvSpPr>
          <p:nvPr>
            <p:ph type="title"/>
          </p:nvPr>
        </p:nvSpPr>
        <p:spPr>
          <a:xfrm>
            <a:off x="726040" y="544528"/>
            <a:ext cx="3358280"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0" name="Google Shape;180;p18"/>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F3F3F"/>
              </a:buClr>
              <a:buSzPts val="1600"/>
              <a:buNone/>
              <a:defRPr sz="1600">
                <a:solidFill>
                  <a:srgbClr val="3F3F3F"/>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81" name="Google Shape;181;p18"/>
          <p:cNvSpPr>
            <a:spLocks noGrp="1"/>
          </p:cNvSpPr>
          <p:nvPr>
            <p:ph type="pic" idx="2"/>
          </p:nvPr>
        </p:nvSpPr>
        <p:spPr>
          <a:xfrm flipH="1">
            <a:off x="3632198" y="743802"/>
            <a:ext cx="7976031" cy="5370396"/>
          </a:xfrm>
          <a:prstGeom prst="corner">
            <a:avLst>
              <a:gd name="adj1" fmla="val 57567"/>
              <a:gd name="adj2" fmla="val 95877"/>
            </a:avLst>
          </a:prstGeom>
          <a:blipFill rotWithShape="0">
            <a:blip r:embed="rId3">
              <a:alphaModFix/>
            </a:blip>
            <a:stretch>
              <a:fillRect/>
            </a:stretch>
          </a:blip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accent5"/>
              </a:buClr>
              <a:buSzPts val="2800"/>
              <a:buFont typeface="Arial"/>
              <a:buChar char="•"/>
              <a:defRPr sz="2800" b="0" i="0" u="none" strike="noStrike" cap="none">
                <a:solidFill>
                  <a:schemeClr val="accent5"/>
                </a:solidFill>
                <a:latin typeface="Arial"/>
                <a:ea typeface="Arial"/>
                <a:cs typeface="Arial"/>
                <a:sym typeface="Arial"/>
              </a:defRPr>
            </a:lvl1pPr>
            <a:lvl2pPr marR="0" lvl="1"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R="0" lvl="2"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R="0" lvl="3"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R="0" lvl="4"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grpSp>
        <p:nvGrpSpPr>
          <p:cNvPr id="182" name="Google Shape;182;p18"/>
          <p:cNvGrpSpPr/>
          <p:nvPr/>
        </p:nvGrpSpPr>
        <p:grpSpPr>
          <a:xfrm>
            <a:off x="3632200" y="637953"/>
            <a:ext cx="7976031" cy="2393648"/>
            <a:chOff x="3683000" y="638356"/>
            <a:chExt cx="7976031" cy="2393648"/>
          </a:xfrm>
        </p:grpSpPr>
        <p:sp>
          <p:nvSpPr>
            <p:cNvPr id="183" name="Google Shape;183;p18"/>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84" name="Google Shape;184;p18"/>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85" name="Google Shape;185;p18"/>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86" name="Google Shape;186;p18"/>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enter Text Cyan Lines">
  <p:cSld name="Center Text Cyan Lines">
    <p:spTree>
      <p:nvGrpSpPr>
        <p:cNvPr id="1" name="Shape 187"/>
        <p:cNvGrpSpPr/>
        <p:nvPr/>
      </p:nvGrpSpPr>
      <p:grpSpPr>
        <a:xfrm>
          <a:off x="0" y="0"/>
          <a:ext cx="0" cy="0"/>
          <a:chOff x="0" y="0"/>
          <a:chExt cx="0" cy="0"/>
        </a:xfrm>
      </p:grpSpPr>
      <p:pic>
        <p:nvPicPr>
          <p:cNvPr id="188" name="Google Shape;188;p19" descr="A picture containing screenshot  Description automatically generated"/>
          <p:cNvPicPr preferRelativeResize="0"/>
          <p:nvPr/>
        </p:nvPicPr>
        <p:blipFill rotWithShape="1">
          <a:blip r:embed="rId2">
            <a:alphaModFix/>
          </a:blip>
          <a:srcRect/>
          <a:stretch/>
        </p:blipFill>
        <p:spPr>
          <a:xfrm>
            <a:off x="1" y="0"/>
            <a:ext cx="12192000" cy="6858000"/>
          </a:xfrm>
          <a:prstGeom prst="rect">
            <a:avLst/>
          </a:prstGeom>
          <a:noFill/>
          <a:ln>
            <a:noFill/>
          </a:ln>
        </p:spPr>
      </p:pic>
      <p:sp>
        <p:nvSpPr>
          <p:cNvPr id="189" name="Google Shape;189;p19"/>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19"/>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1" name="Google Shape;191;p19"/>
          <p:cNvSpPr txBox="1"/>
          <p:nvPr/>
        </p:nvSpPr>
        <p:spPr>
          <a:xfrm>
            <a:off x="245940" y="6439788"/>
            <a:ext cx="652789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ext Slide">
  <p:cSld name="Text Slide">
    <p:spTree>
      <p:nvGrpSpPr>
        <p:cNvPr id="1" name="Shape 192"/>
        <p:cNvGrpSpPr/>
        <p:nvPr/>
      </p:nvGrpSpPr>
      <p:grpSpPr>
        <a:xfrm>
          <a:off x="0" y="0"/>
          <a:ext cx="0" cy="0"/>
          <a:chOff x="0" y="0"/>
          <a:chExt cx="0" cy="0"/>
        </a:xfrm>
      </p:grpSpPr>
      <p:pic>
        <p:nvPicPr>
          <p:cNvPr id="193" name="Google Shape;193;p20" descr="A close up of a sign  Description automatically generated"/>
          <p:cNvPicPr preferRelativeResize="0"/>
          <p:nvPr/>
        </p:nvPicPr>
        <p:blipFill rotWithShape="1">
          <a:blip r:embed="rId2">
            <a:alphaModFix/>
          </a:blip>
          <a:srcRect/>
          <a:stretch/>
        </p:blipFill>
        <p:spPr>
          <a:xfrm>
            <a:off x="-1" y="0"/>
            <a:ext cx="12197443" cy="6858000"/>
          </a:xfrm>
          <a:prstGeom prst="rect">
            <a:avLst/>
          </a:prstGeom>
          <a:noFill/>
          <a:ln>
            <a:noFill/>
          </a:ln>
        </p:spPr>
      </p:pic>
      <p:sp>
        <p:nvSpPr>
          <p:cNvPr id="194" name="Google Shape;194;p20"/>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 name="Google Shape;195;p20"/>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6" name="Google Shape;196;p20"/>
          <p:cNvSpPr txBox="1"/>
          <p:nvPr/>
        </p:nvSpPr>
        <p:spPr>
          <a:xfrm>
            <a:off x="7260219" y="6473301"/>
            <a:ext cx="468583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
        <p:nvSpPr>
          <p:cNvPr id="197" name="Google Shape;197;p20"/>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6"/>
        <p:cNvGrpSpPr/>
        <p:nvPr/>
      </p:nvGrpSpPr>
      <p:grpSpPr>
        <a:xfrm>
          <a:off x="0" y="0"/>
          <a:ext cx="0" cy="0"/>
          <a:chOff x="0" y="0"/>
          <a:chExt cx="0" cy="0"/>
        </a:xfrm>
      </p:grpSpPr>
      <p:sp>
        <p:nvSpPr>
          <p:cNvPr id="17" name="Google Shape;17;p3"/>
          <p:cNvSpPr txBox="1">
            <a:spLocks noGrp="1"/>
          </p:cNvSpPr>
          <p:nvPr>
            <p:ph type="body" idx="1"/>
          </p:nvPr>
        </p:nvSpPr>
        <p:spPr>
          <a:xfrm>
            <a:off x="1590222" y="1939925"/>
            <a:ext cx="8984543" cy="433895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5"/>
              </a:buClr>
              <a:buSzPts val="2800"/>
              <a:buNone/>
              <a:defRPr/>
            </a:lvl1pPr>
            <a:lvl2pPr marL="914400" lvl="1" indent="-342900" algn="l">
              <a:lnSpc>
                <a:spcPct val="90000"/>
              </a:lnSpc>
              <a:spcBef>
                <a:spcPts val="500"/>
              </a:spcBef>
              <a:spcAft>
                <a:spcPts val="0"/>
              </a:spcAft>
              <a:buClr>
                <a:schemeClr val="accent5"/>
              </a:buClr>
              <a:buSzPts val="1800"/>
              <a:buChar char="•"/>
              <a:defRPr/>
            </a:lvl2pPr>
            <a:lvl3pPr marL="1371600" lvl="2" indent="-342900" algn="l">
              <a:lnSpc>
                <a:spcPct val="90000"/>
              </a:lnSpc>
              <a:spcBef>
                <a:spcPts val="500"/>
              </a:spcBef>
              <a:spcAft>
                <a:spcPts val="0"/>
              </a:spcAft>
              <a:buClr>
                <a:schemeClr val="accent5"/>
              </a:buClr>
              <a:buSzPts val="1800"/>
              <a:buChar char="•"/>
              <a:defRPr/>
            </a:lvl3pPr>
            <a:lvl4pPr marL="1828800" lvl="3" indent="-342900" algn="l">
              <a:lnSpc>
                <a:spcPct val="90000"/>
              </a:lnSpc>
              <a:spcBef>
                <a:spcPts val="500"/>
              </a:spcBef>
              <a:spcAft>
                <a:spcPts val="0"/>
              </a:spcAft>
              <a:buClr>
                <a:schemeClr val="accent5"/>
              </a:buClr>
              <a:buSzPts val="1800"/>
              <a:buChar char="•"/>
              <a:defRPr/>
            </a:lvl4pPr>
            <a:lvl5pPr marL="2286000" lvl="4" indent="-342900" algn="l">
              <a:lnSpc>
                <a:spcPct val="90000"/>
              </a:lnSpc>
              <a:spcBef>
                <a:spcPts val="500"/>
              </a:spcBef>
              <a:spcAft>
                <a:spcPts val="0"/>
              </a:spcAft>
              <a:buClr>
                <a:schemeClr val="accent5"/>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3"/>
          <p:cNvSpPr txBox="1">
            <a:spLocks noGrp="1"/>
          </p:cNvSpPr>
          <p:nvPr>
            <p:ph type="title"/>
          </p:nvPr>
        </p:nvSpPr>
        <p:spPr>
          <a:xfrm>
            <a:off x="1590222" y="470310"/>
            <a:ext cx="898454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9" name="Google Shape;19;p3" descr="A close up of a sign  Description automatically generated"/>
          <p:cNvPicPr preferRelativeResize="0"/>
          <p:nvPr/>
        </p:nvPicPr>
        <p:blipFill rotWithShape="1">
          <a:blip r:embed="rId2">
            <a:alphaModFix/>
          </a:blip>
          <a:srcRect/>
          <a:stretch/>
        </p:blipFill>
        <p:spPr>
          <a:xfrm>
            <a:off x="10728510" y="219326"/>
            <a:ext cx="1217550" cy="563880"/>
          </a:xfrm>
          <a:prstGeom prst="rect">
            <a:avLst/>
          </a:prstGeom>
          <a:noFill/>
          <a:ln>
            <a:noFill/>
          </a:ln>
        </p:spPr>
      </p:pic>
      <p:sp>
        <p:nvSpPr>
          <p:cNvPr id="20" name="Google Shape;20;p3"/>
          <p:cNvSpPr txBox="1"/>
          <p:nvPr/>
        </p:nvSpPr>
        <p:spPr>
          <a:xfrm>
            <a:off x="7260219" y="6473301"/>
            <a:ext cx="468583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
        <p:nvSpPr>
          <p:cNvPr id="21" name="Google Shape;21;p3"/>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ixed Background 3">
  <p:cSld name="Mixed Background 3">
    <p:spTree>
      <p:nvGrpSpPr>
        <p:cNvPr id="1" name="Shape 198"/>
        <p:cNvGrpSpPr/>
        <p:nvPr/>
      </p:nvGrpSpPr>
      <p:grpSpPr>
        <a:xfrm>
          <a:off x="0" y="0"/>
          <a:ext cx="0" cy="0"/>
          <a:chOff x="0" y="0"/>
          <a:chExt cx="0" cy="0"/>
        </a:xfrm>
      </p:grpSpPr>
      <p:sp>
        <p:nvSpPr>
          <p:cNvPr id="199" name="Google Shape;199;p21"/>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200" name="Google Shape;200;p21"/>
          <p:cNvGrpSpPr/>
          <p:nvPr/>
        </p:nvGrpSpPr>
        <p:grpSpPr>
          <a:xfrm>
            <a:off x="5539549" y="745237"/>
            <a:ext cx="522582" cy="530386"/>
            <a:chOff x="5537620" y="745237"/>
            <a:chExt cx="522582" cy="530386"/>
          </a:xfrm>
        </p:grpSpPr>
        <p:sp>
          <p:nvSpPr>
            <p:cNvPr id="201" name="Google Shape;201;p21"/>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02" name="Google Shape;202;p21"/>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203" name="Google Shape;203;p21"/>
          <p:cNvGrpSpPr/>
          <p:nvPr/>
        </p:nvGrpSpPr>
        <p:grpSpPr>
          <a:xfrm rot="10800000" flipH="1">
            <a:off x="5539549" y="5593682"/>
            <a:ext cx="522582" cy="530386"/>
            <a:chOff x="5537620" y="745237"/>
            <a:chExt cx="522582" cy="530386"/>
          </a:xfrm>
        </p:grpSpPr>
        <p:sp>
          <p:nvSpPr>
            <p:cNvPr id="204" name="Google Shape;204;p21"/>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05" name="Google Shape;205;p21"/>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206" name="Google Shape;206;p21"/>
          <p:cNvGrpSpPr/>
          <p:nvPr/>
        </p:nvGrpSpPr>
        <p:grpSpPr>
          <a:xfrm>
            <a:off x="11086608" y="745237"/>
            <a:ext cx="522582" cy="530386"/>
            <a:chOff x="11140977" y="745237"/>
            <a:chExt cx="522582" cy="530386"/>
          </a:xfrm>
        </p:grpSpPr>
        <p:sp>
          <p:nvSpPr>
            <p:cNvPr id="207" name="Google Shape;207;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08" name="Google Shape;208;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209" name="Google Shape;209;p21"/>
          <p:cNvGrpSpPr/>
          <p:nvPr/>
        </p:nvGrpSpPr>
        <p:grpSpPr>
          <a:xfrm rot="10800000" flipH="1">
            <a:off x="11086608" y="5593682"/>
            <a:ext cx="522582" cy="530386"/>
            <a:chOff x="11140977" y="745237"/>
            <a:chExt cx="522582" cy="530386"/>
          </a:xfrm>
        </p:grpSpPr>
        <p:sp>
          <p:nvSpPr>
            <p:cNvPr id="210" name="Google Shape;210;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11" name="Google Shape;211;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212" name="Google Shape;212;p21"/>
          <p:cNvSpPr txBox="1">
            <a:spLocks noGrp="1"/>
          </p:cNvSpPr>
          <p:nvPr>
            <p:ph type="body" idx="1"/>
          </p:nvPr>
        </p:nvSpPr>
        <p:spPr>
          <a:xfrm>
            <a:off x="6490347" y="1852474"/>
            <a:ext cx="4277180"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13" name="Google Shape;213;p21" descr="A blue sky  Description automatically generated"/>
          <p:cNvPicPr preferRelativeResize="0"/>
          <p:nvPr/>
        </p:nvPicPr>
        <p:blipFill rotWithShape="1">
          <a:blip r:embed="rId2">
            <a:alphaModFix/>
          </a:blip>
          <a:srcRect/>
          <a:stretch/>
        </p:blipFill>
        <p:spPr>
          <a:xfrm>
            <a:off x="0" y="1"/>
            <a:ext cx="5065873" cy="6858000"/>
          </a:xfrm>
          <a:prstGeom prst="rect">
            <a:avLst/>
          </a:prstGeom>
          <a:noFill/>
          <a:ln>
            <a:noFill/>
          </a:ln>
        </p:spPr>
      </p:pic>
      <p:pic>
        <p:nvPicPr>
          <p:cNvPr id="214" name="Google Shape;214;p21" descr="A close up of a sign  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sp>
        <p:nvSpPr>
          <p:cNvPr id="215" name="Google Shape;215;p21"/>
          <p:cNvSpPr txBox="1">
            <a:spLocks noGrp="1"/>
          </p:cNvSpPr>
          <p:nvPr>
            <p:ph type="body" idx="2"/>
          </p:nvPr>
        </p:nvSpPr>
        <p:spPr>
          <a:xfrm>
            <a:off x="545290" y="1852474"/>
            <a:ext cx="3802775"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21"/>
          <p:cNvSpPr txBox="1">
            <a:spLocks noGrp="1"/>
          </p:cNvSpPr>
          <p:nvPr>
            <p:ph type="title"/>
          </p:nvPr>
        </p:nvSpPr>
        <p:spPr>
          <a:xfrm>
            <a:off x="545290" y="1039190"/>
            <a:ext cx="3802775" cy="56388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7" name="Google Shape;217;p21"/>
          <p:cNvSpPr txBox="1"/>
          <p:nvPr/>
        </p:nvSpPr>
        <p:spPr>
          <a:xfrm>
            <a:off x="6382561"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218" name="Google Shape;218;p21"/>
          <p:cNvSpPr txBox="1"/>
          <p:nvPr/>
        </p:nvSpPr>
        <p:spPr>
          <a:xfrm>
            <a:off x="5364986" y="6473301"/>
            <a:ext cx="6527899"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ext Slide">
  <p:cSld name="Text Slide">
    <p:spTree>
      <p:nvGrpSpPr>
        <p:cNvPr id="1" name="Shape 223"/>
        <p:cNvGrpSpPr/>
        <p:nvPr/>
      </p:nvGrpSpPr>
      <p:grpSpPr>
        <a:xfrm>
          <a:off x="0" y="0"/>
          <a:ext cx="0" cy="0"/>
          <a:chOff x="0" y="0"/>
          <a:chExt cx="0" cy="0"/>
        </a:xfrm>
      </p:grpSpPr>
      <p:pic>
        <p:nvPicPr>
          <p:cNvPr id="224" name="Google Shape;224;p23" descr="A close up of a sign  Description automatically generated"/>
          <p:cNvPicPr preferRelativeResize="0"/>
          <p:nvPr/>
        </p:nvPicPr>
        <p:blipFill rotWithShape="1">
          <a:blip r:embed="rId2">
            <a:alphaModFix/>
          </a:blip>
          <a:srcRect/>
          <a:stretch/>
        </p:blipFill>
        <p:spPr>
          <a:xfrm>
            <a:off x="-1" y="0"/>
            <a:ext cx="12197442" cy="6858000"/>
          </a:xfrm>
          <a:prstGeom prst="rect">
            <a:avLst/>
          </a:prstGeom>
          <a:noFill/>
          <a:ln>
            <a:noFill/>
          </a:ln>
        </p:spPr>
      </p:pic>
      <p:sp>
        <p:nvSpPr>
          <p:cNvPr id="225" name="Google Shape;225;p23"/>
          <p:cNvSpPr txBox="1">
            <a:spLocks noGrp="1"/>
          </p:cNvSpPr>
          <p:nvPr>
            <p:ph type="body" idx="1"/>
          </p:nvPr>
        </p:nvSpPr>
        <p:spPr>
          <a:xfrm>
            <a:off x="2229190" y="2737943"/>
            <a:ext cx="8147400" cy="2967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6" name="Google Shape;226;p23"/>
          <p:cNvSpPr txBox="1">
            <a:spLocks noGrp="1"/>
          </p:cNvSpPr>
          <p:nvPr>
            <p:ph type="title"/>
          </p:nvPr>
        </p:nvSpPr>
        <p:spPr>
          <a:xfrm>
            <a:off x="3960364" y="1809715"/>
            <a:ext cx="4358700" cy="74760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7" name="Google Shape;227;p23"/>
          <p:cNvSpPr txBox="1"/>
          <p:nvPr/>
        </p:nvSpPr>
        <p:spPr>
          <a:xfrm>
            <a:off x="7260219" y="6473301"/>
            <a:ext cx="4685700" cy="2307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
        <p:nvSpPr>
          <p:cNvPr id="228" name="Google Shape;228;p23"/>
          <p:cNvSpPr txBox="1"/>
          <p:nvPr/>
        </p:nvSpPr>
        <p:spPr>
          <a:xfrm>
            <a:off x="245942" y="6483240"/>
            <a:ext cx="4685700" cy="230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wo-column slide">
  <p:cSld name="Two-column slide">
    <p:spTree>
      <p:nvGrpSpPr>
        <p:cNvPr id="1" name="Shape 229"/>
        <p:cNvGrpSpPr/>
        <p:nvPr/>
      </p:nvGrpSpPr>
      <p:grpSpPr>
        <a:xfrm>
          <a:off x="0" y="0"/>
          <a:ext cx="0" cy="0"/>
          <a:chOff x="0" y="0"/>
          <a:chExt cx="0" cy="0"/>
        </a:xfrm>
      </p:grpSpPr>
      <p:sp>
        <p:nvSpPr>
          <p:cNvPr id="230" name="Google Shape;230;p24"/>
          <p:cNvSpPr txBox="1">
            <a:spLocks noGrp="1"/>
          </p:cNvSpPr>
          <p:nvPr>
            <p:ph type="body" idx="1"/>
          </p:nvPr>
        </p:nvSpPr>
        <p:spPr>
          <a:xfrm>
            <a:off x="1590222" y="1951592"/>
            <a:ext cx="4222800" cy="43389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accent5"/>
              </a:buClr>
              <a:buSzPts val="1800"/>
              <a:buChar char="•"/>
              <a:defRPr/>
            </a:lvl1pPr>
            <a:lvl2pPr marL="914400" lvl="1" indent="-342900" algn="l">
              <a:lnSpc>
                <a:spcPct val="90000"/>
              </a:lnSpc>
              <a:spcBef>
                <a:spcPts val="500"/>
              </a:spcBef>
              <a:spcAft>
                <a:spcPts val="0"/>
              </a:spcAft>
              <a:buClr>
                <a:schemeClr val="accent5"/>
              </a:buClr>
              <a:buSzPts val="1800"/>
              <a:buChar char="•"/>
              <a:defRPr/>
            </a:lvl2pPr>
            <a:lvl3pPr marL="1371600" lvl="2" indent="-342900" algn="l">
              <a:lnSpc>
                <a:spcPct val="90000"/>
              </a:lnSpc>
              <a:spcBef>
                <a:spcPts val="500"/>
              </a:spcBef>
              <a:spcAft>
                <a:spcPts val="0"/>
              </a:spcAft>
              <a:buClr>
                <a:schemeClr val="accent5"/>
              </a:buClr>
              <a:buSzPts val="1800"/>
              <a:buChar char="•"/>
              <a:defRPr/>
            </a:lvl3pPr>
            <a:lvl4pPr marL="1828800" lvl="3" indent="-342900" algn="l">
              <a:lnSpc>
                <a:spcPct val="90000"/>
              </a:lnSpc>
              <a:spcBef>
                <a:spcPts val="500"/>
              </a:spcBef>
              <a:spcAft>
                <a:spcPts val="0"/>
              </a:spcAft>
              <a:buClr>
                <a:schemeClr val="accent5"/>
              </a:buClr>
              <a:buSzPts val="1800"/>
              <a:buChar char="•"/>
              <a:defRPr/>
            </a:lvl4pPr>
            <a:lvl5pPr marL="2286000" lvl="4" indent="-342900" algn="l">
              <a:lnSpc>
                <a:spcPct val="90000"/>
              </a:lnSpc>
              <a:spcBef>
                <a:spcPts val="500"/>
              </a:spcBef>
              <a:spcAft>
                <a:spcPts val="0"/>
              </a:spcAft>
              <a:buClr>
                <a:schemeClr val="accent5"/>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1" name="Google Shape;231;p24" descr="A close up of a sign  Description automatically generated"/>
          <p:cNvPicPr preferRelativeResize="0"/>
          <p:nvPr/>
        </p:nvPicPr>
        <p:blipFill rotWithShape="1">
          <a:blip r:embed="rId2">
            <a:alphaModFix/>
          </a:blip>
          <a:srcRect/>
          <a:stretch/>
        </p:blipFill>
        <p:spPr>
          <a:xfrm>
            <a:off x="10728510" y="219326"/>
            <a:ext cx="1217550" cy="563880"/>
          </a:xfrm>
          <a:prstGeom prst="rect">
            <a:avLst/>
          </a:prstGeom>
          <a:noFill/>
          <a:ln>
            <a:noFill/>
          </a:ln>
        </p:spPr>
      </p:pic>
      <p:sp>
        <p:nvSpPr>
          <p:cNvPr id="232" name="Google Shape;232;p24"/>
          <p:cNvSpPr txBox="1">
            <a:spLocks noGrp="1"/>
          </p:cNvSpPr>
          <p:nvPr>
            <p:ph type="title"/>
          </p:nvPr>
        </p:nvSpPr>
        <p:spPr>
          <a:xfrm>
            <a:off x="1590222" y="470310"/>
            <a:ext cx="89844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3" name="Google Shape;233;p24"/>
          <p:cNvSpPr txBox="1">
            <a:spLocks noGrp="1"/>
          </p:cNvSpPr>
          <p:nvPr>
            <p:ph type="body" idx="2"/>
          </p:nvPr>
        </p:nvSpPr>
        <p:spPr>
          <a:xfrm>
            <a:off x="6352016" y="1951592"/>
            <a:ext cx="4222800" cy="43389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accent5"/>
              </a:buClr>
              <a:buSzPts val="1800"/>
              <a:buChar char="•"/>
              <a:defRPr/>
            </a:lvl1pPr>
            <a:lvl2pPr marL="914400" lvl="1" indent="-342900" algn="l">
              <a:lnSpc>
                <a:spcPct val="90000"/>
              </a:lnSpc>
              <a:spcBef>
                <a:spcPts val="500"/>
              </a:spcBef>
              <a:spcAft>
                <a:spcPts val="0"/>
              </a:spcAft>
              <a:buClr>
                <a:schemeClr val="accent5"/>
              </a:buClr>
              <a:buSzPts val="1800"/>
              <a:buChar char="•"/>
              <a:defRPr/>
            </a:lvl2pPr>
            <a:lvl3pPr marL="1371600" lvl="2" indent="-342900" algn="l">
              <a:lnSpc>
                <a:spcPct val="90000"/>
              </a:lnSpc>
              <a:spcBef>
                <a:spcPts val="500"/>
              </a:spcBef>
              <a:spcAft>
                <a:spcPts val="0"/>
              </a:spcAft>
              <a:buClr>
                <a:schemeClr val="accent5"/>
              </a:buClr>
              <a:buSzPts val="1800"/>
              <a:buChar char="•"/>
              <a:defRPr/>
            </a:lvl3pPr>
            <a:lvl4pPr marL="1828800" lvl="3" indent="-342900" algn="l">
              <a:lnSpc>
                <a:spcPct val="90000"/>
              </a:lnSpc>
              <a:spcBef>
                <a:spcPts val="500"/>
              </a:spcBef>
              <a:spcAft>
                <a:spcPts val="0"/>
              </a:spcAft>
              <a:buClr>
                <a:schemeClr val="accent5"/>
              </a:buClr>
              <a:buSzPts val="1800"/>
              <a:buChar char="•"/>
              <a:defRPr/>
            </a:lvl4pPr>
            <a:lvl5pPr marL="2286000" lvl="4" indent="-342900" algn="l">
              <a:lnSpc>
                <a:spcPct val="90000"/>
              </a:lnSpc>
              <a:spcBef>
                <a:spcPts val="500"/>
              </a:spcBef>
              <a:spcAft>
                <a:spcPts val="0"/>
              </a:spcAft>
              <a:buClr>
                <a:schemeClr val="accent5"/>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4" name="Google Shape;234;p24"/>
          <p:cNvSpPr txBox="1"/>
          <p:nvPr/>
        </p:nvSpPr>
        <p:spPr>
          <a:xfrm>
            <a:off x="245940" y="6475545"/>
            <a:ext cx="4685700" cy="230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235" name="Google Shape;235;p24"/>
          <p:cNvSpPr txBox="1"/>
          <p:nvPr/>
        </p:nvSpPr>
        <p:spPr>
          <a:xfrm>
            <a:off x="7260223" y="6475545"/>
            <a:ext cx="4685700" cy="2307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36"/>
        <p:cNvGrpSpPr/>
        <p:nvPr/>
      </p:nvGrpSpPr>
      <p:grpSpPr>
        <a:xfrm>
          <a:off x="0" y="0"/>
          <a:ext cx="0" cy="0"/>
          <a:chOff x="0" y="0"/>
          <a:chExt cx="0" cy="0"/>
        </a:xfrm>
      </p:grpSpPr>
      <p:sp>
        <p:nvSpPr>
          <p:cNvPr id="237" name="Google Shape;237;p25"/>
          <p:cNvSpPr txBox="1"/>
          <p:nvPr/>
        </p:nvSpPr>
        <p:spPr>
          <a:xfrm>
            <a:off x="4064295" y="418470"/>
            <a:ext cx="4072800" cy="261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
              <a:buFont typeface="Arial"/>
              <a:buNone/>
            </a:pPr>
            <a:r>
              <a:rPr lang="en-US" sz="11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238" name="Google Shape;238;p25"/>
          <p:cNvSpPr txBox="1">
            <a:spLocks noGrp="1"/>
          </p:cNvSpPr>
          <p:nvPr>
            <p:ph type="title"/>
          </p:nvPr>
        </p:nvSpPr>
        <p:spPr>
          <a:xfrm>
            <a:off x="1603727" y="3721808"/>
            <a:ext cx="8984400" cy="13257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39"/>
        <p:cNvGrpSpPr/>
        <p:nvPr/>
      </p:nvGrpSpPr>
      <p:grpSpPr>
        <a:xfrm>
          <a:off x="0" y="0"/>
          <a:ext cx="0" cy="0"/>
          <a:chOff x="0" y="0"/>
          <a:chExt cx="0" cy="0"/>
        </a:xfrm>
      </p:grpSpPr>
      <p:sp>
        <p:nvSpPr>
          <p:cNvPr id="240" name="Google Shape;240;p26"/>
          <p:cNvSpPr txBox="1">
            <a:spLocks noGrp="1"/>
          </p:cNvSpPr>
          <p:nvPr>
            <p:ph type="body" idx="1"/>
          </p:nvPr>
        </p:nvSpPr>
        <p:spPr>
          <a:xfrm>
            <a:off x="1590222" y="1939925"/>
            <a:ext cx="8984400" cy="43389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5"/>
              </a:buClr>
              <a:buSzPts val="2800"/>
              <a:buNone/>
              <a:defRPr/>
            </a:lvl1pPr>
            <a:lvl2pPr marL="914400" lvl="1" indent="-342900" algn="l">
              <a:lnSpc>
                <a:spcPct val="90000"/>
              </a:lnSpc>
              <a:spcBef>
                <a:spcPts val="500"/>
              </a:spcBef>
              <a:spcAft>
                <a:spcPts val="0"/>
              </a:spcAft>
              <a:buClr>
                <a:schemeClr val="accent5"/>
              </a:buClr>
              <a:buSzPts val="1800"/>
              <a:buChar char="•"/>
              <a:defRPr/>
            </a:lvl2pPr>
            <a:lvl3pPr marL="1371600" lvl="2" indent="-342900" algn="l">
              <a:lnSpc>
                <a:spcPct val="90000"/>
              </a:lnSpc>
              <a:spcBef>
                <a:spcPts val="500"/>
              </a:spcBef>
              <a:spcAft>
                <a:spcPts val="0"/>
              </a:spcAft>
              <a:buClr>
                <a:schemeClr val="accent5"/>
              </a:buClr>
              <a:buSzPts val="1800"/>
              <a:buChar char="•"/>
              <a:defRPr/>
            </a:lvl3pPr>
            <a:lvl4pPr marL="1828800" lvl="3" indent="-342900" algn="l">
              <a:lnSpc>
                <a:spcPct val="90000"/>
              </a:lnSpc>
              <a:spcBef>
                <a:spcPts val="500"/>
              </a:spcBef>
              <a:spcAft>
                <a:spcPts val="0"/>
              </a:spcAft>
              <a:buClr>
                <a:schemeClr val="accent5"/>
              </a:buClr>
              <a:buSzPts val="1800"/>
              <a:buChar char="•"/>
              <a:defRPr/>
            </a:lvl4pPr>
            <a:lvl5pPr marL="2286000" lvl="4" indent="-342900" algn="l">
              <a:lnSpc>
                <a:spcPct val="90000"/>
              </a:lnSpc>
              <a:spcBef>
                <a:spcPts val="500"/>
              </a:spcBef>
              <a:spcAft>
                <a:spcPts val="0"/>
              </a:spcAft>
              <a:buClr>
                <a:schemeClr val="accent5"/>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1" name="Google Shape;241;p26"/>
          <p:cNvSpPr txBox="1">
            <a:spLocks noGrp="1"/>
          </p:cNvSpPr>
          <p:nvPr>
            <p:ph type="title"/>
          </p:nvPr>
        </p:nvSpPr>
        <p:spPr>
          <a:xfrm>
            <a:off x="1590222" y="470310"/>
            <a:ext cx="8984400" cy="1325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242" name="Google Shape;242;p26" descr="A close up of a sign  Description automatically generated"/>
          <p:cNvPicPr preferRelativeResize="0"/>
          <p:nvPr/>
        </p:nvPicPr>
        <p:blipFill rotWithShape="1">
          <a:blip r:embed="rId2">
            <a:alphaModFix/>
          </a:blip>
          <a:srcRect/>
          <a:stretch/>
        </p:blipFill>
        <p:spPr>
          <a:xfrm>
            <a:off x="10728510" y="219326"/>
            <a:ext cx="1217550" cy="563880"/>
          </a:xfrm>
          <a:prstGeom prst="rect">
            <a:avLst/>
          </a:prstGeom>
          <a:noFill/>
          <a:ln>
            <a:noFill/>
          </a:ln>
        </p:spPr>
      </p:pic>
      <p:sp>
        <p:nvSpPr>
          <p:cNvPr id="243" name="Google Shape;243;p26"/>
          <p:cNvSpPr txBox="1"/>
          <p:nvPr/>
        </p:nvSpPr>
        <p:spPr>
          <a:xfrm>
            <a:off x="7260219" y="6473301"/>
            <a:ext cx="4685700" cy="2307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
        <p:nvSpPr>
          <p:cNvPr id="244" name="Google Shape;244;p26"/>
          <p:cNvSpPr txBox="1"/>
          <p:nvPr/>
        </p:nvSpPr>
        <p:spPr>
          <a:xfrm>
            <a:off x="245942" y="6483240"/>
            <a:ext cx="4685700" cy="230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all-out Slide">
  <p:cSld name="Call-out Slide">
    <p:spTree>
      <p:nvGrpSpPr>
        <p:cNvPr id="1" name="Shape 245"/>
        <p:cNvGrpSpPr/>
        <p:nvPr/>
      </p:nvGrpSpPr>
      <p:grpSpPr>
        <a:xfrm>
          <a:off x="0" y="0"/>
          <a:ext cx="0" cy="0"/>
          <a:chOff x="0" y="0"/>
          <a:chExt cx="0" cy="0"/>
        </a:xfrm>
      </p:grpSpPr>
      <p:sp>
        <p:nvSpPr>
          <p:cNvPr id="246" name="Google Shape;246;p27"/>
          <p:cNvSpPr txBox="1">
            <a:spLocks noGrp="1"/>
          </p:cNvSpPr>
          <p:nvPr>
            <p:ph type="body" idx="1"/>
          </p:nvPr>
        </p:nvSpPr>
        <p:spPr>
          <a:xfrm>
            <a:off x="2994074" y="2799440"/>
            <a:ext cx="6204000" cy="1259100"/>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1000"/>
              </a:spcBef>
              <a:spcAft>
                <a:spcPts val="0"/>
              </a:spcAft>
              <a:buClr>
                <a:schemeClr val="lt1"/>
              </a:buClr>
              <a:buSzPts val="3600"/>
              <a:buNone/>
              <a:defRPr sz="3600">
                <a:solidFill>
                  <a:schemeClr val="lt1"/>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47" name="Google Shape;247;p27"/>
          <p:cNvSpPr txBox="1"/>
          <p:nvPr/>
        </p:nvSpPr>
        <p:spPr>
          <a:xfrm>
            <a:off x="7260223" y="6475545"/>
            <a:ext cx="4685700" cy="2307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
        <p:nvSpPr>
          <p:cNvPr id="248" name="Google Shape;248;p27"/>
          <p:cNvSpPr txBox="1"/>
          <p:nvPr/>
        </p:nvSpPr>
        <p:spPr>
          <a:xfrm>
            <a:off x="245942" y="6483240"/>
            <a:ext cx="4685700" cy="230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Photo Slide 1">
  <p:cSld name="Photo Slide 1">
    <p:spTree>
      <p:nvGrpSpPr>
        <p:cNvPr id="1" name="Shape 252"/>
        <p:cNvGrpSpPr/>
        <p:nvPr/>
      </p:nvGrpSpPr>
      <p:grpSpPr>
        <a:xfrm>
          <a:off x="0" y="0"/>
          <a:ext cx="0" cy="0"/>
          <a:chOff x="0" y="0"/>
          <a:chExt cx="0" cy="0"/>
        </a:xfrm>
      </p:grpSpPr>
      <p:sp>
        <p:nvSpPr>
          <p:cNvPr id="253" name="Google Shape;253;p29"/>
          <p:cNvSpPr>
            <a:spLocks noGrp="1"/>
          </p:cNvSpPr>
          <p:nvPr>
            <p:ph type="pic" idx="2"/>
          </p:nvPr>
        </p:nvSpPr>
        <p:spPr>
          <a:xfrm flipH="1">
            <a:off x="3721876" y="880677"/>
            <a:ext cx="7988100" cy="5366100"/>
          </a:xfrm>
          <a:prstGeom prst="corner">
            <a:avLst>
              <a:gd name="adj1" fmla="val 57242"/>
              <a:gd name="adj2" fmla="val 95740"/>
            </a:avLst>
          </a:prstGeom>
          <a:blipFill rotWithShape="1">
            <a:blip r:embed="rId2">
              <a:alphaModFix amt="0"/>
            </a:blip>
            <a:stretch>
              <a:fillRect l="100000" r="100000"/>
            </a:stretch>
          </a:blip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accent5"/>
              </a:buClr>
              <a:buSzPts val="2800"/>
              <a:buFont typeface="Arial"/>
              <a:buChar char="•"/>
              <a:defRPr sz="2800" b="0" i="0" u="none" strike="noStrike" cap="none">
                <a:solidFill>
                  <a:schemeClr val="accent5"/>
                </a:solidFill>
                <a:latin typeface="Arial"/>
                <a:ea typeface="Arial"/>
                <a:cs typeface="Arial"/>
                <a:sym typeface="Arial"/>
              </a:defRPr>
            </a:lvl1pPr>
            <a:lvl2pPr marR="0" lvl="1"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R="0" lvl="2"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R="0" lvl="3"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R="0" lvl="4"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4" name="Google Shape;254;p29"/>
          <p:cNvSpPr txBox="1">
            <a:spLocks noGrp="1"/>
          </p:cNvSpPr>
          <p:nvPr>
            <p:ph type="body" idx="1"/>
          </p:nvPr>
        </p:nvSpPr>
        <p:spPr>
          <a:xfrm>
            <a:off x="839788" y="2951929"/>
            <a:ext cx="2469600" cy="3041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5"/>
              </a:buClr>
              <a:buSzPts val="1600"/>
              <a:buNone/>
              <a:defRPr sz="1600"/>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55" name="Google Shape;255;p29"/>
          <p:cNvSpPr txBox="1">
            <a:spLocks noGrp="1"/>
          </p:cNvSpPr>
          <p:nvPr>
            <p:ph type="title"/>
          </p:nvPr>
        </p:nvSpPr>
        <p:spPr>
          <a:xfrm>
            <a:off x="839788" y="748430"/>
            <a:ext cx="4720800" cy="18540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256" name="Google Shape;256;p29" descr="A close up of a sign  Description automatically generated"/>
          <p:cNvPicPr preferRelativeResize="0"/>
          <p:nvPr/>
        </p:nvPicPr>
        <p:blipFill rotWithShape="1">
          <a:blip r:embed="rId3">
            <a:alphaModFix/>
          </a:blip>
          <a:srcRect/>
          <a:stretch/>
        </p:blipFill>
        <p:spPr>
          <a:xfrm>
            <a:off x="207654" y="6123851"/>
            <a:ext cx="1217550" cy="563880"/>
          </a:xfrm>
          <a:prstGeom prst="rect">
            <a:avLst/>
          </a:prstGeom>
          <a:noFill/>
          <a:ln>
            <a:noFill/>
          </a:ln>
        </p:spPr>
      </p:pic>
      <p:grpSp>
        <p:nvGrpSpPr>
          <p:cNvPr id="257" name="Google Shape;257;p29"/>
          <p:cNvGrpSpPr/>
          <p:nvPr/>
        </p:nvGrpSpPr>
        <p:grpSpPr>
          <a:xfrm>
            <a:off x="3721719" y="773552"/>
            <a:ext cx="7988209" cy="2408545"/>
            <a:chOff x="3673804" y="736031"/>
            <a:chExt cx="7988209" cy="2408545"/>
          </a:xfrm>
        </p:grpSpPr>
        <p:sp>
          <p:nvSpPr>
            <p:cNvPr id="258" name="Google Shape;258;p29"/>
            <p:cNvSpPr/>
            <p:nvPr/>
          </p:nvSpPr>
          <p:spPr>
            <a:xfrm>
              <a:off x="6426113" y="736031"/>
              <a:ext cx="5235900" cy="110400"/>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59" name="Google Shape;259;p29"/>
            <p:cNvSpPr/>
            <p:nvPr/>
          </p:nvSpPr>
          <p:spPr>
            <a:xfrm rot="5400000">
              <a:off x="6048904" y="1212164"/>
              <a:ext cx="861000" cy="106800"/>
            </a:xfrm>
            <a:prstGeom prst="rect">
              <a:avLst/>
            </a:prstGeom>
            <a:gradFill>
              <a:gsLst>
                <a:gs pos="0">
                  <a:srgbClr val="D92D8A"/>
                </a:gs>
                <a:gs pos="56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60" name="Google Shape;260;p29"/>
            <p:cNvSpPr/>
            <p:nvPr/>
          </p:nvSpPr>
          <p:spPr>
            <a:xfrm rot="-5400000">
              <a:off x="5741965" y="2347394"/>
              <a:ext cx="1475100" cy="106800"/>
            </a:xfrm>
            <a:prstGeom prst="rect">
              <a:avLst/>
            </a:prstGeom>
            <a:gradFill>
              <a:gsLst>
                <a:gs pos="0">
                  <a:srgbClr val="D92D8A"/>
                </a:gs>
                <a:gs pos="7000">
                  <a:srgbClr val="D92D8A"/>
                </a:gs>
                <a:gs pos="55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61" name="Google Shape;261;p29"/>
            <p:cNvSpPr/>
            <p:nvPr/>
          </p:nvSpPr>
          <p:spPr>
            <a:xfrm flipH="1">
              <a:off x="3673804" y="3034776"/>
              <a:ext cx="2859000" cy="109800"/>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262" name="Google Shape;262;p29"/>
          <p:cNvSpPr txBox="1"/>
          <p:nvPr/>
        </p:nvSpPr>
        <p:spPr>
          <a:xfrm>
            <a:off x="7260223" y="6475545"/>
            <a:ext cx="4685700" cy="2307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Photo Slide 2">
  <p:cSld name="Photo Slide 2">
    <p:spTree>
      <p:nvGrpSpPr>
        <p:cNvPr id="1" name="Shape 263"/>
        <p:cNvGrpSpPr/>
        <p:nvPr/>
      </p:nvGrpSpPr>
      <p:grpSpPr>
        <a:xfrm>
          <a:off x="0" y="0"/>
          <a:ext cx="0" cy="0"/>
          <a:chOff x="0" y="0"/>
          <a:chExt cx="0" cy="0"/>
        </a:xfrm>
      </p:grpSpPr>
      <p:sp>
        <p:nvSpPr>
          <p:cNvPr id="264" name="Google Shape;264;p30"/>
          <p:cNvSpPr>
            <a:spLocks noGrp="1"/>
          </p:cNvSpPr>
          <p:nvPr>
            <p:ph type="pic" idx="2"/>
          </p:nvPr>
        </p:nvSpPr>
        <p:spPr>
          <a:xfrm>
            <a:off x="3843957" y="696340"/>
            <a:ext cx="7622100" cy="5015100"/>
          </a:xfrm>
          <a:prstGeom prst="corner">
            <a:avLst>
              <a:gd name="adj1" fmla="val 78408"/>
              <a:gd name="adj2" fmla="val 117748"/>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accent5"/>
              </a:buClr>
              <a:buSzPts val="2800"/>
              <a:buFont typeface="Arial"/>
              <a:buChar char="•"/>
              <a:defRPr sz="2800" b="0" i="0" u="none" strike="noStrike" cap="none">
                <a:solidFill>
                  <a:schemeClr val="accent5"/>
                </a:solidFill>
                <a:latin typeface="Arial"/>
                <a:ea typeface="Arial"/>
                <a:cs typeface="Arial"/>
                <a:sym typeface="Arial"/>
              </a:defRPr>
            </a:lvl1pPr>
            <a:lvl2pPr marR="0" lvl="1"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R="0" lvl="2"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R="0" lvl="3"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R="0" lvl="4"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265" name="Google Shape;265;p30" descr="A close up of a sign  Description automatically generated"/>
          <p:cNvPicPr preferRelativeResize="0"/>
          <p:nvPr/>
        </p:nvPicPr>
        <p:blipFill rotWithShape="1">
          <a:blip r:embed="rId2">
            <a:alphaModFix/>
          </a:blip>
          <a:srcRect/>
          <a:stretch/>
        </p:blipFill>
        <p:spPr>
          <a:xfrm>
            <a:off x="10129936" y="686124"/>
            <a:ext cx="1217550" cy="563880"/>
          </a:xfrm>
          <a:prstGeom prst="rect">
            <a:avLst/>
          </a:prstGeom>
          <a:noFill/>
          <a:ln>
            <a:noFill/>
          </a:ln>
        </p:spPr>
      </p:pic>
      <p:sp>
        <p:nvSpPr>
          <p:cNvPr id="266" name="Google Shape;266;p30"/>
          <p:cNvSpPr txBox="1">
            <a:spLocks noGrp="1"/>
          </p:cNvSpPr>
          <p:nvPr>
            <p:ph type="body" idx="1"/>
          </p:nvPr>
        </p:nvSpPr>
        <p:spPr>
          <a:xfrm>
            <a:off x="726042" y="1371538"/>
            <a:ext cx="2583300" cy="3444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solidFill>
                  <a:schemeClr val="lt1"/>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67" name="Google Shape;267;p30"/>
          <p:cNvSpPr txBox="1">
            <a:spLocks noGrp="1"/>
          </p:cNvSpPr>
          <p:nvPr>
            <p:ph type="title"/>
          </p:nvPr>
        </p:nvSpPr>
        <p:spPr>
          <a:xfrm>
            <a:off x="726040" y="544528"/>
            <a:ext cx="2583300" cy="5640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268" name="Google Shape;268;p30"/>
          <p:cNvGrpSpPr/>
          <p:nvPr/>
        </p:nvGrpSpPr>
        <p:grpSpPr>
          <a:xfrm>
            <a:off x="3843842" y="582804"/>
            <a:ext cx="7628594" cy="1198003"/>
            <a:chOff x="3840666" y="580944"/>
            <a:chExt cx="7628594" cy="1198003"/>
          </a:xfrm>
        </p:grpSpPr>
        <p:sp>
          <p:nvSpPr>
            <p:cNvPr id="269" name="Google Shape;269;p30"/>
            <p:cNvSpPr/>
            <p:nvPr/>
          </p:nvSpPr>
          <p:spPr>
            <a:xfrm flipH="1">
              <a:off x="3840666" y="580944"/>
              <a:ext cx="5970300" cy="113400"/>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70" name="Google Shape;270;p30"/>
            <p:cNvSpPr/>
            <p:nvPr/>
          </p:nvSpPr>
          <p:spPr>
            <a:xfrm>
              <a:off x="9757159" y="1669147"/>
              <a:ext cx="1712100" cy="109800"/>
            </a:xfrm>
            <a:prstGeom prst="rect">
              <a:avLst/>
            </a:prstGeom>
            <a:gradFill>
              <a:gsLst>
                <a:gs pos="0">
                  <a:srgbClr val="00FFFF"/>
                </a:gs>
                <a:gs pos="9000">
                  <a:srgbClr val="00FFFF"/>
                </a:gs>
                <a:gs pos="6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71" name="Google Shape;271;p30"/>
            <p:cNvSpPr/>
            <p:nvPr/>
          </p:nvSpPr>
          <p:spPr>
            <a:xfrm rot="5400000" flipH="1">
              <a:off x="9201298" y="1125025"/>
              <a:ext cx="1197900" cy="109800"/>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272" name="Google Shape;272;p30"/>
          <p:cNvSpPr txBox="1"/>
          <p:nvPr/>
        </p:nvSpPr>
        <p:spPr>
          <a:xfrm>
            <a:off x="7260223" y="6475545"/>
            <a:ext cx="4685700" cy="2307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
        <p:nvSpPr>
          <p:cNvPr id="273" name="Google Shape;273;p30"/>
          <p:cNvSpPr txBox="1"/>
          <p:nvPr/>
        </p:nvSpPr>
        <p:spPr>
          <a:xfrm>
            <a:off x="245942" y="6483240"/>
            <a:ext cx="4685700" cy="230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Photo Slide 3">
  <p:cSld name="Photo Slide 3">
    <p:spTree>
      <p:nvGrpSpPr>
        <p:cNvPr id="1" name="Shape 274"/>
        <p:cNvGrpSpPr/>
        <p:nvPr/>
      </p:nvGrpSpPr>
      <p:grpSpPr>
        <a:xfrm>
          <a:off x="0" y="0"/>
          <a:ext cx="0" cy="0"/>
          <a:chOff x="0" y="0"/>
          <a:chExt cx="0" cy="0"/>
        </a:xfrm>
      </p:grpSpPr>
      <p:pic>
        <p:nvPicPr>
          <p:cNvPr id="275" name="Google Shape;275;p31" descr="A picture containing flying, plane, bird  Description automatically generated"/>
          <p:cNvPicPr preferRelativeResize="0"/>
          <p:nvPr/>
        </p:nvPicPr>
        <p:blipFill rotWithShape="1">
          <a:blip r:embed="rId2">
            <a:alphaModFix/>
          </a:blip>
          <a:srcRect/>
          <a:stretch/>
        </p:blipFill>
        <p:spPr>
          <a:xfrm>
            <a:off x="-1" y="0"/>
            <a:ext cx="12197442" cy="6858000"/>
          </a:xfrm>
          <a:prstGeom prst="rect">
            <a:avLst/>
          </a:prstGeom>
          <a:noFill/>
          <a:ln>
            <a:noFill/>
          </a:ln>
        </p:spPr>
      </p:pic>
      <p:sp>
        <p:nvSpPr>
          <p:cNvPr id="276" name="Google Shape;276;p31"/>
          <p:cNvSpPr>
            <a:spLocks noGrp="1"/>
          </p:cNvSpPr>
          <p:nvPr>
            <p:ph type="pic" idx="2"/>
          </p:nvPr>
        </p:nvSpPr>
        <p:spPr>
          <a:xfrm>
            <a:off x="3887648" y="546137"/>
            <a:ext cx="7578300" cy="5619000"/>
          </a:xfrm>
          <a:prstGeom prst="corner">
            <a:avLst>
              <a:gd name="adj1" fmla="val 80709"/>
              <a:gd name="adj2" fmla="val 104483"/>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595959"/>
              </a:buClr>
              <a:buSzPts val="2800"/>
              <a:buFont typeface="Arial"/>
              <a:buChar char="•"/>
              <a:defRPr sz="2800" b="0" i="0" u="none" strike="noStrike" cap="none">
                <a:solidFill>
                  <a:srgbClr val="595959"/>
                </a:solidFill>
                <a:latin typeface="Arial"/>
                <a:ea typeface="Arial"/>
                <a:cs typeface="Arial"/>
                <a:sym typeface="Arial"/>
              </a:defRPr>
            </a:lvl1pPr>
            <a:lvl2pPr marR="0" lvl="1"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R="0" lvl="2"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R="0" lvl="3"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R="0" lvl="4"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277" name="Google Shape;277;p31" descr="A close up of a sign  Description automatically generated"/>
          <p:cNvPicPr preferRelativeResize="0"/>
          <p:nvPr/>
        </p:nvPicPr>
        <p:blipFill rotWithShape="1">
          <a:blip r:embed="rId3">
            <a:alphaModFix/>
          </a:blip>
          <a:srcRect/>
          <a:stretch/>
        </p:blipFill>
        <p:spPr>
          <a:xfrm>
            <a:off x="10129936" y="686124"/>
            <a:ext cx="1217550" cy="563880"/>
          </a:xfrm>
          <a:prstGeom prst="rect">
            <a:avLst/>
          </a:prstGeom>
          <a:noFill/>
          <a:ln>
            <a:noFill/>
          </a:ln>
        </p:spPr>
      </p:pic>
      <p:sp>
        <p:nvSpPr>
          <p:cNvPr id="278" name="Google Shape;278;p31"/>
          <p:cNvSpPr txBox="1">
            <a:spLocks noGrp="1"/>
          </p:cNvSpPr>
          <p:nvPr>
            <p:ph type="body" idx="1"/>
          </p:nvPr>
        </p:nvSpPr>
        <p:spPr>
          <a:xfrm>
            <a:off x="726042" y="1371538"/>
            <a:ext cx="2583300" cy="3444300"/>
          </a:xfrm>
          <a:prstGeom prst="rect">
            <a:avLst/>
          </a:prstGeom>
          <a:noFill/>
          <a:ln>
            <a:noFill/>
          </a:ln>
        </p:spPr>
        <p:txBody>
          <a:bodyPr spcFirstLastPara="1" wrap="square" lIns="91425" tIns="45700" rIns="91425" bIns="45700" anchor="t" anchorCtr="0">
            <a:normAutofit/>
          </a:bodyPr>
          <a:lstStyle>
            <a:lvl1pPr marL="457200" marR="0" lvl="0" indent="-228600" algn="l">
              <a:lnSpc>
                <a:spcPct val="90000"/>
              </a:lnSpc>
              <a:spcBef>
                <a:spcPts val="1000"/>
              </a:spcBef>
              <a:spcAft>
                <a:spcPts val="0"/>
              </a:spcAft>
              <a:buClr>
                <a:srgbClr val="3F3F3F"/>
              </a:buClr>
              <a:buSzPts val="1600"/>
              <a:buFont typeface="Arial"/>
              <a:buNone/>
              <a:defRPr sz="1600">
                <a:solidFill>
                  <a:srgbClr val="3F3F3F"/>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grpSp>
        <p:nvGrpSpPr>
          <p:cNvPr id="279" name="Google Shape;279;p31"/>
          <p:cNvGrpSpPr/>
          <p:nvPr/>
        </p:nvGrpSpPr>
        <p:grpSpPr>
          <a:xfrm>
            <a:off x="3887636" y="438917"/>
            <a:ext cx="7578363" cy="1195483"/>
            <a:chOff x="3884334" y="453875"/>
            <a:chExt cx="7578363" cy="1195483"/>
          </a:xfrm>
        </p:grpSpPr>
        <p:sp>
          <p:nvSpPr>
            <p:cNvPr id="280" name="Google Shape;280;p31"/>
            <p:cNvSpPr/>
            <p:nvPr/>
          </p:nvSpPr>
          <p:spPr>
            <a:xfrm flipH="1">
              <a:off x="3884334" y="453875"/>
              <a:ext cx="5976000" cy="108600"/>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81" name="Google Shape;281;p31"/>
            <p:cNvSpPr/>
            <p:nvPr/>
          </p:nvSpPr>
          <p:spPr>
            <a:xfrm rot="5400000" flipH="1">
              <a:off x="9264384" y="944325"/>
              <a:ext cx="1080900" cy="111000"/>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82" name="Google Shape;282;p31"/>
            <p:cNvSpPr/>
            <p:nvPr/>
          </p:nvSpPr>
          <p:spPr>
            <a:xfrm>
              <a:off x="9750298" y="1538958"/>
              <a:ext cx="1712400" cy="110400"/>
            </a:xfrm>
            <a:prstGeom prst="rect">
              <a:avLst/>
            </a:prstGeom>
            <a:gradFill>
              <a:gsLst>
                <a:gs pos="0">
                  <a:srgbClr val="00FFFF"/>
                </a:gs>
                <a:gs pos="9000">
                  <a:srgbClr val="00FFFF"/>
                </a:gs>
                <a:gs pos="6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283" name="Google Shape;283;p31"/>
          <p:cNvSpPr txBox="1">
            <a:spLocks noGrp="1"/>
          </p:cNvSpPr>
          <p:nvPr>
            <p:ph type="title"/>
          </p:nvPr>
        </p:nvSpPr>
        <p:spPr>
          <a:xfrm>
            <a:off x="726040" y="544528"/>
            <a:ext cx="2583300" cy="5640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4" name="Google Shape;284;p31"/>
          <p:cNvSpPr txBox="1"/>
          <p:nvPr/>
        </p:nvSpPr>
        <p:spPr>
          <a:xfrm>
            <a:off x="245940" y="6483240"/>
            <a:ext cx="6528000" cy="230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285" name="Google Shape;285;p31"/>
          <p:cNvSpPr txBox="1"/>
          <p:nvPr/>
        </p:nvSpPr>
        <p:spPr>
          <a:xfrm>
            <a:off x="5418161" y="6483240"/>
            <a:ext cx="6528000" cy="2307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Photo Slide 4">
  <p:cSld name="Photo Slide 4">
    <p:spTree>
      <p:nvGrpSpPr>
        <p:cNvPr id="1" name="Shape 286"/>
        <p:cNvGrpSpPr/>
        <p:nvPr/>
      </p:nvGrpSpPr>
      <p:grpSpPr>
        <a:xfrm>
          <a:off x="0" y="0"/>
          <a:ext cx="0" cy="0"/>
          <a:chOff x="0" y="0"/>
          <a:chExt cx="0" cy="0"/>
        </a:xfrm>
      </p:grpSpPr>
      <p:sp>
        <p:nvSpPr>
          <p:cNvPr id="287" name="Google Shape;287;p32"/>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88" name="Google Shape;288;p32"/>
          <p:cNvSpPr>
            <a:spLocks noGrp="1"/>
          </p:cNvSpPr>
          <p:nvPr>
            <p:ph type="pic" idx="2"/>
          </p:nvPr>
        </p:nvSpPr>
        <p:spPr>
          <a:xfrm>
            <a:off x="3893905" y="537158"/>
            <a:ext cx="7570800" cy="5799600"/>
          </a:xfrm>
          <a:prstGeom prst="corner">
            <a:avLst>
              <a:gd name="adj1" fmla="val 83572"/>
              <a:gd name="adj2" fmla="val 113968"/>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accent5"/>
              </a:buClr>
              <a:buSzPts val="2800"/>
              <a:buFont typeface="Arial"/>
              <a:buChar char="•"/>
              <a:defRPr sz="2800" b="0" i="0" u="none" strike="noStrike" cap="none">
                <a:solidFill>
                  <a:schemeClr val="accent5"/>
                </a:solidFill>
                <a:latin typeface="Arial"/>
                <a:ea typeface="Arial"/>
                <a:cs typeface="Arial"/>
                <a:sym typeface="Arial"/>
              </a:defRPr>
            </a:lvl1pPr>
            <a:lvl2pPr marR="0" lvl="1"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R="0" lvl="2"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R="0" lvl="3"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R="0" lvl="4"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289" name="Google Shape;289;p32" descr="A close up of a sign  Description automatically generated"/>
          <p:cNvPicPr preferRelativeResize="0"/>
          <p:nvPr/>
        </p:nvPicPr>
        <p:blipFill rotWithShape="1">
          <a:blip r:embed="rId2">
            <a:alphaModFix/>
          </a:blip>
          <a:srcRect/>
          <a:stretch/>
        </p:blipFill>
        <p:spPr>
          <a:xfrm>
            <a:off x="207654" y="6123851"/>
            <a:ext cx="1217550" cy="563880"/>
          </a:xfrm>
          <a:prstGeom prst="rect">
            <a:avLst/>
          </a:prstGeom>
          <a:noFill/>
          <a:ln>
            <a:noFill/>
          </a:ln>
        </p:spPr>
      </p:pic>
      <p:sp>
        <p:nvSpPr>
          <p:cNvPr id="290" name="Google Shape;290;p32"/>
          <p:cNvSpPr txBox="1">
            <a:spLocks noGrp="1"/>
          </p:cNvSpPr>
          <p:nvPr>
            <p:ph type="title"/>
          </p:nvPr>
        </p:nvSpPr>
        <p:spPr>
          <a:xfrm>
            <a:off x="726040" y="544528"/>
            <a:ext cx="2583300" cy="5640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1" name="Google Shape;291;p32"/>
          <p:cNvSpPr txBox="1">
            <a:spLocks noGrp="1"/>
          </p:cNvSpPr>
          <p:nvPr>
            <p:ph type="body" idx="1"/>
          </p:nvPr>
        </p:nvSpPr>
        <p:spPr>
          <a:xfrm>
            <a:off x="726042" y="1371538"/>
            <a:ext cx="2583300" cy="3444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F3F3F"/>
              </a:buClr>
              <a:buSzPts val="1600"/>
              <a:buNone/>
              <a:defRPr sz="1600">
                <a:solidFill>
                  <a:srgbClr val="3F3F3F"/>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grpSp>
        <p:nvGrpSpPr>
          <p:cNvPr id="292" name="Google Shape;292;p32"/>
          <p:cNvGrpSpPr/>
          <p:nvPr/>
        </p:nvGrpSpPr>
        <p:grpSpPr>
          <a:xfrm>
            <a:off x="3893860" y="434340"/>
            <a:ext cx="7571087" cy="1059711"/>
            <a:chOff x="3893860" y="434339"/>
            <a:chExt cx="7571087" cy="1059711"/>
          </a:xfrm>
        </p:grpSpPr>
        <p:sp>
          <p:nvSpPr>
            <p:cNvPr id="293" name="Google Shape;293;p32"/>
            <p:cNvSpPr/>
            <p:nvPr/>
          </p:nvSpPr>
          <p:spPr>
            <a:xfrm flipH="1">
              <a:off x="3893860" y="434339"/>
              <a:ext cx="6714000" cy="109800"/>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94" name="Google Shape;294;p32"/>
            <p:cNvSpPr/>
            <p:nvPr/>
          </p:nvSpPr>
          <p:spPr>
            <a:xfrm rot="5400000" flipH="1">
              <a:off x="10127490" y="906400"/>
              <a:ext cx="848700" cy="110400"/>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95" name="Google Shape;295;p32"/>
            <p:cNvSpPr/>
            <p:nvPr/>
          </p:nvSpPr>
          <p:spPr>
            <a:xfrm>
              <a:off x="10497148" y="1381850"/>
              <a:ext cx="967800" cy="112200"/>
            </a:xfrm>
            <a:prstGeom prst="rect">
              <a:avLst/>
            </a:prstGeom>
            <a:gradFill>
              <a:gsLst>
                <a:gs pos="0">
                  <a:srgbClr val="D92D8A"/>
                </a:gs>
                <a:gs pos="10000">
                  <a:srgbClr val="D92D8A"/>
                </a:gs>
                <a:gs pos="61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296" name="Google Shape;296;p32"/>
          <p:cNvSpPr txBox="1"/>
          <p:nvPr/>
        </p:nvSpPr>
        <p:spPr>
          <a:xfrm>
            <a:off x="5418161" y="6483240"/>
            <a:ext cx="6528000" cy="2307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all-out Slide">
  <p:cSld name="Call-out Slide">
    <p:spTree>
      <p:nvGrpSpPr>
        <p:cNvPr id="1" name="Shape 22"/>
        <p:cNvGrpSpPr/>
        <p:nvPr/>
      </p:nvGrpSpPr>
      <p:grpSpPr>
        <a:xfrm>
          <a:off x="0" y="0"/>
          <a:ext cx="0" cy="0"/>
          <a:chOff x="0" y="0"/>
          <a:chExt cx="0" cy="0"/>
        </a:xfrm>
      </p:grpSpPr>
      <p:sp>
        <p:nvSpPr>
          <p:cNvPr id="23" name="Google Shape;23;p4"/>
          <p:cNvSpPr txBox="1">
            <a:spLocks noGrp="1"/>
          </p:cNvSpPr>
          <p:nvPr>
            <p:ph type="body" idx="1"/>
          </p:nvPr>
        </p:nvSpPr>
        <p:spPr>
          <a:xfrm>
            <a:off x="2994074" y="2799440"/>
            <a:ext cx="6203852" cy="1259120"/>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1000"/>
              </a:spcBef>
              <a:spcAft>
                <a:spcPts val="0"/>
              </a:spcAft>
              <a:buClr>
                <a:schemeClr val="lt1"/>
              </a:buClr>
              <a:buSzPts val="3600"/>
              <a:buNone/>
              <a:defRPr sz="3600">
                <a:solidFill>
                  <a:schemeClr val="lt1"/>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4" name="Google Shape;24;p4"/>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
        <p:nvSpPr>
          <p:cNvPr id="25" name="Google Shape;25;p4"/>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Photo Slide 5">
  <p:cSld name="Photo Slide 5">
    <p:spTree>
      <p:nvGrpSpPr>
        <p:cNvPr id="1" name="Shape 297"/>
        <p:cNvGrpSpPr/>
        <p:nvPr/>
      </p:nvGrpSpPr>
      <p:grpSpPr>
        <a:xfrm>
          <a:off x="0" y="0"/>
          <a:ext cx="0" cy="0"/>
          <a:chOff x="0" y="0"/>
          <a:chExt cx="0" cy="0"/>
        </a:xfrm>
      </p:grpSpPr>
      <p:sp>
        <p:nvSpPr>
          <p:cNvPr id="298" name="Google Shape;298;p33"/>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299" name="Google Shape;299;p33" descr="A close up of a sign  Description automatically generated"/>
          <p:cNvPicPr preferRelativeResize="0"/>
          <p:nvPr/>
        </p:nvPicPr>
        <p:blipFill rotWithShape="1">
          <a:blip r:embed="rId2">
            <a:alphaModFix/>
          </a:blip>
          <a:srcRect/>
          <a:stretch/>
        </p:blipFill>
        <p:spPr>
          <a:xfrm>
            <a:off x="207654" y="6123851"/>
            <a:ext cx="1217550" cy="563880"/>
          </a:xfrm>
          <a:prstGeom prst="rect">
            <a:avLst/>
          </a:prstGeom>
          <a:noFill/>
          <a:ln>
            <a:noFill/>
          </a:ln>
        </p:spPr>
      </p:pic>
      <p:sp>
        <p:nvSpPr>
          <p:cNvPr id="300" name="Google Shape;300;p33"/>
          <p:cNvSpPr txBox="1">
            <a:spLocks noGrp="1"/>
          </p:cNvSpPr>
          <p:nvPr>
            <p:ph type="title"/>
          </p:nvPr>
        </p:nvSpPr>
        <p:spPr>
          <a:xfrm>
            <a:off x="726040" y="544528"/>
            <a:ext cx="3358200" cy="5640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1" name="Google Shape;301;p33"/>
          <p:cNvSpPr txBox="1">
            <a:spLocks noGrp="1"/>
          </p:cNvSpPr>
          <p:nvPr>
            <p:ph type="body" idx="1"/>
          </p:nvPr>
        </p:nvSpPr>
        <p:spPr>
          <a:xfrm>
            <a:off x="726042" y="1371538"/>
            <a:ext cx="2583300" cy="3444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F3F3F"/>
              </a:buClr>
              <a:buSzPts val="1600"/>
              <a:buNone/>
              <a:defRPr sz="1600">
                <a:solidFill>
                  <a:srgbClr val="3F3F3F"/>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302" name="Google Shape;302;p33"/>
          <p:cNvSpPr>
            <a:spLocks noGrp="1"/>
          </p:cNvSpPr>
          <p:nvPr>
            <p:ph type="pic" idx="2"/>
          </p:nvPr>
        </p:nvSpPr>
        <p:spPr>
          <a:xfrm flipH="1">
            <a:off x="3632130" y="743802"/>
            <a:ext cx="7976100" cy="5370300"/>
          </a:xfrm>
          <a:prstGeom prst="corner">
            <a:avLst>
              <a:gd name="adj1" fmla="val 57567"/>
              <a:gd name="adj2" fmla="val 95877"/>
            </a:avLst>
          </a:prstGeom>
          <a:blipFill rotWithShape="1">
            <a:blip r:embed="rId3">
              <a:alphaModFix/>
            </a:blip>
            <a:stretch>
              <a:fillRect l="100000" r="100000"/>
            </a:stretch>
          </a:blip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accent5"/>
              </a:buClr>
              <a:buSzPts val="2800"/>
              <a:buFont typeface="Arial"/>
              <a:buChar char="•"/>
              <a:defRPr sz="2800" b="0" i="0" u="none" strike="noStrike" cap="none">
                <a:solidFill>
                  <a:schemeClr val="accent5"/>
                </a:solidFill>
                <a:latin typeface="Arial"/>
                <a:ea typeface="Arial"/>
                <a:cs typeface="Arial"/>
                <a:sym typeface="Arial"/>
              </a:defRPr>
            </a:lvl1pPr>
            <a:lvl2pPr marR="0" lvl="1"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R="0" lvl="2"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R="0" lvl="3"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R="0" lvl="4"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grpSp>
        <p:nvGrpSpPr>
          <p:cNvPr id="303" name="Google Shape;303;p33"/>
          <p:cNvGrpSpPr/>
          <p:nvPr/>
        </p:nvGrpSpPr>
        <p:grpSpPr>
          <a:xfrm>
            <a:off x="3632268" y="637953"/>
            <a:ext cx="7976013" cy="2393648"/>
            <a:chOff x="3683068" y="638356"/>
            <a:chExt cx="7976013" cy="2393648"/>
          </a:xfrm>
        </p:grpSpPr>
        <p:sp>
          <p:nvSpPr>
            <p:cNvPr id="304" name="Google Shape;304;p33"/>
            <p:cNvSpPr/>
            <p:nvPr/>
          </p:nvSpPr>
          <p:spPr>
            <a:xfrm>
              <a:off x="6417481" y="638356"/>
              <a:ext cx="5241600" cy="110100"/>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05" name="Google Shape;305;p33"/>
            <p:cNvSpPr/>
            <p:nvPr/>
          </p:nvSpPr>
          <p:spPr>
            <a:xfrm rot="-5400000">
              <a:off x="5326986" y="1829604"/>
              <a:ext cx="2292900" cy="111900"/>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06" name="Google Shape;306;p33"/>
            <p:cNvSpPr/>
            <p:nvPr/>
          </p:nvSpPr>
          <p:spPr>
            <a:xfrm flipH="1">
              <a:off x="3683068" y="2924436"/>
              <a:ext cx="2754000" cy="106200"/>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307" name="Google Shape;307;p33"/>
          <p:cNvSpPr txBox="1"/>
          <p:nvPr/>
        </p:nvSpPr>
        <p:spPr>
          <a:xfrm>
            <a:off x="5418161" y="6483240"/>
            <a:ext cx="6528000" cy="2307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Four Corners">
  <p:cSld name="Four Corners">
    <p:spTree>
      <p:nvGrpSpPr>
        <p:cNvPr id="1" name="Shape 308"/>
        <p:cNvGrpSpPr/>
        <p:nvPr/>
      </p:nvGrpSpPr>
      <p:grpSpPr>
        <a:xfrm>
          <a:off x="0" y="0"/>
          <a:ext cx="0" cy="0"/>
          <a:chOff x="0" y="0"/>
          <a:chExt cx="0" cy="0"/>
        </a:xfrm>
      </p:grpSpPr>
      <p:sp>
        <p:nvSpPr>
          <p:cNvPr id="309" name="Google Shape;309;p34"/>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310" name="Google Shape;310;p34"/>
          <p:cNvGrpSpPr/>
          <p:nvPr/>
        </p:nvGrpSpPr>
        <p:grpSpPr>
          <a:xfrm rot="10800000">
            <a:off x="10644680" y="5408697"/>
            <a:ext cx="735600" cy="746571"/>
            <a:chOff x="897887" y="745236"/>
            <a:chExt cx="735600" cy="746571"/>
          </a:xfrm>
        </p:grpSpPr>
        <p:sp>
          <p:nvSpPr>
            <p:cNvPr id="311" name="Google Shape;311;p34"/>
            <p:cNvSpPr/>
            <p:nvPr/>
          </p:nvSpPr>
          <p:spPr>
            <a:xfrm rot="-5400000" flipH="1">
              <a:off x="1186487" y="456636"/>
              <a:ext cx="158400" cy="735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12" name="Google Shape;312;p34"/>
            <p:cNvSpPr/>
            <p:nvPr/>
          </p:nvSpPr>
          <p:spPr>
            <a:xfrm flipH="1">
              <a:off x="897983" y="898707"/>
              <a:ext cx="158400" cy="5931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313" name="Google Shape;313;p34"/>
          <p:cNvGrpSpPr/>
          <p:nvPr/>
        </p:nvGrpSpPr>
        <p:grpSpPr>
          <a:xfrm rot="10800000" flipH="1">
            <a:off x="789474" y="5408697"/>
            <a:ext cx="735600" cy="746571"/>
            <a:chOff x="897887" y="745236"/>
            <a:chExt cx="735600" cy="746571"/>
          </a:xfrm>
        </p:grpSpPr>
        <p:sp>
          <p:nvSpPr>
            <p:cNvPr id="314" name="Google Shape;314;p34"/>
            <p:cNvSpPr/>
            <p:nvPr/>
          </p:nvSpPr>
          <p:spPr>
            <a:xfrm rot="-5400000" flipH="1">
              <a:off x="1186487" y="456636"/>
              <a:ext cx="158400" cy="735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15" name="Google Shape;315;p34"/>
            <p:cNvSpPr/>
            <p:nvPr/>
          </p:nvSpPr>
          <p:spPr>
            <a:xfrm flipH="1">
              <a:off x="897983" y="898707"/>
              <a:ext cx="158400" cy="5931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316" name="Google Shape;316;p34"/>
          <p:cNvGrpSpPr/>
          <p:nvPr/>
        </p:nvGrpSpPr>
        <p:grpSpPr>
          <a:xfrm flipH="1">
            <a:off x="10644680" y="745236"/>
            <a:ext cx="735600" cy="746571"/>
            <a:chOff x="897887" y="745236"/>
            <a:chExt cx="735600" cy="746571"/>
          </a:xfrm>
        </p:grpSpPr>
        <p:sp>
          <p:nvSpPr>
            <p:cNvPr id="317" name="Google Shape;317;p34"/>
            <p:cNvSpPr/>
            <p:nvPr/>
          </p:nvSpPr>
          <p:spPr>
            <a:xfrm rot="-5400000" flipH="1">
              <a:off x="1186487" y="456636"/>
              <a:ext cx="158400" cy="735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18" name="Google Shape;318;p34"/>
            <p:cNvSpPr/>
            <p:nvPr/>
          </p:nvSpPr>
          <p:spPr>
            <a:xfrm flipH="1">
              <a:off x="897983" y="898707"/>
              <a:ext cx="158400" cy="5931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319" name="Google Shape;319;p34"/>
          <p:cNvSpPr txBox="1">
            <a:spLocks noGrp="1"/>
          </p:cNvSpPr>
          <p:nvPr>
            <p:ph type="body" idx="1"/>
          </p:nvPr>
        </p:nvSpPr>
        <p:spPr>
          <a:xfrm>
            <a:off x="2418591" y="2310784"/>
            <a:ext cx="7510800" cy="3394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F3F3F"/>
              </a:buClr>
              <a:buSzPts val="1800"/>
              <a:buNone/>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0" name="Google Shape;320;p34"/>
          <p:cNvSpPr txBox="1">
            <a:spLocks noGrp="1"/>
          </p:cNvSpPr>
          <p:nvPr>
            <p:ph type="title"/>
          </p:nvPr>
        </p:nvSpPr>
        <p:spPr>
          <a:xfrm>
            <a:off x="2418590" y="1198471"/>
            <a:ext cx="7510800" cy="8460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321" name="Google Shape;321;p34"/>
          <p:cNvGrpSpPr/>
          <p:nvPr/>
        </p:nvGrpSpPr>
        <p:grpSpPr>
          <a:xfrm rot="-5400000" flipH="1">
            <a:off x="786674" y="682454"/>
            <a:ext cx="731400" cy="747771"/>
            <a:chOff x="897887" y="745236"/>
            <a:chExt cx="731400" cy="747771"/>
          </a:xfrm>
        </p:grpSpPr>
        <p:sp>
          <p:nvSpPr>
            <p:cNvPr id="322" name="Google Shape;322;p34"/>
            <p:cNvSpPr/>
            <p:nvPr/>
          </p:nvSpPr>
          <p:spPr>
            <a:xfrm rot="-5400000" flipH="1">
              <a:off x="1184387" y="458736"/>
              <a:ext cx="158400" cy="7314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23" name="Google Shape;323;p34"/>
            <p:cNvSpPr/>
            <p:nvPr/>
          </p:nvSpPr>
          <p:spPr>
            <a:xfrm flipH="1">
              <a:off x="897983" y="898707"/>
              <a:ext cx="158400" cy="5943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324" name="Google Shape;324;p34"/>
          <p:cNvSpPr txBox="1"/>
          <p:nvPr/>
        </p:nvSpPr>
        <p:spPr>
          <a:xfrm>
            <a:off x="3849624" y="222722"/>
            <a:ext cx="4492800" cy="230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rgbClr val="BABABA"/>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325" name="Google Shape;325;p34"/>
          <p:cNvSpPr txBox="1"/>
          <p:nvPr/>
        </p:nvSpPr>
        <p:spPr>
          <a:xfrm>
            <a:off x="3849623" y="6404446"/>
            <a:ext cx="4492800" cy="230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enter Text Magenta Lines">
  <p:cSld name="Center Text Magenta Lines">
    <p:spTree>
      <p:nvGrpSpPr>
        <p:cNvPr id="1" name="Shape 326"/>
        <p:cNvGrpSpPr/>
        <p:nvPr/>
      </p:nvGrpSpPr>
      <p:grpSpPr>
        <a:xfrm>
          <a:off x="0" y="0"/>
          <a:ext cx="0" cy="0"/>
          <a:chOff x="0" y="0"/>
          <a:chExt cx="0" cy="0"/>
        </a:xfrm>
      </p:grpSpPr>
      <p:pic>
        <p:nvPicPr>
          <p:cNvPr id="327" name="Google Shape;327;p35" descr="A screenshot of a cell phone  Description automatically generated"/>
          <p:cNvPicPr preferRelativeResize="0"/>
          <p:nvPr/>
        </p:nvPicPr>
        <p:blipFill rotWithShape="1">
          <a:blip r:embed="rId2">
            <a:alphaModFix/>
          </a:blip>
          <a:srcRect/>
          <a:stretch/>
        </p:blipFill>
        <p:spPr>
          <a:xfrm>
            <a:off x="-1" y="0"/>
            <a:ext cx="12192000" cy="6858000"/>
          </a:xfrm>
          <a:prstGeom prst="rect">
            <a:avLst/>
          </a:prstGeom>
          <a:noFill/>
          <a:ln>
            <a:noFill/>
          </a:ln>
        </p:spPr>
      </p:pic>
      <p:sp>
        <p:nvSpPr>
          <p:cNvPr id="328" name="Google Shape;328;p35"/>
          <p:cNvSpPr txBox="1"/>
          <p:nvPr/>
        </p:nvSpPr>
        <p:spPr>
          <a:xfrm>
            <a:off x="3244174" y="1626141"/>
            <a:ext cx="5791200" cy="9309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lt1"/>
              </a:buClr>
              <a:buSzPts val="3600"/>
              <a:buFont typeface="Arial"/>
              <a:buNone/>
            </a:pPr>
            <a:endParaRPr sz="3600" b="0" i="0" u="none" strike="noStrike" cap="none">
              <a:solidFill>
                <a:srgbClr val="3F3F3F"/>
              </a:solidFill>
              <a:latin typeface="Arial"/>
              <a:ea typeface="Arial"/>
              <a:cs typeface="Arial"/>
              <a:sym typeface="Arial"/>
            </a:endParaRPr>
          </a:p>
        </p:txBody>
      </p:sp>
      <p:sp>
        <p:nvSpPr>
          <p:cNvPr id="329" name="Google Shape;329;p35"/>
          <p:cNvSpPr txBox="1">
            <a:spLocks noGrp="1"/>
          </p:cNvSpPr>
          <p:nvPr>
            <p:ph type="body" idx="1"/>
          </p:nvPr>
        </p:nvSpPr>
        <p:spPr>
          <a:xfrm>
            <a:off x="2229190" y="2737943"/>
            <a:ext cx="8147400" cy="2967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0" name="Google Shape;330;p35"/>
          <p:cNvSpPr txBox="1">
            <a:spLocks noGrp="1"/>
          </p:cNvSpPr>
          <p:nvPr>
            <p:ph type="title"/>
          </p:nvPr>
        </p:nvSpPr>
        <p:spPr>
          <a:xfrm>
            <a:off x="3960364" y="1809715"/>
            <a:ext cx="4358700" cy="74760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1" name="Google Shape;331;p35"/>
          <p:cNvSpPr txBox="1"/>
          <p:nvPr/>
        </p:nvSpPr>
        <p:spPr>
          <a:xfrm>
            <a:off x="245940" y="6439788"/>
            <a:ext cx="6528000" cy="230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enter Text Cyan Lines">
  <p:cSld name="Center Text Cyan Lines">
    <p:spTree>
      <p:nvGrpSpPr>
        <p:cNvPr id="1" name="Shape 332"/>
        <p:cNvGrpSpPr/>
        <p:nvPr/>
      </p:nvGrpSpPr>
      <p:grpSpPr>
        <a:xfrm>
          <a:off x="0" y="0"/>
          <a:ext cx="0" cy="0"/>
          <a:chOff x="0" y="0"/>
          <a:chExt cx="0" cy="0"/>
        </a:xfrm>
      </p:grpSpPr>
      <p:pic>
        <p:nvPicPr>
          <p:cNvPr id="333" name="Google Shape;333;p36" descr="A picture containing screenshot  Description automatically generated"/>
          <p:cNvPicPr preferRelativeResize="0"/>
          <p:nvPr/>
        </p:nvPicPr>
        <p:blipFill rotWithShape="1">
          <a:blip r:embed="rId2">
            <a:alphaModFix/>
          </a:blip>
          <a:srcRect/>
          <a:stretch/>
        </p:blipFill>
        <p:spPr>
          <a:xfrm>
            <a:off x="1" y="0"/>
            <a:ext cx="12192000" cy="6858000"/>
          </a:xfrm>
          <a:prstGeom prst="rect">
            <a:avLst/>
          </a:prstGeom>
          <a:noFill/>
          <a:ln>
            <a:noFill/>
          </a:ln>
        </p:spPr>
      </p:pic>
      <p:sp>
        <p:nvSpPr>
          <p:cNvPr id="334" name="Google Shape;334;p36"/>
          <p:cNvSpPr txBox="1">
            <a:spLocks noGrp="1"/>
          </p:cNvSpPr>
          <p:nvPr>
            <p:ph type="body" idx="1"/>
          </p:nvPr>
        </p:nvSpPr>
        <p:spPr>
          <a:xfrm>
            <a:off x="2229190" y="2737943"/>
            <a:ext cx="8147400" cy="2967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5" name="Google Shape;335;p36"/>
          <p:cNvSpPr txBox="1">
            <a:spLocks noGrp="1"/>
          </p:cNvSpPr>
          <p:nvPr>
            <p:ph type="title"/>
          </p:nvPr>
        </p:nvSpPr>
        <p:spPr>
          <a:xfrm>
            <a:off x="3960364" y="1809715"/>
            <a:ext cx="4358700" cy="74760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6" name="Google Shape;336;p36"/>
          <p:cNvSpPr txBox="1"/>
          <p:nvPr/>
        </p:nvSpPr>
        <p:spPr>
          <a:xfrm>
            <a:off x="245940" y="6439788"/>
            <a:ext cx="6528000" cy="230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ext Slide 2">
  <p:cSld name="Text Slide 2">
    <p:spTree>
      <p:nvGrpSpPr>
        <p:cNvPr id="1" name="Shape 337"/>
        <p:cNvGrpSpPr/>
        <p:nvPr/>
      </p:nvGrpSpPr>
      <p:grpSpPr>
        <a:xfrm>
          <a:off x="0" y="0"/>
          <a:ext cx="0" cy="0"/>
          <a:chOff x="0" y="0"/>
          <a:chExt cx="0" cy="0"/>
        </a:xfrm>
      </p:grpSpPr>
      <p:pic>
        <p:nvPicPr>
          <p:cNvPr id="338" name="Google Shape;338;p37" descr="A picture containing holding, yellow, colorful, sign  Description automatically generated"/>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339" name="Google Shape;339;p37"/>
          <p:cNvSpPr txBox="1">
            <a:spLocks noGrp="1"/>
          </p:cNvSpPr>
          <p:nvPr>
            <p:ph type="body" idx="1"/>
          </p:nvPr>
        </p:nvSpPr>
        <p:spPr>
          <a:xfrm>
            <a:off x="2229190" y="2737943"/>
            <a:ext cx="8147400" cy="2967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0" name="Google Shape;340;p37"/>
          <p:cNvSpPr txBox="1">
            <a:spLocks noGrp="1"/>
          </p:cNvSpPr>
          <p:nvPr>
            <p:ph type="title"/>
          </p:nvPr>
        </p:nvSpPr>
        <p:spPr>
          <a:xfrm>
            <a:off x="3960364" y="1809715"/>
            <a:ext cx="4358700" cy="74760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1" name="Google Shape;341;p37"/>
          <p:cNvSpPr txBox="1"/>
          <p:nvPr/>
        </p:nvSpPr>
        <p:spPr>
          <a:xfrm>
            <a:off x="245942" y="6483240"/>
            <a:ext cx="4685700" cy="230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342" name="Google Shape;342;p37"/>
          <p:cNvSpPr txBox="1"/>
          <p:nvPr/>
        </p:nvSpPr>
        <p:spPr>
          <a:xfrm>
            <a:off x="7260219" y="6473301"/>
            <a:ext cx="4685700" cy="2307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Left Bar Slide 1">
  <p:cSld name="Left Bar Slide 1">
    <p:spTree>
      <p:nvGrpSpPr>
        <p:cNvPr id="1" name="Shape 343"/>
        <p:cNvGrpSpPr/>
        <p:nvPr/>
      </p:nvGrpSpPr>
      <p:grpSpPr>
        <a:xfrm>
          <a:off x="0" y="0"/>
          <a:ext cx="0" cy="0"/>
          <a:chOff x="0" y="0"/>
          <a:chExt cx="0" cy="0"/>
        </a:xfrm>
      </p:grpSpPr>
      <p:sp>
        <p:nvSpPr>
          <p:cNvPr id="344" name="Google Shape;344;p38"/>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345" name="Google Shape;345;p38"/>
          <p:cNvGrpSpPr/>
          <p:nvPr/>
        </p:nvGrpSpPr>
        <p:grpSpPr>
          <a:xfrm rot="10800000" flipH="1">
            <a:off x="11185086" y="298640"/>
            <a:ext cx="735600" cy="746571"/>
            <a:chOff x="10666926" y="5421429"/>
            <a:chExt cx="735600" cy="746571"/>
          </a:xfrm>
        </p:grpSpPr>
        <p:sp>
          <p:nvSpPr>
            <p:cNvPr id="346" name="Google Shape;346;p38"/>
            <p:cNvSpPr/>
            <p:nvPr/>
          </p:nvSpPr>
          <p:spPr>
            <a:xfrm rot="5400000" flipH="1">
              <a:off x="10955526" y="5721000"/>
              <a:ext cx="158400" cy="735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47" name="Google Shape;347;p38"/>
            <p:cNvSpPr/>
            <p:nvPr/>
          </p:nvSpPr>
          <p:spPr>
            <a:xfrm rot="10800000" flipH="1">
              <a:off x="11244030" y="5421429"/>
              <a:ext cx="158400" cy="5931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348" name="Google Shape;348;p38"/>
          <p:cNvSpPr txBox="1">
            <a:spLocks noGrp="1"/>
          </p:cNvSpPr>
          <p:nvPr>
            <p:ph type="body" idx="1"/>
          </p:nvPr>
        </p:nvSpPr>
        <p:spPr>
          <a:xfrm>
            <a:off x="3282203" y="1788668"/>
            <a:ext cx="7902900" cy="4249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9" name="Google Shape;349;p38"/>
          <p:cNvSpPr txBox="1"/>
          <p:nvPr/>
        </p:nvSpPr>
        <p:spPr>
          <a:xfrm>
            <a:off x="3282203" y="894071"/>
            <a:ext cx="6105600" cy="7218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D92D8A"/>
              </a:buClr>
              <a:buSzPts val="3200"/>
              <a:buFont typeface="Arial"/>
              <a:buNone/>
            </a:pPr>
            <a:endParaRPr sz="3200" b="0" i="0" u="none" strike="noStrike" cap="none">
              <a:solidFill>
                <a:srgbClr val="D92D8A"/>
              </a:solidFill>
              <a:latin typeface="Arial"/>
              <a:ea typeface="Arial"/>
              <a:cs typeface="Arial"/>
              <a:sym typeface="Arial"/>
            </a:endParaRPr>
          </a:p>
        </p:txBody>
      </p:sp>
      <p:sp>
        <p:nvSpPr>
          <p:cNvPr id="350" name="Google Shape;350;p38"/>
          <p:cNvSpPr txBox="1">
            <a:spLocks noGrp="1"/>
          </p:cNvSpPr>
          <p:nvPr>
            <p:ph type="title"/>
          </p:nvPr>
        </p:nvSpPr>
        <p:spPr>
          <a:xfrm>
            <a:off x="3282203" y="819848"/>
            <a:ext cx="7902900" cy="7476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51" name="Google Shape;351;p38" descr="A blue sky  Description automatically generated"/>
          <p:cNvPicPr preferRelativeResize="0"/>
          <p:nvPr/>
        </p:nvPicPr>
        <p:blipFill rotWithShape="1">
          <a:blip r:embed="rId2">
            <a:alphaModFix/>
          </a:blip>
          <a:srcRect/>
          <a:stretch/>
        </p:blipFill>
        <p:spPr>
          <a:xfrm>
            <a:off x="0" y="1"/>
            <a:ext cx="2465798" cy="6857998"/>
          </a:xfrm>
          <a:prstGeom prst="rect">
            <a:avLst/>
          </a:prstGeom>
          <a:noFill/>
          <a:ln>
            <a:noFill/>
          </a:ln>
        </p:spPr>
      </p:pic>
      <p:pic>
        <p:nvPicPr>
          <p:cNvPr id="352" name="Google Shape;352;p38" descr="A close up of a sign  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sp>
        <p:nvSpPr>
          <p:cNvPr id="353" name="Google Shape;353;p38"/>
          <p:cNvSpPr txBox="1"/>
          <p:nvPr/>
        </p:nvSpPr>
        <p:spPr>
          <a:xfrm>
            <a:off x="5418161" y="6483240"/>
            <a:ext cx="6528000" cy="2307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Left Bar Slide 2">
  <p:cSld name="Left Bar Slide 2">
    <p:spTree>
      <p:nvGrpSpPr>
        <p:cNvPr id="1" name="Shape 354"/>
        <p:cNvGrpSpPr/>
        <p:nvPr/>
      </p:nvGrpSpPr>
      <p:grpSpPr>
        <a:xfrm>
          <a:off x="0" y="0"/>
          <a:ext cx="0" cy="0"/>
          <a:chOff x="0" y="0"/>
          <a:chExt cx="0" cy="0"/>
        </a:xfrm>
      </p:grpSpPr>
      <p:sp>
        <p:nvSpPr>
          <p:cNvPr id="355" name="Google Shape;355;p39"/>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56" name="Google Shape;356;p39"/>
          <p:cNvSpPr txBox="1">
            <a:spLocks noGrp="1"/>
          </p:cNvSpPr>
          <p:nvPr>
            <p:ph type="body" idx="1"/>
          </p:nvPr>
        </p:nvSpPr>
        <p:spPr>
          <a:xfrm>
            <a:off x="3282203" y="1788667"/>
            <a:ext cx="7929600" cy="41754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7" name="Google Shape;357;p39"/>
          <p:cNvSpPr txBox="1">
            <a:spLocks noGrp="1"/>
          </p:cNvSpPr>
          <p:nvPr>
            <p:ph type="title"/>
          </p:nvPr>
        </p:nvSpPr>
        <p:spPr>
          <a:xfrm>
            <a:off x="3282203" y="819848"/>
            <a:ext cx="7929600" cy="7476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58" name="Google Shape;358;p39" descr="A blue sky  Description automatically generated"/>
          <p:cNvPicPr preferRelativeResize="0"/>
          <p:nvPr/>
        </p:nvPicPr>
        <p:blipFill rotWithShape="1">
          <a:blip r:embed="rId2">
            <a:alphaModFix/>
          </a:blip>
          <a:srcRect/>
          <a:stretch/>
        </p:blipFill>
        <p:spPr>
          <a:xfrm>
            <a:off x="0" y="1"/>
            <a:ext cx="2465798" cy="6858000"/>
          </a:xfrm>
          <a:prstGeom prst="rect">
            <a:avLst/>
          </a:prstGeom>
          <a:noFill/>
          <a:ln>
            <a:noFill/>
          </a:ln>
        </p:spPr>
      </p:pic>
      <p:pic>
        <p:nvPicPr>
          <p:cNvPr id="359" name="Google Shape;359;p39" descr="A close up of a sign  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grpSp>
        <p:nvGrpSpPr>
          <p:cNvPr id="360" name="Google Shape;360;p39"/>
          <p:cNvGrpSpPr/>
          <p:nvPr/>
        </p:nvGrpSpPr>
        <p:grpSpPr>
          <a:xfrm>
            <a:off x="2393861" y="0"/>
            <a:ext cx="9798138" cy="6888988"/>
            <a:chOff x="2421468" y="-1"/>
            <a:chExt cx="9810892" cy="6873867"/>
          </a:xfrm>
        </p:grpSpPr>
        <p:sp>
          <p:nvSpPr>
            <p:cNvPr id="361" name="Google Shape;361;p39"/>
            <p:cNvSpPr/>
            <p:nvPr/>
          </p:nvSpPr>
          <p:spPr>
            <a:xfrm rot="-5400000" flipH="1">
              <a:off x="-852882" y="3408890"/>
              <a:ext cx="6723600" cy="174900"/>
            </a:xfrm>
            <a:prstGeom prst="rect">
              <a:avLst/>
            </a:prstGeom>
            <a:gradFill>
              <a:gsLst>
                <a:gs pos="0">
                  <a:srgbClr val="D92D8A"/>
                </a:gs>
                <a:gs pos="32000">
                  <a:srgbClr val="F8C93E"/>
                </a:gs>
                <a:gs pos="98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62" name="Google Shape;362;p39"/>
            <p:cNvSpPr/>
            <p:nvPr/>
          </p:nvSpPr>
          <p:spPr>
            <a:xfrm flipH="1">
              <a:off x="2421599" y="-1"/>
              <a:ext cx="9770400" cy="134400"/>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63" name="Google Shape;363;p39"/>
            <p:cNvSpPr/>
            <p:nvPr/>
          </p:nvSpPr>
          <p:spPr>
            <a:xfrm flipH="1">
              <a:off x="2421533" y="6739466"/>
              <a:ext cx="5266200" cy="134400"/>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64" name="Google Shape;364;p39"/>
            <p:cNvSpPr/>
            <p:nvPr/>
          </p:nvSpPr>
          <p:spPr>
            <a:xfrm rot="-5400000" flipH="1">
              <a:off x="11018860" y="1038599"/>
              <a:ext cx="2252100" cy="174900"/>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365" name="Google Shape;365;p39"/>
          <p:cNvSpPr txBox="1"/>
          <p:nvPr/>
        </p:nvSpPr>
        <p:spPr>
          <a:xfrm>
            <a:off x="5418161" y="6483240"/>
            <a:ext cx="6528000" cy="2307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Mixed Background 1">
  <p:cSld name="Mixed Background 1">
    <p:spTree>
      <p:nvGrpSpPr>
        <p:cNvPr id="1" name="Shape 366"/>
        <p:cNvGrpSpPr/>
        <p:nvPr/>
      </p:nvGrpSpPr>
      <p:grpSpPr>
        <a:xfrm>
          <a:off x="0" y="0"/>
          <a:ext cx="0" cy="0"/>
          <a:chOff x="0" y="0"/>
          <a:chExt cx="0" cy="0"/>
        </a:xfrm>
      </p:grpSpPr>
      <p:sp>
        <p:nvSpPr>
          <p:cNvPr id="367" name="Google Shape;367;p40"/>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368" name="Google Shape;368;p40" descr="A close up of a sign  Description automatically generated"/>
          <p:cNvPicPr preferRelativeResize="0"/>
          <p:nvPr/>
        </p:nvPicPr>
        <p:blipFill rotWithShape="1">
          <a:blip r:embed="rId2">
            <a:alphaModFix/>
          </a:blip>
          <a:srcRect/>
          <a:stretch/>
        </p:blipFill>
        <p:spPr>
          <a:xfrm>
            <a:off x="545290" y="5713629"/>
            <a:ext cx="1217550" cy="563880"/>
          </a:xfrm>
          <a:prstGeom prst="rect">
            <a:avLst/>
          </a:prstGeom>
          <a:noFill/>
          <a:ln>
            <a:noFill/>
          </a:ln>
        </p:spPr>
      </p:pic>
      <p:sp>
        <p:nvSpPr>
          <p:cNvPr id="369" name="Google Shape;369;p40"/>
          <p:cNvSpPr txBox="1">
            <a:spLocks noGrp="1"/>
          </p:cNvSpPr>
          <p:nvPr>
            <p:ph type="body" idx="1"/>
          </p:nvPr>
        </p:nvSpPr>
        <p:spPr>
          <a:xfrm>
            <a:off x="545290" y="1852474"/>
            <a:ext cx="3802800" cy="32808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0" name="Google Shape;370;p40"/>
          <p:cNvSpPr txBox="1">
            <a:spLocks noGrp="1"/>
          </p:cNvSpPr>
          <p:nvPr>
            <p:ph type="title"/>
          </p:nvPr>
        </p:nvSpPr>
        <p:spPr>
          <a:xfrm>
            <a:off x="545290" y="1039190"/>
            <a:ext cx="3802800" cy="56400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71" name="Google Shape;371;p40" descr="A blue sky  Description automatically generated"/>
          <p:cNvPicPr preferRelativeResize="0"/>
          <p:nvPr/>
        </p:nvPicPr>
        <p:blipFill rotWithShape="1">
          <a:blip r:embed="rId3">
            <a:alphaModFix/>
          </a:blip>
          <a:srcRect/>
          <a:stretch/>
        </p:blipFill>
        <p:spPr>
          <a:xfrm>
            <a:off x="4977568" y="0"/>
            <a:ext cx="7214432" cy="6858000"/>
          </a:xfrm>
          <a:prstGeom prst="rect">
            <a:avLst/>
          </a:prstGeom>
          <a:noFill/>
          <a:ln>
            <a:noFill/>
          </a:ln>
        </p:spPr>
      </p:pic>
      <p:sp>
        <p:nvSpPr>
          <p:cNvPr id="372" name="Google Shape;372;p40"/>
          <p:cNvSpPr txBox="1">
            <a:spLocks noGrp="1"/>
          </p:cNvSpPr>
          <p:nvPr>
            <p:ph type="body" idx="2"/>
          </p:nvPr>
        </p:nvSpPr>
        <p:spPr>
          <a:xfrm>
            <a:off x="6490347" y="1852474"/>
            <a:ext cx="4277100" cy="32808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373" name="Google Shape;373;p40"/>
          <p:cNvGrpSpPr/>
          <p:nvPr/>
        </p:nvGrpSpPr>
        <p:grpSpPr>
          <a:xfrm rot="10800000" flipH="1">
            <a:off x="5539549" y="5593542"/>
            <a:ext cx="522600" cy="530526"/>
            <a:chOff x="5537620" y="745237"/>
            <a:chExt cx="522600" cy="530526"/>
          </a:xfrm>
        </p:grpSpPr>
        <p:sp>
          <p:nvSpPr>
            <p:cNvPr id="374" name="Google Shape;374;p40"/>
            <p:cNvSpPr/>
            <p:nvPr/>
          </p:nvSpPr>
          <p:spPr>
            <a:xfrm rot="-5400000" flipH="1">
              <a:off x="5742670"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75" name="Google Shape;375;p40"/>
            <p:cNvSpPr/>
            <p:nvPr/>
          </p:nvSpPr>
          <p:spPr>
            <a:xfrm flipH="1">
              <a:off x="5537718" y="854263"/>
              <a:ext cx="112500" cy="4215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376" name="Google Shape;376;p40"/>
          <p:cNvGrpSpPr/>
          <p:nvPr/>
        </p:nvGrpSpPr>
        <p:grpSpPr>
          <a:xfrm>
            <a:off x="5539549" y="745237"/>
            <a:ext cx="522600" cy="529626"/>
            <a:chOff x="5537620" y="745237"/>
            <a:chExt cx="522600" cy="529626"/>
          </a:xfrm>
        </p:grpSpPr>
        <p:sp>
          <p:nvSpPr>
            <p:cNvPr id="377" name="Google Shape;377;p40"/>
            <p:cNvSpPr/>
            <p:nvPr/>
          </p:nvSpPr>
          <p:spPr>
            <a:xfrm rot="-5400000" flipH="1">
              <a:off x="5742670"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78" name="Google Shape;378;p40"/>
            <p:cNvSpPr/>
            <p:nvPr/>
          </p:nvSpPr>
          <p:spPr>
            <a:xfrm flipH="1">
              <a:off x="5537718" y="854263"/>
              <a:ext cx="112500" cy="4206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379" name="Google Shape;379;p40"/>
          <p:cNvGrpSpPr/>
          <p:nvPr/>
        </p:nvGrpSpPr>
        <p:grpSpPr>
          <a:xfrm>
            <a:off x="11086590" y="745237"/>
            <a:ext cx="522600" cy="530526"/>
            <a:chOff x="11140959" y="745237"/>
            <a:chExt cx="522600" cy="530526"/>
          </a:xfrm>
        </p:grpSpPr>
        <p:sp>
          <p:nvSpPr>
            <p:cNvPr id="380" name="Google Shape;380;p40"/>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81" name="Google Shape;381;p40"/>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382" name="Google Shape;382;p40"/>
          <p:cNvGrpSpPr/>
          <p:nvPr/>
        </p:nvGrpSpPr>
        <p:grpSpPr>
          <a:xfrm rot="10800000" flipH="1">
            <a:off x="11086590" y="5593542"/>
            <a:ext cx="522600" cy="530526"/>
            <a:chOff x="11140959" y="745237"/>
            <a:chExt cx="522600" cy="530526"/>
          </a:xfrm>
        </p:grpSpPr>
        <p:sp>
          <p:nvSpPr>
            <p:cNvPr id="383" name="Google Shape;383;p40"/>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84" name="Google Shape;384;p40"/>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385" name="Google Shape;385;p40"/>
          <p:cNvSpPr txBox="1"/>
          <p:nvPr/>
        </p:nvSpPr>
        <p:spPr>
          <a:xfrm>
            <a:off x="6382561" y="222722"/>
            <a:ext cx="4492800" cy="230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386" name="Google Shape;386;p40"/>
          <p:cNvSpPr txBox="1"/>
          <p:nvPr/>
        </p:nvSpPr>
        <p:spPr>
          <a:xfrm>
            <a:off x="5364986" y="6473301"/>
            <a:ext cx="6528000" cy="230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Mixed Background 2">
  <p:cSld name="Mixed Background 2">
    <p:spTree>
      <p:nvGrpSpPr>
        <p:cNvPr id="1" name="Shape 387"/>
        <p:cNvGrpSpPr/>
        <p:nvPr/>
      </p:nvGrpSpPr>
      <p:grpSpPr>
        <a:xfrm>
          <a:off x="0" y="0"/>
          <a:ext cx="0" cy="0"/>
          <a:chOff x="0" y="0"/>
          <a:chExt cx="0" cy="0"/>
        </a:xfrm>
      </p:grpSpPr>
      <p:sp>
        <p:nvSpPr>
          <p:cNvPr id="388" name="Google Shape;388;p41"/>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389" name="Google Shape;389;p41" descr="A blue sky  Description automatically generated"/>
          <p:cNvPicPr preferRelativeResize="0"/>
          <p:nvPr/>
        </p:nvPicPr>
        <p:blipFill rotWithShape="1">
          <a:blip r:embed="rId2">
            <a:alphaModFix/>
          </a:blip>
          <a:srcRect/>
          <a:stretch/>
        </p:blipFill>
        <p:spPr>
          <a:xfrm>
            <a:off x="4977568" y="0"/>
            <a:ext cx="7214432" cy="6858000"/>
          </a:xfrm>
          <a:prstGeom prst="rect">
            <a:avLst/>
          </a:prstGeom>
          <a:noFill/>
          <a:ln>
            <a:noFill/>
          </a:ln>
        </p:spPr>
      </p:pic>
      <p:pic>
        <p:nvPicPr>
          <p:cNvPr id="390" name="Google Shape;390;p41" descr="A close up of a sign  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sp>
        <p:nvSpPr>
          <p:cNvPr id="391" name="Google Shape;391;p41"/>
          <p:cNvSpPr txBox="1">
            <a:spLocks noGrp="1"/>
          </p:cNvSpPr>
          <p:nvPr>
            <p:ph type="body" idx="1"/>
          </p:nvPr>
        </p:nvSpPr>
        <p:spPr>
          <a:xfrm>
            <a:off x="545290" y="1852474"/>
            <a:ext cx="3802800" cy="32808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2" name="Google Shape;392;p41"/>
          <p:cNvSpPr txBox="1">
            <a:spLocks noGrp="1"/>
          </p:cNvSpPr>
          <p:nvPr>
            <p:ph type="title"/>
          </p:nvPr>
        </p:nvSpPr>
        <p:spPr>
          <a:xfrm>
            <a:off x="545290" y="1039190"/>
            <a:ext cx="3802800" cy="56400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393" name="Google Shape;393;p41"/>
          <p:cNvGrpSpPr/>
          <p:nvPr/>
        </p:nvGrpSpPr>
        <p:grpSpPr>
          <a:xfrm rot="10800000">
            <a:off x="11087498" y="5596128"/>
            <a:ext cx="522570" cy="530364"/>
            <a:chOff x="2645664" y="2011680"/>
            <a:chExt cx="735600" cy="746571"/>
          </a:xfrm>
        </p:grpSpPr>
        <p:sp>
          <p:nvSpPr>
            <p:cNvPr id="394" name="Google Shape;394;p41"/>
            <p:cNvSpPr/>
            <p:nvPr/>
          </p:nvSpPr>
          <p:spPr>
            <a:xfrm rot="-5400000" flipH="1">
              <a:off x="2934264" y="1723080"/>
              <a:ext cx="158400" cy="735600"/>
            </a:xfrm>
            <a:prstGeom prst="rect">
              <a:avLst/>
            </a:prstGeom>
            <a:gradFill>
              <a:gsLst>
                <a:gs pos="0">
                  <a:srgbClr val="D92D8A"/>
                </a:gs>
                <a:gs pos="30000">
                  <a:srgbClr val="D92D8A"/>
                </a:gs>
                <a:gs pos="91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95" name="Google Shape;395;p41"/>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396" name="Google Shape;396;p41"/>
          <p:cNvGrpSpPr/>
          <p:nvPr/>
        </p:nvGrpSpPr>
        <p:grpSpPr>
          <a:xfrm rot="10800000" flipH="1">
            <a:off x="5539522" y="5593724"/>
            <a:ext cx="522570" cy="530364"/>
            <a:chOff x="2645664" y="2011680"/>
            <a:chExt cx="735600" cy="746571"/>
          </a:xfrm>
        </p:grpSpPr>
        <p:sp>
          <p:nvSpPr>
            <p:cNvPr id="397" name="Google Shape;397;p41"/>
            <p:cNvSpPr/>
            <p:nvPr/>
          </p:nvSpPr>
          <p:spPr>
            <a:xfrm rot="-5400000" flipH="1">
              <a:off x="2934264" y="1723080"/>
              <a:ext cx="158400" cy="735600"/>
            </a:xfrm>
            <a:prstGeom prst="rect">
              <a:avLst/>
            </a:prstGeom>
            <a:gradFill>
              <a:gsLst>
                <a:gs pos="0">
                  <a:srgbClr val="D92D8A"/>
                </a:gs>
                <a:gs pos="30000">
                  <a:srgbClr val="D92D8A"/>
                </a:gs>
                <a:gs pos="91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98" name="Google Shape;398;p41"/>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399" name="Google Shape;399;p41"/>
          <p:cNvGrpSpPr/>
          <p:nvPr/>
        </p:nvGrpSpPr>
        <p:grpSpPr>
          <a:xfrm>
            <a:off x="5540587" y="745342"/>
            <a:ext cx="522570" cy="530364"/>
            <a:chOff x="2645664" y="2011680"/>
            <a:chExt cx="735600" cy="746571"/>
          </a:xfrm>
        </p:grpSpPr>
        <p:sp>
          <p:nvSpPr>
            <p:cNvPr id="400" name="Google Shape;400;p41"/>
            <p:cNvSpPr/>
            <p:nvPr/>
          </p:nvSpPr>
          <p:spPr>
            <a:xfrm rot="-5400000" flipH="1">
              <a:off x="2934264" y="1723080"/>
              <a:ext cx="158400" cy="735600"/>
            </a:xfrm>
            <a:prstGeom prst="rect">
              <a:avLst/>
            </a:prstGeom>
            <a:gradFill>
              <a:gsLst>
                <a:gs pos="0">
                  <a:srgbClr val="D92D8A"/>
                </a:gs>
                <a:gs pos="30000">
                  <a:srgbClr val="D92D8A"/>
                </a:gs>
                <a:gs pos="91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01" name="Google Shape;401;p41"/>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402" name="Google Shape;402;p41"/>
          <p:cNvGrpSpPr/>
          <p:nvPr/>
        </p:nvGrpSpPr>
        <p:grpSpPr>
          <a:xfrm flipH="1">
            <a:off x="11087498" y="742110"/>
            <a:ext cx="522570" cy="530364"/>
            <a:chOff x="2645664" y="2011680"/>
            <a:chExt cx="735600" cy="746571"/>
          </a:xfrm>
        </p:grpSpPr>
        <p:sp>
          <p:nvSpPr>
            <p:cNvPr id="403" name="Google Shape;403;p41"/>
            <p:cNvSpPr/>
            <p:nvPr/>
          </p:nvSpPr>
          <p:spPr>
            <a:xfrm rot="-5400000" flipH="1">
              <a:off x="2934264" y="1723080"/>
              <a:ext cx="158400" cy="735600"/>
            </a:xfrm>
            <a:prstGeom prst="rect">
              <a:avLst/>
            </a:prstGeom>
            <a:gradFill>
              <a:gsLst>
                <a:gs pos="0">
                  <a:srgbClr val="D92D8A"/>
                </a:gs>
                <a:gs pos="30000">
                  <a:srgbClr val="D92D8A"/>
                </a:gs>
                <a:gs pos="91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04" name="Google Shape;404;p41"/>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405" name="Google Shape;405;p41"/>
          <p:cNvSpPr txBox="1">
            <a:spLocks noGrp="1"/>
          </p:cNvSpPr>
          <p:nvPr>
            <p:ph type="body" idx="2"/>
          </p:nvPr>
        </p:nvSpPr>
        <p:spPr>
          <a:xfrm>
            <a:off x="6490347" y="1852474"/>
            <a:ext cx="4277100" cy="32808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6" name="Google Shape;406;p41"/>
          <p:cNvSpPr txBox="1"/>
          <p:nvPr/>
        </p:nvSpPr>
        <p:spPr>
          <a:xfrm>
            <a:off x="6382561" y="222722"/>
            <a:ext cx="4492800" cy="230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407" name="Google Shape;407;p41"/>
          <p:cNvSpPr txBox="1"/>
          <p:nvPr/>
        </p:nvSpPr>
        <p:spPr>
          <a:xfrm>
            <a:off x="5364986" y="6473301"/>
            <a:ext cx="6528000" cy="230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Mixed Background 3">
  <p:cSld name="Mixed Background 3">
    <p:spTree>
      <p:nvGrpSpPr>
        <p:cNvPr id="1" name="Shape 408"/>
        <p:cNvGrpSpPr/>
        <p:nvPr/>
      </p:nvGrpSpPr>
      <p:grpSpPr>
        <a:xfrm>
          <a:off x="0" y="0"/>
          <a:ext cx="0" cy="0"/>
          <a:chOff x="0" y="0"/>
          <a:chExt cx="0" cy="0"/>
        </a:xfrm>
      </p:grpSpPr>
      <p:sp>
        <p:nvSpPr>
          <p:cNvPr id="409" name="Google Shape;409;p42"/>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410" name="Google Shape;410;p42"/>
          <p:cNvGrpSpPr/>
          <p:nvPr/>
        </p:nvGrpSpPr>
        <p:grpSpPr>
          <a:xfrm>
            <a:off x="5539549" y="745237"/>
            <a:ext cx="522600" cy="530526"/>
            <a:chOff x="5537620" y="745237"/>
            <a:chExt cx="522600" cy="530526"/>
          </a:xfrm>
        </p:grpSpPr>
        <p:sp>
          <p:nvSpPr>
            <p:cNvPr id="411" name="Google Shape;411;p42"/>
            <p:cNvSpPr/>
            <p:nvPr/>
          </p:nvSpPr>
          <p:spPr>
            <a:xfrm rot="-5400000" flipH="1">
              <a:off x="5742670"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12" name="Google Shape;412;p42"/>
            <p:cNvSpPr/>
            <p:nvPr/>
          </p:nvSpPr>
          <p:spPr>
            <a:xfrm flipH="1">
              <a:off x="5537718" y="854263"/>
              <a:ext cx="112500" cy="4215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413" name="Google Shape;413;p42"/>
          <p:cNvGrpSpPr/>
          <p:nvPr/>
        </p:nvGrpSpPr>
        <p:grpSpPr>
          <a:xfrm rot="10800000" flipH="1">
            <a:off x="5539549" y="5593542"/>
            <a:ext cx="522600" cy="530526"/>
            <a:chOff x="5537620" y="745237"/>
            <a:chExt cx="522600" cy="530526"/>
          </a:xfrm>
        </p:grpSpPr>
        <p:sp>
          <p:nvSpPr>
            <p:cNvPr id="414" name="Google Shape;414;p42"/>
            <p:cNvSpPr/>
            <p:nvPr/>
          </p:nvSpPr>
          <p:spPr>
            <a:xfrm rot="-5400000" flipH="1">
              <a:off x="5742670"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15" name="Google Shape;415;p42"/>
            <p:cNvSpPr/>
            <p:nvPr/>
          </p:nvSpPr>
          <p:spPr>
            <a:xfrm flipH="1">
              <a:off x="5537718" y="854263"/>
              <a:ext cx="112500" cy="4215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416" name="Google Shape;416;p42"/>
          <p:cNvGrpSpPr/>
          <p:nvPr/>
        </p:nvGrpSpPr>
        <p:grpSpPr>
          <a:xfrm>
            <a:off x="11086590" y="745237"/>
            <a:ext cx="522600" cy="530526"/>
            <a:chOff x="11140959" y="745237"/>
            <a:chExt cx="522600" cy="530526"/>
          </a:xfrm>
        </p:grpSpPr>
        <p:sp>
          <p:nvSpPr>
            <p:cNvPr id="417" name="Google Shape;417;p42"/>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18" name="Google Shape;418;p42"/>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419" name="Google Shape;419;p42"/>
          <p:cNvGrpSpPr/>
          <p:nvPr/>
        </p:nvGrpSpPr>
        <p:grpSpPr>
          <a:xfrm rot="10800000" flipH="1">
            <a:off x="11086590" y="5593542"/>
            <a:ext cx="522600" cy="530526"/>
            <a:chOff x="11140959" y="745237"/>
            <a:chExt cx="522600" cy="530526"/>
          </a:xfrm>
        </p:grpSpPr>
        <p:sp>
          <p:nvSpPr>
            <p:cNvPr id="420" name="Google Shape;420;p42"/>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21" name="Google Shape;421;p42"/>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422" name="Google Shape;422;p42"/>
          <p:cNvSpPr txBox="1">
            <a:spLocks noGrp="1"/>
          </p:cNvSpPr>
          <p:nvPr>
            <p:ph type="body" idx="1"/>
          </p:nvPr>
        </p:nvSpPr>
        <p:spPr>
          <a:xfrm>
            <a:off x="6490347" y="1852474"/>
            <a:ext cx="4277100" cy="32808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23" name="Google Shape;423;p42" descr="A blue sky  Description automatically generated"/>
          <p:cNvPicPr preferRelativeResize="0"/>
          <p:nvPr/>
        </p:nvPicPr>
        <p:blipFill rotWithShape="1">
          <a:blip r:embed="rId2">
            <a:alphaModFix/>
          </a:blip>
          <a:srcRect/>
          <a:stretch/>
        </p:blipFill>
        <p:spPr>
          <a:xfrm>
            <a:off x="0" y="1"/>
            <a:ext cx="5065873" cy="6858000"/>
          </a:xfrm>
          <a:prstGeom prst="rect">
            <a:avLst/>
          </a:prstGeom>
          <a:noFill/>
          <a:ln>
            <a:noFill/>
          </a:ln>
        </p:spPr>
      </p:pic>
      <p:pic>
        <p:nvPicPr>
          <p:cNvPr id="424" name="Google Shape;424;p42" descr="A close up of a sign  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sp>
        <p:nvSpPr>
          <p:cNvPr id="425" name="Google Shape;425;p42"/>
          <p:cNvSpPr txBox="1">
            <a:spLocks noGrp="1"/>
          </p:cNvSpPr>
          <p:nvPr>
            <p:ph type="body" idx="2"/>
          </p:nvPr>
        </p:nvSpPr>
        <p:spPr>
          <a:xfrm>
            <a:off x="545290" y="1852474"/>
            <a:ext cx="3802800" cy="32808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6" name="Google Shape;426;p42"/>
          <p:cNvSpPr txBox="1">
            <a:spLocks noGrp="1"/>
          </p:cNvSpPr>
          <p:nvPr>
            <p:ph type="title"/>
          </p:nvPr>
        </p:nvSpPr>
        <p:spPr>
          <a:xfrm>
            <a:off x="545290" y="1039190"/>
            <a:ext cx="3802800" cy="56400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7" name="Google Shape;427;p42"/>
          <p:cNvSpPr txBox="1"/>
          <p:nvPr/>
        </p:nvSpPr>
        <p:spPr>
          <a:xfrm>
            <a:off x="6382561" y="222722"/>
            <a:ext cx="4492800" cy="230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428" name="Google Shape;428;p42"/>
          <p:cNvSpPr txBox="1"/>
          <p:nvPr/>
        </p:nvSpPr>
        <p:spPr>
          <a:xfrm>
            <a:off x="5364986" y="6473301"/>
            <a:ext cx="6528000" cy="230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hoto Slide 1">
  <p:cSld name="Photo Slide 1">
    <p:spTree>
      <p:nvGrpSpPr>
        <p:cNvPr id="1" name="Shape 26"/>
        <p:cNvGrpSpPr/>
        <p:nvPr/>
      </p:nvGrpSpPr>
      <p:grpSpPr>
        <a:xfrm>
          <a:off x="0" y="0"/>
          <a:ext cx="0" cy="0"/>
          <a:chOff x="0" y="0"/>
          <a:chExt cx="0" cy="0"/>
        </a:xfrm>
      </p:grpSpPr>
      <p:sp>
        <p:nvSpPr>
          <p:cNvPr id="27" name="Google Shape;27;p5"/>
          <p:cNvSpPr>
            <a:spLocks noGrp="1"/>
          </p:cNvSpPr>
          <p:nvPr>
            <p:ph type="pic" idx="2"/>
          </p:nvPr>
        </p:nvSpPr>
        <p:spPr>
          <a:xfrm flipH="1">
            <a:off x="3721834" y="880677"/>
            <a:ext cx="7988142" cy="5366010"/>
          </a:xfrm>
          <a:prstGeom prst="corner">
            <a:avLst>
              <a:gd name="adj1" fmla="val 57242"/>
              <a:gd name="adj2" fmla="val 95740"/>
            </a:avLst>
          </a:prstGeom>
          <a:blipFill rotWithShape="0">
            <a:blip r:embed="rId2">
              <a:alphaModFix amt="0"/>
            </a:blip>
            <a:stretch>
              <a:fillRect/>
            </a:stretch>
          </a:blip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accent5"/>
              </a:buClr>
              <a:buSzPts val="2800"/>
              <a:buFont typeface="Arial"/>
              <a:buChar char="•"/>
              <a:defRPr sz="2800" b="0" i="0" u="none" strike="noStrike" cap="none">
                <a:solidFill>
                  <a:schemeClr val="accent5"/>
                </a:solidFill>
                <a:latin typeface="Arial"/>
                <a:ea typeface="Arial"/>
                <a:cs typeface="Arial"/>
                <a:sym typeface="Arial"/>
              </a:defRPr>
            </a:lvl1pPr>
            <a:lvl2pPr marR="0" lvl="1"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R="0" lvl="2"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R="0" lvl="3"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R="0" lvl="4"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8" name="Google Shape;28;p5"/>
          <p:cNvSpPr txBox="1">
            <a:spLocks noGrp="1"/>
          </p:cNvSpPr>
          <p:nvPr>
            <p:ph type="body" idx="1"/>
          </p:nvPr>
        </p:nvSpPr>
        <p:spPr>
          <a:xfrm>
            <a:off x="839788" y="2951929"/>
            <a:ext cx="2469469" cy="304136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5"/>
              </a:buClr>
              <a:buSzPts val="1600"/>
              <a:buNone/>
              <a:defRPr sz="1600"/>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9" name="Google Shape;29;p5"/>
          <p:cNvSpPr txBox="1">
            <a:spLocks noGrp="1"/>
          </p:cNvSpPr>
          <p:nvPr>
            <p:ph type="title"/>
          </p:nvPr>
        </p:nvSpPr>
        <p:spPr>
          <a:xfrm>
            <a:off x="839788" y="748430"/>
            <a:ext cx="4720887" cy="185409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0" name="Google Shape;30;p5" descr="A close up of a sign  Description automatically generated"/>
          <p:cNvPicPr preferRelativeResize="0"/>
          <p:nvPr/>
        </p:nvPicPr>
        <p:blipFill rotWithShape="1">
          <a:blip r:embed="rId3">
            <a:alphaModFix/>
          </a:blip>
          <a:srcRect/>
          <a:stretch/>
        </p:blipFill>
        <p:spPr>
          <a:xfrm>
            <a:off x="207654" y="6123851"/>
            <a:ext cx="1217550" cy="563880"/>
          </a:xfrm>
          <a:prstGeom prst="rect">
            <a:avLst/>
          </a:prstGeom>
          <a:noFill/>
          <a:ln>
            <a:noFill/>
          </a:ln>
        </p:spPr>
      </p:pic>
      <p:grpSp>
        <p:nvGrpSpPr>
          <p:cNvPr id="31" name="Google Shape;31;p5"/>
          <p:cNvGrpSpPr/>
          <p:nvPr/>
        </p:nvGrpSpPr>
        <p:grpSpPr>
          <a:xfrm>
            <a:off x="3721835" y="773552"/>
            <a:ext cx="7988141" cy="2408473"/>
            <a:chOff x="3673920" y="736031"/>
            <a:chExt cx="7988141" cy="2408473"/>
          </a:xfrm>
        </p:grpSpPr>
        <p:sp>
          <p:nvSpPr>
            <p:cNvPr id="32" name="Google Shape;32;p5"/>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3" name="Google Shape;33;p5"/>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4" name="Google Shape;34;p5"/>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5" name="Google Shape;35;p5"/>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36" name="Google Shape;36;p5"/>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Four Corners">
  <p:cSld name="Four Corners">
    <p:spTree>
      <p:nvGrpSpPr>
        <p:cNvPr id="1" name="Shape 37"/>
        <p:cNvGrpSpPr/>
        <p:nvPr/>
      </p:nvGrpSpPr>
      <p:grpSpPr>
        <a:xfrm>
          <a:off x="0" y="0"/>
          <a:ext cx="0" cy="0"/>
          <a:chOff x="0" y="0"/>
          <a:chExt cx="0" cy="0"/>
        </a:xfrm>
      </p:grpSpPr>
      <p:sp>
        <p:nvSpPr>
          <p:cNvPr id="38" name="Google Shape;38;p6"/>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39" name="Google Shape;39;p6"/>
          <p:cNvGrpSpPr/>
          <p:nvPr/>
        </p:nvGrpSpPr>
        <p:grpSpPr>
          <a:xfrm rot="10800000">
            <a:off x="10644674" y="5408676"/>
            <a:ext cx="735606" cy="746592"/>
            <a:chOff x="897887" y="745236"/>
            <a:chExt cx="735606" cy="746592"/>
          </a:xfrm>
        </p:grpSpPr>
        <p:sp>
          <p:nvSpPr>
            <p:cNvPr id="40" name="Google Shape;40;p6"/>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1" name="Google Shape;41;p6"/>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42" name="Google Shape;42;p6"/>
          <p:cNvGrpSpPr/>
          <p:nvPr/>
        </p:nvGrpSpPr>
        <p:grpSpPr>
          <a:xfrm rot="10800000" flipH="1">
            <a:off x="789474" y="5408676"/>
            <a:ext cx="735606" cy="746592"/>
            <a:chOff x="897887" y="745236"/>
            <a:chExt cx="735606" cy="746592"/>
          </a:xfrm>
        </p:grpSpPr>
        <p:sp>
          <p:nvSpPr>
            <p:cNvPr id="43" name="Google Shape;43;p6"/>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4" name="Google Shape;44;p6"/>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45" name="Google Shape;45;p6"/>
          <p:cNvGrpSpPr/>
          <p:nvPr/>
        </p:nvGrpSpPr>
        <p:grpSpPr>
          <a:xfrm flipH="1">
            <a:off x="10644674" y="745236"/>
            <a:ext cx="735606" cy="746592"/>
            <a:chOff x="897887" y="745236"/>
            <a:chExt cx="735606" cy="746592"/>
          </a:xfrm>
        </p:grpSpPr>
        <p:sp>
          <p:nvSpPr>
            <p:cNvPr id="46" name="Google Shape;46;p6"/>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7" name="Google Shape;47;p6"/>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48" name="Google Shape;48;p6"/>
          <p:cNvSpPr txBox="1">
            <a:spLocks noGrp="1"/>
          </p:cNvSpPr>
          <p:nvPr>
            <p:ph type="body" idx="1"/>
          </p:nvPr>
        </p:nvSpPr>
        <p:spPr>
          <a:xfrm>
            <a:off x="2418591" y="2310784"/>
            <a:ext cx="7510717" cy="339445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F3F3F"/>
              </a:buClr>
              <a:buSzPts val="1800"/>
              <a:buNone/>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6"/>
          <p:cNvSpPr txBox="1">
            <a:spLocks noGrp="1"/>
          </p:cNvSpPr>
          <p:nvPr>
            <p:ph type="title"/>
          </p:nvPr>
        </p:nvSpPr>
        <p:spPr>
          <a:xfrm>
            <a:off x="2418590" y="1198471"/>
            <a:ext cx="7510718" cy="84592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50" name="Google Shape;50;p6"/>
          <p:cNvGrpSpPr/>
          <p:nvPr/>
        </p:nvGrpSpPr>
        <p:grpSpPr>
          <a:xfrm rot="-5400000" flipH="1">
            <a:off x="786644" y="682484"/>
            <a:ext cx="731520" cy="747831"/>
            <a:chOff x="897887" y="745236"/>
            <a:chExt cx="731520" cy="747831"/>
          </a:xfrm>
        </p:grpSpPr>
        <p:sp>
          <p:nvSpPr>
            <p:cNvPr id="51" name="Google Shape;51;p6"/>
            <p:cNvSpPr/>
            <p:nvPr/>
          </p:nvSpPr>
          <p:spPr>
            <a:xfrm rot="-5400000" flipH="1">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2" name="Google Shape;52;p6"/>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53" name="Google Shape;53;p6"/>
          <p:cNvSpPr txBox="1"/>
          <p:nvPr/>
        </p:nvSpPr>
        <p:spPr>
          <a:xfrm>
            <a:off x="3849624"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rgbClr val="BABABA"/>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54" name="Google Shape;54;p6"/>
          <p:cNvSpPr txBox="1"/>
          <p:nvPr/>
        </p:nvSpPr>
        <p:spPr>
          <a:xfrm>
            <a:off x="3849623" y="6404446"/>
            <a:ext cx="4492751"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enter Text Magenta Lines">
  <p:cSld name="Center Text Magenta Lines">
    <p:spTree>
      <p:nvGrpSpPr>
        <p:cNvPr id="1" name="Shape 55"/>
        <p:cNvGrpSpPr/>
        <p:nvPr/>
      </p:nvGrpSpPr>
      <p:grpSpPr>
        <a:xfrm>
          <a:off x="0" y="0"/>
          <a:ext cx="0" cy="0"/>
          <a:chOff x="0" y="0"/>
          <a:chExt cx="0" cy="0"/>
        </a:xfrm>
      </p:grpSpPr>
      <p:pic>
        <p:nvPicPr>
          <p:cNvPr id="56" name="Google Shape;56;p7" descr="A screenshot of a cell phone  Description automatically generated"/>
          <p:cNvPicPr preferRelativeResize="0"/>
          <p:nvPr/>
        </p:nvPicPr>
        <p:blipFill rotWithShape="1">
          <a:blip r:embed="rId2">
            <a:alphaModFix/>
          </a:blip>
          <a:srcRect/>
          <a:stretch/>
        </p:blipFill>
        <p:spPr>
          <a:xfrm>
            <a:off x="-1" y="0"/>
            <a:ext cx="12192001" cy="6858000"/>
          </a:xfrm>
          <a:prstGeom prst="rect">
            <a:avLst/>
          </a:prstGeom>
          <a:noFill/>
          <a:ln>
            <a:noFill/>
          </a:ln>
        </p:spPr>
      </p:pic>
      <p:sp>
        <p:nvSpPr>
          <p:cNvPr id="57" name="Google Shape;57;p7"/>
          <p:cNvSpPr txBox="1"/>
          <p:nvPr/>
        </p:nvSpPr>
        <p:spPr>
          <a:xfrm>
            <a:off x="3244174" y="1626141"/>
            <a:ext cx="5791200" cy="931030"/>
          </a:xfrm>
          <a:prstGeom prst="rect">
            <a:avLst/>
          </a:prstGeom>
          <a:no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00000"/>
              <a:buFont typeface="Arial"/>
              <a:buNone/>
            </a:pPr>
            <a:endParaRPr sz="3600" b="0" i="0" u="none" strike="noStrike" cap="none">
              <a:solidFill>
                <a:srgbClr val="3F3F3F"/>
              </a:solidFill>
              <a:latin typeface="Arial"/>
              <a:ea typeface="Arial"/>
              <a:cs typeface="Arial"/>
              <a:sym typeface="Arial"/>
            </a:endParaRPr>
          </a:p>
        </p:txBody>
      </p:sp>
      <p:sp>
        <p:nvSpPr>
          <p:cNvPr id="58" name="Google Shape;58;p7"/>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7"/>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7"/>
          <p:cNvSpPr txBox="1"/>
          <p:nvPr/>
        </p:nvSpPr>
        <p:spPr>
          <a:xfrm>
            <a:off x="245940" y="6439788"/>
            <a:ext cx="652789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ext Slide 2">
  <p:cSld name="Text Slide 2">
    <p:spTree>
      <p:nvGrpSpPr>
        <p:cNvPr id="1" name="Shape 61"/>
        <p:cNvGrpSpPr/>
        <p:nvPr/>
      </p:nvGrpSpPr>
      <p:grpSpPr>
        <a:xfrm>
          <a:off x="0" y="0"/>
          <a:ext cx="0" cy="0"/>
          <a:chOff x="0" y="0"/>
          <a:chExt cx="0" cy="0"/>
        </a:xfrm>
      </p:grpSpPr>
      <p:pic>
        <p:nvPicPr>
          <p:cNvPr id="62" name="Google Shape;62;p8" descr="A picture containing holding, yellow, colorful, sign  Description automatically generated"/>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63" name="Google Shape;63;p8"/>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8"/>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8"/>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66" name="Google Shape;66;p8"/>
          <p:cNvSpPr txBox="1"/>
          <p:nvPr/>
        </p:nvSpPr>
        <p:spPr>
          <a:xfrm>
            <a:off x="7260219" y="6473301"/>
            <a:ext cx="468583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Left Bar Slide 1">
  <p:cSld name="Left Bar Slide 1">
    <p:spTree>
      <p:nvGrpSpPr>
        <p:cNvPr id="1" name="Shape 67"/>
        <p:cNvGrpSpPr/>
        <p:nvPr/>
      </p:nvGrpSpPr>
      <p:grpSpPr>
        <a:xfrm>
          <a:off x="0" y="0"/>
          <a:ext cx="0" cy="0"/>
          <a:chOff x="0" y="0"/>
          <a:chExt cx="0" cy="0"/>
        </a:xfrm>
      </p:grpSpPr>
      <p:sp>
        <p:nvSpPr>
          <p:cNvPr id="68" name="Google Shape;68;p9"/>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69" name="Google Shape;69;p9"/>
          <p:cNvGrpSpPr/>
          <p:nvPr/>
        </p:nvGrpSpPr>
        <p:grpSpPr>
          <a:xfrm rot="10800000" flipH="1">
            <a:off x="11185080" y="298640"/>
            <a:ext cx="735606" cy="746592"/>
            <a:chOff x="10666920" y="5421408"/>
            <a:chExt cx="735606" cy="746592"/>
          </a:xfrm>
        </p:grpSpPr>
        <p:sp>
          <p:nvSpPr>
            <p:cNvPr id="70" name="Google Shape;70;p9"/>
            <p:cNvSpPr/>
            <p:nvPr/>
          </p:nvSpPr>
          <p:spPr>
            <a:xfrm rot="5400000" flipH="1">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1" name="Google Shape;71;p9"/>
            <p:cNvSpPr/>
            <p:nvPr/>
          </p:nvSpPr>
          <p:spPr>
            <a:xfrm rot="10800000" flipH="1">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72" name="Google Shape;72;p9"/>
          <p:cNvSpPr txBox="1">
            <a:spLocks noGrp="1"/>
          </p:cNvSpPr>
          <p:nvPr>
            <p:ph type="body" idx="1"/>
          </p:nvPr>
        </p:nvSpPr>
        <p:spPr>
          <a:xfrm>
            <a:off x="3282203" y="1788668"/>
            <a:ext cx="7902877" cy="424948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9"/>
          <p:cNvSpPr txBox="1"/>
          <p:nvPr/>
        </p:nvSpPr>
        <p:spPr>
          <a:xfrm>
            <a:off x="3282203" y="894071"/>
            <a:ext cx="6105637" cy="72165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D92D8A"/>
              </a:buClr>
              <a:buSzPts val="3200"/>
              <a:buFont typeface="Arial"/>
              <a:buNone/>
            </a:pPr>
            <a:endParaRPr sz="3200" b="0" i="0" u="none" strike="noStrike" cap="none">
              <a:solidFill>
                <a:srgbClr val="D92D8A"/>
              </a:solidFill>
              <a:latin typeface="Arial"/>
              <a:ea typeface="Arial"/>
              <a:cs typeface="Arial"/>
              <a:sym typeface="Arial"/>
            </a:endParaRPr>
          </a:p>
        </p:txBody>
      </p:sp>
      <p:sp>
        <p:nvSpPr>
          <p:cNvPr id="74" name="Google Shape;74;p9"/>
          <p:cNvSpPr txBox="1">
            <a:spLocks noGrp="1"/>
          </p:cNvSpPr>
          <p:nvPr>
            <p:ph type="title"/>
          </p:nvPr>
        </p:nvSpPr>
        <p:spPr>
          <a:xfrm>
            <a:off x="3282203" y="819848"/>
            <a:ext cx="7902877" cy="747456"/>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75" name="Google Shape;75;p9" descr="A blue sky  Description automatically generated"/>
          <p:cNvPicPr preferRelativeResize="0"/>
          <p:nvPr/>
        </p:nvPicPr>
        <p:blipFill rotWithShape="1">
          <a:blip r:embed="rId2">
            <a:alphaModFix/>
          </a:blip>
          <a:srcRect/>
          <a:stretch/>
        </p:blipFill>
        <p:spPr>
          <a:xfrm>
            <a:off x="0" y="1"/>
            <a:ext cx="2465798" cy="6857999"/>
          </a:xfrm>
          <a:prstGeom prst="rect">
            <a:avLst/>
          </a:prstGeom>
          <a:noFill/>
          <a:ln>
            <a:noFill/>
          </a:ln>
        </p:spPr>
      </p:pic>
      <p:pic>
        <p:nvPicPr>
          <p:cNvPr id="76" name="Google Shape;76;p9" descr="A close up of a sign  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sp>
        <p:nvSpPr>
          <p:cNvPr id="77" name="Google Shape;77;p9"/>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Left Bar Slide 2">
  <p:cSld name="Left Bar Slide 2">
    <p:spTree>
      <p:nvGrpSpPr>
        <p:cNvPr id="1" name="Shape 78"/>
        <p:cNvGrpSpPr/>
        <p:nvPr/>
      </p:nvGrpSpPr>
      <p:grpSpPr>
        <a:xfrm>
          <a:off x="0" y="0"/>
          <a:ext cx="0" cy="0"/>
          <a:chOff x="0" y="0"/>
          <a:chExt cx="0" cy="0"/>
        </a:xfrm>
      </p:grpSpPr>
      <p:sp>
        <p:nvSpPr>
          <p:cNvPr id="79" name="Google Shape;79;p10"/>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0" name="Google Shape;80;p10"/>
          <p:cNvSpPr txBox="1">
            <a:spLocks noGrp="1"/>
          </p:cNvSpPr>
          <p:nvPr>
            <p:ph type="body" idx="1"/>
          </p:nvPr>
        </p:nvSpPr>
        <p:spPr>
          <a:xfrm>
            <a:off x="3282203" y="1788667"/>
            <a:ext cx="7929604" cy="417526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0"/>
          <p:cNvSpPr txBox="1">
            <a:spLocks noGrp="1"/>
          </p:cNvSpPr>
          <p:nvPr>
            <p:ph type="title"/>
          </p:nvPr>
        </p:nvSpPr>
        <p:spPr>
          <a:xfrm>
            <a:off x="3282203" y="819848"/>
            <a:ext cx="7929604" cy="747456"/>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82" name="Google Shape;82;p10" descr="A blue sky  Description automatically generated"/>
          <p:cNvPicPr preferRelativeResize="0"/>
          <p:nvPr/>
        </p:nvPicPr>
        <p:blipFill rotWithShape="1">
          <a:blip r:embed="rId2">
            <a:alphaModFix/>
          </a:blip>
          <a:srcRect/>
          <a:stretch/>
        </p:blipFill>
        <p:spPr>
          <a:xfrm>
            <a:off x="0" y="1"/>
            <a:ext cx="2465798" cy="6858000"/>
          </a:xfrm>
          <a:prstGeom prst="rect">
            <a:avLst/>
          </a:prstGeom>
          <a:noFill/>
          <a:ln>
            <a:noFill/>
          </a:ln>
        </p:spPr>
      </p:pic>
      <p:pic>
        <p:nvPicPr>
          <p:cNvPr id="83" name="Google Shape;83;p10" descr="A close up of a sign  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grpSp>
        <p:nvGrpSpPr>
          <p:cNvPr id="84" name="Google Shape;84;p10"/>
          <p:cNvGrpSpPr/>
          <p:nvPr/>
        </p:nvGrpSpPr>
        <p:grpSpPr>
          <a:xfrm>
            <a:off x="2393879" y="0"/>
            <a:ext cx="9798121" cy="6889337"/>
            <a:chOff x="2421466" y="-1"/>
            <a:chExt cx="9810796" cy="6874007"/>
          </a:xfrm>
        </p:grpSpPr>
        <p:sp>
          <p:nvSpPr>
            <p:cNvPr id="85" name="Google Shape;85;p10"/>
            <p:cNvSpPr/>
            <p:nvPr/>
          </p:nvSpPr>
          <p:spPr>
            <a:xfrm rot="-5400000" flipH="1">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6" name="Google Shape;86;p10"/>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7" name="Google Shape;87;p10"/>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8" name="Google Shape;88;p10"/>
            <p:cNvSpPr/>
            <p:nvPr/>
          </p:nvSpPr>
          <p:spPr>
            <a:xfrm rot="-5400000" flipH="1">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89" name="Google Shape;89;p10"/>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image" Target="../media/image1.jpg"/><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theme" Target="../theme/theme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accent5"/>
              </a:buClr>
              <a:buSzPts val="3600"/>
              <a:buFont typeface="Arial"/>
              <a:buNone/>
              <a:defRPr sz="3600" b="0" i="0" u="none" strike="noStrike" cap="none">
                <a:solidFill>
                  <a:schemeClr val="accent5"/>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accent5"/>
              </a:buClr>
              <a:buSzPts val="2800"/>
              <a:buFont typeface="Arial"/>
              <a:buChar char="•"/>
              <a:defRPr sz="2800" b="0" i="0" u="none" strike="noStrike" cap="none">
                <a:solidFill>
                  <a:schemeClr val="accent5"/>
                </a:solidFill>
                <a:latin typeface="Arial"/>
                <a:ea typeface="Arial"/>
                <a:cs typeface="Arial"/>
                <a:sym typeface="Arial"/>
              </a:defRPr>
            </a:lvl1pPr>
            <a:lvl2pPr marL="914400" marR="0" lvl="1" indent="-381000"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L="1371600" marR="0" lvl="2" indent="-355600"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L="1828800" marR="0" lvl="3" indent="-342900"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L="2286000" marR="0" lvl="4" indent="-342900"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2" name="Google Shape;12;p1" descr="A blue sky  Description automatically generated"/>
          <p:cNvPicPr preferRelativeResize="0"/>
          <p:nvPr/>
        </p:nvPicPr>
        <p:blipFill rotWithShape="1">
          <a:blip r:embed="rId22">
            <a:alphaModFix/>
          </a:blip>
          <a:srcRect/>
          <a:stretch/>
        </p:blipFill>
        <p:spPr>
          <a:xfrm>
            <a:off x="0" y="3060"/>
            <a:ext cx="12192000" cy="685494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9"/>
        <p:cNvGrpSpPr/>
        <p:nvPr/>
      </p:nvGrpSpPr>
      <p:grpSpPr>
        <a:xfrm>
          <a:off x="0" y="0"/>
          <a:ext cx="0" cy="0"/>
          <a:chOff x="0" y="0"/>
          <a:chExt cx="0" cy="0"/>
        </a:xfrm>
      </p:grpSpPr>
      <p:sp>
        <p:nvSpPr>
          <p:cNvPr id="220" name="Google Shape;220;p2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accent5"/>
              </a:buClr>
              <a:buSzPts val="3600"/>
              <a:buFont typeface="Arial"/>
              <a:buNone/>
              <a:defRPr sz="3600" b="0" i="0" u="none" strike="noStrike" cap="none">
                <a:solidFill>
                  <a:schemeClr val="accent5"/>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1" name="Google Shape;221;p22"/>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accent5"/>
              </a:buClr>
              <a:buSzPts val="2800"/>
              <a:buFont typeface="Arial"/>
              <a:buChar char="•"/>
              <a:defRPr sz="2800" b="0" i="0" u="none" strike="noStrike" cap="none">
                <a:solidFill>
                  <a:schemeClr val="accent5"/>
                </a:solidFill>
                <a:latin typeface="Arial"/>
                <a:ea typeface="Arial"/>
                <a:cs typeface="Arial"/>
                <a:sym typeface="Arial"/>
              </a:defRPr>
            </a:lvl1pPr>
            <a:lvl2pPr marL="914400" marR="0" lvl="1" indent="-381000"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L="1371600" marR="0" lvl="2" indent="-355600"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L="1828800" marR="0" lvl="3" indent="-342900"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L="2286000" marR="0" lvl="4" indent="-342900"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222" name="Google Shape;222;p22" descr="A blue sky  Description automatically generated"/>
          <p:cNvPicPr preferRelativeResize="0"/>
          <p:nvPr/>
        </p:nvPicPr>
        <p:blipFill rotWithShape="1">
          <a:blip r:embed="rId21">
            <a:alphaModFix/>
          </a:blip>
          <a:srcRect/>
          <a:stretch/>
        </p:blipFill>
        <p:spPr>
          <a:xfrm>
            <a:off x="0" y="3060"/>
            <a:ext cx="12192000" cy="685494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8" Type="http://schemas.openxmlformats.org/officeDocument/2006/relationships/hyperlink" Target="mailto:esanc218@fiu.edu" TargetMode="External"/><Relationship Id="rId3" Type="http://schemas.openxmlformats.org/officeDocument/2006/relationships/hyperlink" Target="mailto:eluci005@fiu.edu" TargetMode="External"/><Relationship Id="rId7" Type="http://schemas.openxmlformats.org/officeDocument/2006/relationships/hyperlink" Target="mailto:aburg038@fiu.edu" TargetMode="External"/><Relationship Id="rId2" Type="http://schemas.openxmlformats.org/officeDocument/2006/relationships/notesSlide" Target="../notesSlides/notesSlide14.xml"/><Relationship Id="rId1" Type="http://schemas.openxmlformats.org/officeDocument/2006/relationships/slideLayout" Target="../slideLayouts/slideLayout22.xml"/><Relationship Id="rId6" Type="http://schemas.openxmlformats.org/officeDocument/2006/relationships/hyperlink" Target="mailto:jjime197@fiu.edu" TargetMode="External"/><Relationship Id="rId5" Type="http://schemas.openxmlformats.org/officeDocument/2006/relationships/hyperlink" Target="mailto:nsigu002@fiu.edu" TargetMode="External"/><Relationship Id="rId10" Type="http://schemas.openxmlformats.org/officeDocument/2006/relationships/hyperlink" Target="mailto:evile003@fiu.edu" TargetMode="External"/><Relationship Id="rId4" Type="http://schemas.openxmlformats.org/officeDocument/2006/relationships/hyperlink" Target="mailto:ngome075@fiu.edu" TargetMode="External"/><Relationship Id="rId9" Type="http://schemas.openxmlformats.org/officeDocument/2006/relationships/hyperlink" Target="mailto:jaren037@fiu.edu"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2.xml"/><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2.xml"/><Relationship Id="rId5" Type="http://schemas.openxmlformats.org/officeDocument/2006/relationships/image" Target="../media/image19.jpeg"/><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2.xml"/><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22.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43"/>
          <p:cNvSpPr txBox="1">
            <a:spLocks noGrp="1"/>
          </p:cNvSpPr>
          <p:nvPr>
            <p:ph type="title"/>
          </p:nvPr>
        </p:nvSpPr>
        <p:spPr>
          <a:xfrm>
            <a:off x="1603727" y="2483558"/>
            <a:ext cx="8984400" cy="1325700"/>
          </a:xfrm>
          <a:prstGeom prst="rect">
            <a:avLst/>
          </a:prstGeom>
          <a:noFill/>
          <a:ln>
            <a:noFill/>
          </a:ln>
        </p:spPr>
        <p:txBody>
          <a:bodyPr spcFirstLastPara="1" wrap="square" lIns="91425" tIns="45700" rIns="91425" bIns="45700" anchor="ctr" anchorCtr="0">
            <a:normAutofit fontScale="90000"/>
          </a:bodyPr>
          <a:lstStyle/>
          <a:p>
            <a:pPr lvl="0">
              <a:buSzPct val="81000"/>
            </a:pPr>
            <a:r>
              <a:rPr lang="en-US" dirty="0">
                <a:latin typeface="Arial"/>
                <a:ea typeface="Arial"/>
                <a:cs typeface="Arial"/>
                <a:sym typeface="Arial"/>
              </a:rPr>
              <a:t>Capstone II/Senior Project Final Project</a:t>
            </a:r>
            <a:br>
              <a:rPr lang="en-US" dirty="0">
                <a:latin typeface="Arial"/>
                <a:ea typeface="Arial"/>
                <a:cs typeface="Arial"/>
                <a:sym typeface="Arial"/>
              </a:rPr>
            </a:br>
            <a:r>
              <a:rPr lang="en-US" dirty="0"/>
              <a:t>Fall 2021</a:t>
            </a:r>
            <a:br>
              <a:rPr lang="en-US" dirty="0">
                <a:latin typeface="Arial"/>
                <a:ea typeface="Arial"/>
                <a:cs typeface="Arial"/>
                <a:sym typeface="Arial"/>
              </a:rPr>
            </a:br>
            <a:br>
              <a:rPr lang="en-US" dirty="0"/>
            </a:br>
            <a:r>
              <a:rPr lang="en-US" dirty="0" err="1">
                <a:latin typeface="Arial"/>
                <a:ea typeface="Arial"/>
                <a:cs typeface="Arial"/>
                <a:sym typeface="Arial"/>
              </a:rPr>
              <a:t>NuMom</a:t>
            </a:r>
            <a:r>
              <a:rPr lang="en-US" dirty="0">
                <a:latin typeface="Arial"/>
                <a:ea typeface="Arial"/>
                <a:cs typeface="Arial"/>
                <a:sym typeface="Arial"/>
              </a:rPr>
              <a:t> (Keeping Moms &amp; Infants Healthy)</a:t>
            </a:r>
            <a:br>
              <a:rPr lang="en-US" dirty="0">
                <a:latin typeface="Arial"/>
                <a:ea typeface="Arial"/>
                <a:cs typeface="Arial"/>
                <a:sym typeface="Arial"/>
              </a:rPr>
            </a:br>
            <a:br>
              <a:rPr lang="en-US" sz="2200" dirty="0">
                <a:latin typeface="Arial"/>
                <a:ea typeface="Arial"/>
                <a:cs typeface="Arial"/>
                <a:sym typeface="Arial"/>
              </a:rPr>
            </a:br>
            <a:r>
              <a:rPr lang="en-US" sz="2200" dirty="0">
                <a:latin typeface="Arial"/>
                <a:ea typeface="Arial"/>
                <a:cs typeface="Arial"/>
                <a:sym typeface="Arial"/>
              </a:rPr>
              <a:t>Team Members: </a:t>
            </a:r>
            <a:r>
              <a:rPr lang="en-US" sz="2000" dirty="0"/>
              <a:t>Estephany Sanchez </a:t>
            </a:r>
            <a:r>
              <a:rPr lang="en-US" sz="2000" dirty="0" err="1"/>
              <a:t>Criado</a:t>
            </a:r>
            <a:r>
              <a:rPr lang="en-US" sz="2000" dirty="0"/>
              <a:t>, Oscar Sanchez, Juan Pablo Arenas </a:t>
            </a:r>
            <a:r>
              <a:rPr lang="en-US" sz="2000" dirty="0" err="1"/>
              <a:t>Grayeb</a:t>
            </a:r>
            <a:r>
              <a:rPr lang="en-US" sz="2000" dirty="0"/>
              <a:t>, Carlos </a:t>
            </a:r>
            <a:r>
              <a:rPr lang="en-US" sz="2000" dirty="0" err="1"/>
              <a:t>Neira</a:t>
            </a:r>
            <a:r>
              <a:rPr lang="en-US" sz="2000" dirty="0"/>
              <a:t>, Eric </a:t>
            </a:r>
            <a:r>
              <a:rPr lang="en-US" sz="2000" dirty="0" err="1"/>
              <a:t>Vilella</a:t>
            </a:r>
            <a:r>
              <a:rPr lang="en-US" sz="2000" dirty="0"/>
              <a:t>, </a:t>
            </a:r>
            <a:r>
              <a:rPr lang="en-US" sz="2000" dirty="0" err="1"/>
              <a:t>Anael</a:t>
            </a:r>
            <a:r>
              <a:rPr lang="en-US" sz="2000" dirty="0"/>
              <a:t> </a:t>
            </a:r>
            <a:r>
              <a:rPr lang="en-US" sz="2000" dirty="0" err="1"/>
              <a:t>Ais</a:t>
            </a:r>
            <a:r>
              <a:rPr lang="en-US" sz="2000" dirty="0"/>
              <a:t>, </a:t>
            </a:r>
            <a:r>
              <a:rPr lang="en-US" sz="2000" dirty="0" err="1"/>
              <a:t>Gabner</a:t>
            </a:r>
            <a:r>
              <a:rPr lang="en-US" sz="2000" dirty="0"/>
              <a:t> Jean-Louis, Julian Lopez, Lisabeth Roche. </a:t>
            </a:r>
            <a:br>
              <a:rPr lang="en-US" sz="2200" dirty="0"/>
            </a:br>
            <a:br>
              <a:rPr lang="en-US" sz="2200" dirty="0">
                <a:latin typeface="Arial"/>
                <a:ea typeface="Arial"/>
                <a:cs typeface="Arial"/>
                <a:sym typeface="Arial"/>
              </a:rPr>
            </a:br>
            <a:r>
              <a:rPr lang="en-US" sz="2200" dirty="0">
                <a:latin typeface="Arial"/>
                <a:ea typeface="Arial"/>
                <a:cs typeface="Arial"/>
                <a:sym typeface="Arial"/>
              </a:rPr>
              <a:t>Product Owner(s): Jean Hannan</a:t>
            </a:r>
            <a:br>
              <a:rPr lang="en-US" sz="2200" dirty="0"/>
            </a:br>
            <a:r>
              <a:rPr lang="en-US" sz="2200" dirty="0">
                <a:latin typeface="Arial"/>
                <a:ea typeface="Arial"/>
                <a:cs typeface="Arial"/>
                <a:sym typeface="Arial"/>
              </a:rPr>
              <a:t>Mentor(s): Eduardo Morales</a:t>
            </a:r>
            <a:br>
              <a:rPr lang="en-US" sz="2200" dirty="0"/>
            </a:br>
            <a:r>
              <a:rPr lang="en-US" sz="2200" dirty="0">
                <a:latin typeface="Arial"/>
                <a:ea typeface="Arial"/>
                <a:cs typeface="Arial"/>
                <a:sym typeface="Arial"/>
              </a:rPr>
              <a:t>Professor: Masoud </a:t>
            </a:r>
            <a:r>
              <a:rPr lang="en-US" sz="2200" dirty="0" err="1">
                <a:latin typeface="Arial"/>
                <a:ea typeface="Arial"/>
                <a:cs typeface="Arial"/>
                <a:sym typeface="Arial"/>
              </a:rPr>
              <a:t>Sadjadi</a:t>
            </a:r>
            <a:br>
              <a:rPr lang="en-US" sz="2200" dirty="0"/>
            </a:br>
            <a:endParaRPr sz="4000" dirty="0"/>
          </a:p>
        </p:txBody>
      </p:sp>
      <p:pic>
        <p:nvPicPr>
          <p:cNvPr id="434" name="Google Shape;434;p43" descr="A picture containing drawing  Description automatically generated"/>
          <p:cNvPicPr preferRelativeResize="0"/>
          <p:nvPr/>
        </p:nvPicPr>
        <p:blipFill rotWithShape="1">
          <a:blip r:embed="rId3">
            <a:alphaModFix/>
          </a:blip>
          <a:srcRect/>
          <a:stretch/>
        </p:blipFill>
        <p:spPr>
          <a:xfrm>
            <a:off x="3766603" y="5158384"/>
            <a:ext cx="4658792" cy="89592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pic>
        <p:nvPicPr>
          <p:cNvPr id="492" name="Google Shape;492;p51" descr="Diagram  Description automatically generated"/>
          <p:cNvPicPr preferRelativeResize="0"/>
          <p:nvPr/>
        </p:nvPicPr>
        <p:blipFill rotWithShape="1">
          <a:blip r:embed="rId3">
            <a:alphaModFix/>
          </a:blip>
          <a:srcRect/>
          <a:stretch/>
        </p:blipFill>
        <p:spPr>
          <a:xfrm>
            <a:off x="3756028" y="2737943"/>
            <a:ext cx="5093626" cy="2967038"/>
          </a:xfrm>
          <a:prstGeom prst="rect">
            <a:avLst/>
          </a:prstGeom>
          <a:noFill/>
          <a:ln>
            <a:noFill/>
          </a:ln>
        </p:spPr>
      </p:pic>
      <p:sp>
        <p:nvSpPr>
          <p:cNvPr id="493" name="Google Shape;493;p51"/>
          <p:cNvSpPr txBox="1">
            <a:spLocks noGrp="1"/>
          </p:cNvSpPr>
          <p:nvPr>
            <p:ph type="title"/>
          </p:nvPr>
        </p:nvSpPr>
        <p:spPr>
          <a:xfrm>
            <a:off x="3960364" y="1809715"/>
            <a:ext cx="4358700" cy="7476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2500"/>
              <a:buFont typeface="Arial"/>
              <a:buNone/>
            </a:pPr>
            <a:r>
              <a:rPr lang="en-US" sz="2500"/>
              <a:t>System Design: Deployment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2"/>
                                        </p:tgtEl>
                                        <p:attrNameLst>
                                          <p:attrName>style.visibility</p:attrName>
                                        </p:attrNameLst>
                                      </p:cBhvr>
                                      <p:to>
                                        <p:strVal val="visible"/>
                                      </p:to>
                                    </p:set>
                                    <p:animEffect transition="in" filter="fade">
                                      <p:cBhvr>
                                        <p:cTn id="7" dur="1000"/>
                                        <p:tgtEl>
                                          <p:spTgt spid="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52"/>
          <p:cNvSpPr txBox="1">
            <a:spLocks noGrp="1"/>
          </p:cNvSpPr>
          <p:nvPr>
            <p:ph type="body" idx="1"/>
          </p:nvPr>
        </p:nvSpPr>
        <p:spPr>
          <a:xfrm>
            <a:off x="1590222" y="1951592"/>
            <a:ext cx="4222800" cy="4338900"/>
          </a:xfrm>
          <a:prstGeom prst="rect">
            <a:avLst/>
          </a:prstGeom>
          <a:noFill/>
          <a:ln>
            <a:noFill/>
          </a:ln>
        </p:spPr>
        <p:txBody>
          <a:bodyPr spcFirstLastPara="1" wrap="square" lIns="91425" tIns="45700" rIns="91425" bIns="45700" anchor="t" anchorCtr="0">
            <a:normAutofit/>
          </a:bodyPr>
          <a:lstStyle/>
          <a:p>
            <a:pPr marL="457200" lvl="0" indent="0" algn="l" rtl="0">
              <a:lnSpc>
                <a:spcPct val="90000"/>
              </a:lnSpc>
              <a:spcBef>
                <a:spcPts val="0"/>
              </a:spcBef>
              <a:spcAft>
                <a:spcPts val="0"/>
              </a:spcAft>
              <a:buClr>
                <a:schemeClr val="accent5"/>
              </a:buClr>
              <a:buSzPts val="2800"/>
              <a:buNone/>
            </a:pPr>
            <a:r>
              <a:rPr lang="en-US"/>
              <a:t>● View - displays the information to the user, the UI</a:t>
            </a:r>
            <a:endParaRPr/>
          </a:p>
          <a:p>
            <a:pPr marL="457200" lvl="0" indent="0" algn="l" rtl="0">
              <a:lnSpc>
                <a:spcPct val="90000"/>
              </a:lnSpc>
              <a:spcBef>
                <a:spcPts val="1200"/>
              </a:spcBef>
              <a:spcAft>
                <a:spcPts val="0"/>
              </a:spcAft>
              <a:buClr>
                <a:schemeClr val="accent5"/>
              </a:buClr>
              <a:buSzPts val="2800"/>
              <a:buNone/>
            </a:pPr>
            <a:r>
              <a:rPr lang="en-US"/>
              <a:t>● Controller - handle the user input</a:t>
            </a:r>
            <a:endParaRPr/>
          </a:p>
          <a:p>
            <a:pPr marL="457200" lvl="0" indent="0" algn="l" rtl="0">
              <a:lnSpc>
                <a:spcPct val="90000"/>
              </a:lnSpc>
              <a:spcBef>
                <a:spcPts val="1200"/>
              </a:spcBef>
              <a:spcAft>
                <a:spcPts val="0"/>
              </a:spcAft>
              <a:buClr>
                <a:schemeClr val="accent5"/>
              </a:buClr>
              <a:buSzPts val="2800"/>
              <a:buNone/>
            </a:pPr>
            <a:r>
              <a:rPr lang="en-US"/>
              <a:t>● Model - Contains the core functionality and data</a:t>
            </a:r>
            <a:endParaRPr/>
          </a:p>
          <a:p>
            <a:pPr marL="228600" lvl="0" indent="-50800" algn="l" rtl="0">
              <a:lnSpc>
                <a:spcPct val="90000"/>
              </a:lnSpc>
              <a:spcBef>
                <a:spcPts val="2200"/>
              </a:spcBef>
              <a:spcAft>
                <a:spcPts val="0"/>
              </a:spcAft>
              <a:buClr>
                <a:schemeClr val="accent5"/>
              </a:buClr>
              <a:buSzPts val="2800"/>
              <a:buNone/>
            </a:pPr>
            <a:endParaRPr/>
          </a:p>
        </p:txBody>
      </p:sp>
      <p:sp>
        <p:nvSpPr>
          <p:cNvPr id="499" name="Google Shape;499;p52"/>
          <p:cNvSpPr txBox="1">
            <a:spLocks noGrp="1"/>
          </p:cNvSpPr>
          <p:nvPr>
            <p:ph type="title"/>
          </p:nvPr>
        </p:nvSpPr>
        <p:spPr>
          <a:xfrm>
            <a:off x="1590222" y="470310"/>
            <a:ext cx="89844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Arial"/>
              <a:buNone/>
            </a:pPr>
            <a:r>
              <a:rPr lang="en-US"/>
              <a:t>System Design</a:t>
            </a:r>
            <a:endParaRPr/>
          </a:p>
        </p:txBody>
      </p:sp>
      <p:pic>
        <p:nvPicPr>
          <p:cNvPr id="500" name="Google Shape;500;p52" descr="Diagram  Description automatically generated"/>
          <p:cNvPicPr preferRelativeResize="0"/>
          <p:nvPr/>
        </p:nvPicPr>
        <p:blipFill rotWithShape="1">
          <a:blip r:embed="rId3">
            <a:alphaModFix/>
          </a:blip>
          <a:srcRect/>
          <a:stretch/>
        </p:blipFill>
        <p:spPr>
          <a:xfrm>
            <a:off x="6352016" y="1795874"/>
            <a:ext cx="5324170" cy="360554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53"/>
          <p:cNvSpPr txBox="1">
            <a:spLocks noGrp="1"/>
          </p:cNvSpPr>
          <p:nvPr>
            <p:ph type="body" idx="1"/>
          </p:nvPr>
        </p:nvSpPr>
        <p:spPr>
          <a:xfrm>
            <a:off x="1590222" y="1951592"/>
            <a:ext cx="4222800" cy="4338900"/>
          </a:xfrm>
          <a:prstGeom prst="rect">
            <a:avLst/>
          </a:prstGeom>
          <a:noFill/>
          <a:ln>
            <a:noFill/>
          </a:ln>
        </p:spPr>
        <p:txBody>
          <a:bodyPr spcFirstLastPara="1" wrap="square" lIns="91425" tIns="45700" rIns="91425" bIns="45700" anchor="t" anchorCtr="0">
            <a:normAutofit/>
          </a:bodyPr>
          <a:lstStyle/>
          <a:p>
            <a:pPr marL="282575" lvl="0" indent="-282575" algn="l" rtl="0">
              <a:lnSpc>
                <a:spcPct val="90000"/>
              </a:lnSpc>
              <a:spcBef>
                <a:spcPts val="0"/>
              </a:spcBef>
              <a:spcAft>
                <a:spcPts val="0"/>
              </a:spcAft>
              <a:buClr>
                <a:srgbClr val="001D4D"/>
              </a:buClr>
              <a:buSzPts val="2200"/>
              <a:buChar char="⚫"/>
            </a:pPr>
            <a:r>
              <a:rPr lang="en-US" dirty="0"/>
              <a:t>Design Patterns:</a:t>
            </a:r>
            <a:endParaRPr dirty="0"/>
          </a:p>
          <a:p>
            <a:pPr marL="577850" lvl="1" indent="-295275" algn="l" rtl="0">
              <a:lnSpc>
                <a:spcPct val="90000"/>
              </a:lnSpc>
              <a:spcBef>
                <a:spcPts val="0"/>
              </a:spcBef>
              <a:spcAft>
                <a:spcPts val="0"/>
              </a:spcAft>
              <a:buClr>
                <a:schemeClr val="accent5"/>
              </a:buClr>
              <a:buSzPts val="1800"/>
              <a:buFont typeface="Trebuchet MS"/>
              <a:buChar char="○"/>
            </a:pPr>
            <a:r>
              <a:rPr lang="en-US" sz="2800" dirty="0"/>
              <a:t>Singleton</a:t>
            </a:r>
            <a:endParaRPr dirty="0"/>
          </a:p>
          <a:p>
            <a:pPr marL="577850" lvl="1" indent="-295275" algn="l" rtl="0">
              <a:lnSpc>
                <a:spcPct val="90000"/>
              </a:lnSpc>
              <a:spcBef>
                <a:spcPts val="0"/>
              </a:spcBef>
              <a:spcAft>
                <a:spcPts val="0"/>
              </a:spcAft>
              <a:buClr>
                <a:schemeClr val="accent5"/>
              </a:buClr>
              <a:buSzPts val="1800"/>
              <a:buFont typeface="Trebuchet MS"/>
              <a:buChar char="○"/>
            </a:pPr>
            <a:r>
              <a:rPr lang="en-US" sz="2800" dirty="0"/>
              <a:t>Iterator</a:t>
            </a:r>
            <a:endParaRPr dirty="0"/>
          </a:p>
          <a:p>
            <a:pPr marL="577850" lvl="1" indent="-295275" algn="l" rtl="0">
              <a:lnSpc>
                <a:spcPct val="90000"/>
              </a:lnSpc>
              <a:spcBef>
                <a:spcPts val="0"/>
              </a:spcBef>
              <a:spcAft>
                <a:spcPts val="0"/>
              </a:spcAft>
              <a:buClr>
                <a:schemeClr val="accent5"/>
              </a:buClr>
              <a:buSzPts val="1800"/>
              <a:buFont typeface="Trebuchet MS"/>
              <a:buChar char="○"/>
            </a:pPr>
            <a:r>
              <a:rPr lang="en-US" sz="2800" dirty="0"/>
              <a:t>Chain of Responsibility</a:t>
            </a:r>
            <a:endParaRPr dirty="0"/>
          </a:p>
          <a:p>
            <a:pPr marL="228600" lvl="0" indent="-50800" algn="l" rtl="0">
              <a:lnSpc>
                <a:spcPct val="90000"/>
              </a:lnSpc>
              <a:spcBef>
                <a:spcPts val="1000"/>
              </a:spcBef>
              <a:spcAft>
                <a:spcPts val="0"/>
              </a:spcAft>
              <a:buClr>
                <a:schemeClr val="accent5"/>
              </a:buClr>
              <a:buSzPts val="2800"/>
              <a:buNone/>
            </a:pPr>
            <a:endParaRPr dirty="0"/>
          </a:p>
        </p:txBody>
      </p:sp>
      <p:sp>
        <p:nvSpPr>
          <p:cNvPr id="506" name="Google Shape;506;p53"/>
          <p:cNvSpPr txBox="1">
            <a:spLocks noGrp="1"/>
          </p:cNvSpPr>
          <p:nvPr>
            <p:ph type="title"/>
          </p:nvPr>
        </p:nvSpPr>
        <p:spPr>
          <a:xfrm>
            <a:off x="1590222" y="470310"/>
            <a:ext cx="89844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Arial"/>
              <a:buNone/>
            </a:pPr>
            <a:r>
              <a:rPr lang="en-US"/>
              <a:t>Minimal Class Diagram</a:t>
            </a:r>
            <a:endParaRPr/>
          </a:p>
        </p:txBody>
      </p:sp>
      <p:pic>
        <p:nvPicPr>
          <p:cNvPr id="507" name="Google Shape;507;p53"/>
          <p:cNvPicPr preferRelativeResize="0">
            <a:picLocks noGrp="1"/>
          </p:cNvPicPr>
          <p:nvPr>
            <p:ph type="body" idx="2"/>
          </p:nvPr>
        </p:nvPicPr>
        <p:blipFill rotWithShape="1">
          <a:blip r:embed="rId3">
            <a:alphaModFix/>
          </a:blip>
          <a:srcRect/>
          <a:stretch/>
        </p:blipFill>
        <p:spPr>
          <a:xfrm>
            <a:off x="6575898" y="1139176"/>
            <a:ext cx="4025956" cy="467796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54"/>
          <p:cNvSpPr txBox="1">
            <a:spLocks noGrp="1"/>
          </p:cNvSpPr>
          <p:nvPr>
            <p:ph type="body" idx="1"/>
          </p:nvPr>
        </p:nvSpPr>
        <p:spPr>
          <a:xfrm>
            <a:off x="1590222" y="1951592"/>
            <a:ext cx="10050900" cy="4338900"/>
          </a:xfrm>
          <a:prstGeom prst="rect">
            <a:avLst/>
          </a:prstGeom>
          <a:noFill/>
          <a:ln>
            <a:noFill/>
          </a:ln>
        </p:spPr>
        <p:txBody>
          <a:bodyPr spcFirstLastPara="1" wrap="square" lIns="91425" tIns="45700" rIns="91425" bIns="45700" anchor="t" anchorCtr="0">
            <a:normAutofit/>
          </a:bodyPr>
          <a:lstStyle/>
          <a:p>
            <a:pPr marL="282575" lvl="0" indent="0" algn="l" rtl="0">
              <a:lnSpc>
                <a:spcPct val="90000"/>
              </a:lnSpc>
              <a:spcBef>
                <a:spcPts val="0"/>
              </a:spcBef>
              <a:spcAft>
                <a:spcPts val="0"/>
              </a:spcAft>
              <a:buClr>
                <a:schemeClr val="accent5"/>
              </a:buClr>
              <a:buSzPts val="2800"/>
              <a:buNone/>
            </a:pPr>
            <a:r>
              <a:rPr lang="en-US" b="1"/>
              <a:t>Sort and filter Clinics</a:t>
            </a:r>
            <a:endParaRPr/>
          </a:p>
          <a:p>
            <a:pPr marL="457200" lvl="0" indent="-342900" algn="l" rtl="0">
              <a:lnSpc>
                <a:spcPct val="90000"/>
              </a:lnSpc>
              <a:spcBef>
                <a:spcPts val="0"/>
              </a:spcBef>
              <a:spcAft>
                <a:spcPts val="0"/>
              </a:spcAft>
              <a:buClr>
                <a:schemeClr val="accent5"/>
              </a:buClr>
              <a:buSzPts val="1800"/>
              <a:buChar char="⚫"/>
            </a:pPr>
            <a:r>
              <a:rPr lang="en-US"/>
              <a:t>get User Location</a:t>
            </a:r>
            <a:endParaRPr/>
          </a:p>
          <a:p>
            <a:pPr marL="457200" lvl="0" indent="-342900" algn="l" rtl="0">
              <a:lnSpc>
                <a:spcPct val="90000"/>
              </a:lnSpc>
              <a:spcBef>
                <a:spcPts val="0"/>
              </a:spcBef>
              <a:spcAft>
                <a:spcPts val="0"/>
              </a:spcAft>
              <a:buClr>
                <a:schemeClr val="accent5"/>
              </a:buClr>
              <a:buSzPts val="1800"/>
              <a:buChar char="⚫"/>
            </a:pPr>
            <a:r>
              <a:rPr lang="en-US"/>
              <a:t>Loop: through Clinics</a:t>
            </a:r>
            <a:endParaRPr/>
          </a:p>
          <a:p>
            <a:pPr marL="914400" lvl="1" indent="-342900" algn="l" rtl="0">
              <a:lnSpc>
                <a:spcPct val="90000"/>
              </a:lnSpc>
              <a:spcBef>
                <a:spcPts val="0"/>
              </a:spcBef>
              <a:spcAft>
                <a:spcPts val="0"/>
              </a:spcAft>
              <a:buClr>
                <a:schemeClr val="accent5"/>
              </a:buClr>
              <a:buSzPts val="1800"/>
              <a:buChar char="○"/>
            </a:pPr>
            <a:r>
              <a:rPr lang="en-US"/>
              <a:t>calculate distance from clinic to user</a:t>
            </a:r>
            <a:endParaRPr/>
          </a:p>
          <a:p>
            <a:pPr marL="914400" lvl="1" indent="-342900" algn="l" rtl="0">
              <a:lnSpc>
                <a:spcPct val="90000"/>
              </a:lnSpc>
              <a:spcBef>
                <a:spcPts val="0"/>
              </a:spcBef>
              <a:spcAft>
                <a:spcPts val="0"/>
              </a:spcAft>
              <a:buClr>
                <a:schemeClr val="accent5"/>
              </a:buClr>
              <a:buSzPts val="1800"/>
              <a:buChar char="○"/>
            </a:pPr>
            <a:r>
              <a:rPr lang="en-US"/>
              <a:t>Store distance in clinic</a:t>
            </a:r>
            <a:endParaRPr/>
          </a:p>
          <a:p>
            <a:pPr marL="457200" lvl="0" indent="-342900" algn="l" rtl="0">
              <a:lnSpc>
                <a:spcPct val="90000"/>
              </a:lnSpc>
              <a:spcBef>
                <a:spcPts val="0"/>
              </a:spcBef>
              <a:spcAft>
                <a:spcPts val="0"/>
              </a:spcAft>
              <a:buClr>
                <a:schemeClr val="accent5"/>
              </a:buClr>
              <a:buSzPts val="1800"/>
              <a:buChar char="⚫"/>
            </a:pPr>
            <a:r>
              <a:rPr lang="en-US"/>
              <a:t>Sort clinics by lowest distance</a:t>
            </a:r>
            <a:endParaRPr/>
          </a:p>
          <a:p>
            <a:pPr marL="457200" lvl="0" indent="-342900" algn="l" rtl="0">
              <a:lnSpc>
                <a:spcPct val="90000"/>
              </a:lnSpc>
              <a:spcBef>
                <a:spcPts val="0"/>
              </a:spcBef>
              <a:spcAft>
                <a:spcPts val="0"/>
              </a:spcAft>
              <a:buClr>
                <a:schemeClr val="accent5"/>
              </a:buClr>
              <a:buSzPts val="1800"/>
              <a:buChar char="⚫"/>
            </a:pPr>
            <a:r>
              <a:rPr lang="en-US"/>
              <a:t>Filter the Clinics by distance</a:t>
            </a:r>
            <a:endParaRPr/>
          </a:p>
          <a:p>
            <a:pPr marL="457200" lvl="0" indent="-342900" algn="l" rtl="0">
              <a:lnSpc>
                <a:spcPct val="90000"/>
              </a:lnSpc>
              <a:spcBef>
                <a:spcPts val="0"/>
              </a:spcBef>
              <a:spcAft>
                <a:spcPts val="0"/>
              </a:spcAft>
              <a:buClr>
                <a:schemeClr val="accent5"/>
              </a:buClr>
              <a:buSzPts val="1800"/>
              <a:buChar char="⚫"/>
            </a:pPr>
            <a:r>
              <a:rPr lang="en-US"/>
              <a:t>Filter the Clinics by services</a:t>
            </a:r>
            <a:endParaRPr/>
          </a:p>
          <a:p>
            <a:pPr marL="228600" lvl="0" indent="-50800" algn="l" rtl="0">
              <a:lnSpc>
                <a:spcPct val="90000"/>
              </a:lnSpc>
              <a:spcBef>
                <a:spcPts val="1000"/>
              </a:spcBef>
              <a:spcAft>
                <a:spcPts val="0"/>
              </a:spcAft>
              <a:buClr>
                <a:schemeClr val="accent5"/>
              </a:buClr>
              <a:buSzPts val="2800"/>
              <a:buNone/>
            </a:pPr>
            <a:endParaRPr/>
          </a:p>
        </p:txBody>
      </p:sp>
      <p:sp>
        <p:nvSpPr>
          <p:cNvPr id="513" name="Google Shape;513;p54"/>
          <p:cNvSpPr txBox="1">
            <a:spLocks noGrp="1"/>
          </p:cNvSpPr>
          <p:nvPr>
            <p:ph type="title"/>
          </p:nvPr>
        </p:nvSpPr>
        <p:spPr>
          <a:xfrm>
            <a:off x="1590222" y="470310"/>
            <a:ext cx="89844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Arial"/>
              <a:buNone/>
            </a:pPr>
            <a:r>
              <a:rPr lang="en-US"/>
              <a:t>Main algorithm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55"/>
          <p:cNvSpPr txBox="1">
            <a:spLocks noGrp="1"/>
          </p:cNvSpPr>
          <p:nvPr>
            <p:ph type="body" idx="1"/>
          </p:nvPr>
        </p:nvSpPr>
        <p:spPr>
          <a:xfrm>
            <a:off x="1590222" y="1951592"/>
            <a:ext cx="8984400" cy="4338900"/>
          </a:xfrm>
          <a:prstGeom prst="rect">
            <a:avLst/>
          </a:prstGeom>
          <a:noFill/>
          <a:ln>
            <a:noFill/>
          </a:ln>
        </p:spPr>
        <p:txBody>
          <a:bodyPr spcFirstLastPara="1" wrap="square" lIns="91425" tIns="45700" rIns="91425" bIns="45700" anchor="t" anchorCtr="0">
            <a:normAutofit fontScale="92500" lnSpcReduction="20000"/>
          </a:bodyPr>
          <a:lstStyle/>
          <a:p>
            <a:pPr marL="282575" lvl="0" indent="-282575" algn="l" rtl="0">
              <a:lnSpc>
                <a:spcPct val="90000"/>
              </a:lnSpc>
              <a:spcBef>
                <a:spcPts val="0"/>
              </a:spcBef>
              <a:spcAft>
                <a:spcPts val="0"/>
              </a:spcAft>
              <a:buClr>
                <a:srgbClr val="001D4D"/>
              </a:buClr>
              <a:buSzPct val="84942"/>
              <a:buChar char="⚫"/>
            </a:pPr>
            <a:r>
              <a:rPr lang="en-US"/>
              <a:t>Sunny Day:</a:t>
            </a:r>
            <a:endParaRPr/>
          </a:p>
          <a:p>
            <a:pPr marL="282575" lvl="0" indent="-142875" algn="l" rtl="0">
              <a:lnSpc>
                <a:spcPct val="90000"/>
              </a:lnSpc>
              <a:spcBef>
                <a:spcPts val="0"/>
              </a:spcBef>
              <a:spcAft>
                <a:spcPts val="0"/>
              </a:spcAft>
              <a:buClr>
                <a:srgbClr val="001D4D"/>
              </a:buClr>
              <a:buSzPct val="84942"/>
              <a:buNone/>
            </a:pPr>
            <a:endParaRPr/>
          </a:p>
          <a:p>
            <a:pPr marL="577850" lvl="1" indent="-295274" algn="l" rtl="0">
              <a:lnSpc>
                <a:spcPct val="90000"/>
              </a:lnSpc>
              <a:spcBef>
                <a:spcPts val="0"/>
              </a:spcBef>
              <a:spcAft>
                <a:spcPts val="0"/>
              </a:spcAft>
              <a:buClr>
                <a:schemeClr val="accent5"/>
              </a:buClr>
              <a:buSzPct val="81081"/>
              <a:buChar char="○"/>
            </a:pPr>
            <a:r>
              <a:rPr lang="en-US"/>
              <a:t>When presented with new issues, team members were able to complete them without any issue or outside help</a:t>
            </a:r>
            <a:endParaRPr/>
          </a:p>
          <a:p>
            <a:pPr marL="577850" lvl="1" indent="-180975" algn="l" rtl="0">
              <a:lnSpc>
                <a:spcPct val="90000"/>
              </a:lnSpc>
              <a:spcBef>
                <a:spcPts val="0"/>
              </a:spcBef>
              <a:spcAft>
                <a:spcPts val="0"/>
              </a:spcAft>
              <a:buClr>
                <a:schemeClr val="accent5"/>
              </a:buClr>
              <a:buSzPct val="81081"/>
              <a:buNone/>
            </a:pPr>
            <a:endParaRPr/>
          </a:p>
          <a:p>
            <a:pPr marL="577850" lvl="1" indent="-295274" algn="l" rtl="0">
              <a:lnSpc>
                <a:spcPct val="90000"/>
              </a:lnSpc>
              <a:spcBef>
                <a:spcPts val="0"/>
              </a:spcBef>
              <a:spcAft>
                <a:spcPts val="0"/>
              </a:spcAft>
              <a:buClr>
                <a:schemeClr val="accent5"/>
              </a:buClr>
              <a:buSzPct val="81081"/>
              <a:buChar char="○"/>
            </a:pPr>
            <a:r>
              <a:rPr lang="en-US"/>
              <a:t>Issues were fairly transparent; the path to take was easy to see for our team members</a:t>
            </a:r>
            <a:endParaRPr/>
          </a:p>
          <a:p>
            <a:pPr marL="577850" lvl="1" indent="-180975" algn="l" rtl="0">
              <a:lnSpc>
                <a:spcPct val="90000"/>
              </a:lnSpc>
              <a:spcBef>
                <a:spcPts val="0"/>
              </a:spcBef>
              <a:spcAft>
                <a:spcPts val="0"/>
              </a:spcAft>
              <a:buClr>
                <a:schemeClr val="accent5"/>
              </a:buClr>
              <a:buSzPct val="81081"/>
              <a:buNone/>
            </a:pPr>
            <a:endParaRPr/>
          </a:p>
          <a:p>
            <a:pPr marL="282575" lvl="0" indent="-282575" algn="l" rtl="0">
              <a:lnSpc>
                <a:spcPct val="90000"/>
              </a:lnSpc>
              <a:spcBef>
                <a:spcPts val="0"/>
              </a:spcBef>
              <a:spcAft>
                <a:spcPts val="0"/>
              </a:spcAft>
              <a:buClr>
                <a:srgbClr val="001D4D"/>
              </a:buClr>
              <a:buSzPct val="84942"/>
              <a:buChar char="⚫"/>
            </a:pPr>
            <a:r>
              <a:rPr lang="en-US"/>
              <a:t>Rainy Day:</a:t>
            </a:r>
            <a:endParaRPr/>
          </a:p>
          <a:p>
            <a:pPr marL="577850" lvl="1" indent="-295274" algn="l" rtl="0">
              <a:lnSpc>
                <a:spcPct val="90000"/>
              </a:lnSpc>
              <a:spcBef>
                <a:spcPts val="2000"/>
              </a:spcBef>
              <a:spcAft>
                <a:spcPts val="0"/>
              </a:spcAft>
              <a:buClr>
                <a:schemeClr val="accent5"/>
              </a:buClr>
              <a:buSzPct val="81081"/>
              <a:buChar char="○"/>
            </a:pPr>
            <a:r>
              <a:rPr lang="en-US"/>
              <a:t>New issues were sparse at times as we spent a decent amount of time bug hunting, and we were unable to take on new features due to app instability.</a:t>
            </a:r>
            <a:endParaRPr/>
          </a:p>
          <a:p>
            <a:pPr marL="577850" lvl="1" indent="-295274" algn="l" rtl="0">
              <a:lnSpc>
                <a:spcPct val="90000"/>
              </a:lnSpc>
              <a:spcBef>
                <a:spcPts val="2000"/>
              </a:spcBef>
              <a:spcAft>
                <a:spcPts val="0"/>
              </a:spcAft>
              <a:buClr>
                <a:schemeClr val="accent5"/>
              </a:buClr>
              <a:buSzPct val="81081"/>
              <a:buChar char="○"/>
            </a:pPr>
            <a:r>
              <a:rPr lang="en-US"/>
              <a:t>Some issues were more complex than anticipated, turning some issues we thought simple to time-consuming activities that often times required more team members to handle.</a:t>
            </a:r>
            <a:endParaRPr/>
          </a:p>
        </p:txBody>
      </p:sp>
      <p:sp>
        <p:nvSpPr>
          <p:cNvPr id="519" name="Google Shape;519;p55"/>
          <p:cNvSpPr txBox="1">
            <a:spLocks noGrp="1"/>
          </p:cNvSpPr>
          <p:nvPr>
            <p:ph type="title"/>
          </p:nvPr>
        </p:nvSpPr>
        <p:spPr>
          <a:xfrm>
            <a:off x="1590222" y="470310"/>
            <a:ext cx="89844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Arial"/>
              <a:buNone/>
            </a:pPr>
            <a:r>
              <a:rPr lang="en-US"/>
              <a:t>Test Suites and Test Cases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sp>
        <p:nvSpPr>
          <p:cNvPr id="524" name="Google Shape;524;p56"/>
          <p:cNvSpPr txBox="1">
            <a:spLocks noGrp="1"/>
          </p:cNvSpPr>
          <p:nvPr>
            <p:ph type="title"/>
          </p:nvPr>
        </p:nvSpPr>
        <p:spPr>
          <a:xfrm>
            <a:off x="1590222" y="470310"/>
            <a:ext cx="89844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Arial"/>
              <a:buNone/>
            </a:pPr>
            <a:r>
              <a:rPr lang="en-US"/>
              <a:t>Summary</a:t>
            </a:r>
            <a:endParaRPr/>
          </a:p>
        </p:txBody>
      </p:sp>
      <p:sp>
        <p:nvSpPr>
          <p:cNvPr id="525" name="Google Shape;525;p56"/>
          <p:cNvSpPr txBox="1"/>
          <p:nvPr/>
        </p:nvSpPr>
        <p:spPr>
          <a:xfrm>
            <a:off x="1236663" y="1469983"/>
            <a:ext cx="7583400" cy="4208400"/>
          </a:xfrm>
          <a:prstGeom prst="rect">
            <a:avLst/>
          </a:prstGeom>
          <a:noFill/>
          <a:ln>
            <a:noFill/>
          </a:ln>
        </p:spPr>
        <p:txBody>
          <a:bodyPr spcFirstLastPara="1" wrap="square" lIns="91425" tIns="45700" rIns="91425" bIns="45700" anchor="t" anchorCtr="0">
            <a:noAutofit/>
          </a:bodyPr>
          <a:lstStyle/>
          <a:p>
            <a:pPr marL="282575" marR="0" lvl="0" indent="-238125" algn="l" rtl="0">
              <a:lnSpc>
                <a:spcPct val="90000"/>
              </a:lnSpc>
              <a:spcBef>
                <a:spcPts val="0"/>
              </a:spcBef>
              <a:spcAft>
                <a:spcPts val="0"/>
              </a:spcAft>
              <a:buClr>
                <a:srgbClr val="001D4D"/>
              </a:buClr>
              <a:buSzPts val="1500"/>
              <a:buFont typeface="Arial"/>
              <a:buChar char="⚫"/>
            </a:pPr>
            <a:r>
              <a:rPr lang="en-US" sz="1500" dirty="0">
                <a:solidFill>
                  <a:schemeClr val="accent5"/>
                </a:solidFill>
              </a:rPr>
              <a:t>This mobile</a:t>
            </a:r>
            <a:r>
              <a:rPr lang="en-US" sz="1500" b="0" i="0" u="none" strike="noStrike" cap="none" dirty="0">
                <a:solidFill>
                  <a:schemeClr val="accent5"/>
                </a:solidFill>
                <a:latin typeface="Arial"/>
                <a:ea typeface="Arial"/>
                <a:cs typeface="Arial"/>
                <a:sym typeface="Arial"/>
              </a:rPr>
              <a:t> application</a:t>
            </a:r>
            <a:r>
              <a:rPr lang="en-US" sz="1500" dirty="0">
                <a:solidFill>
                  <a:schemeClr val="accent5"/>
                </a:solidFill>
              </a:rPr>
              <a:t> is intended</a:t>
            </a:r>
            <a:r>
              <a:rPr lang="en-US" sz="1500" b="0" i="0" u="none" strike="noStrike" cap="none" dirty="0">
                <a:solidFill>
                  <a:schemeClr val="accent5"/>
                </a:solidFill>
                <a:latin typeface="Arial"/>
                <a:ea typeface="Arial"/>
                <a:cs typeface="Arial"/>
                <a:sym typeface="Arial"/>
              </a:rPr>
              <a:t> to assist low-income mothers with the resources and information they need to best take care of their babies during their prenatal and postnatal periods. </a:t>
            </a:r>
            <a:endParaRPr sz="1400" b="0" i="0" u="none" strike="noStrike" cap="none" dirty="0">
              <a:solidFill>
                <a:srgbClr val="000000"/>
              </a:solidFill>
              <a:latin typeface="Arial"/>
              <a:ea typeface="Arial"/>
              <a:cs typeface="Arial"/>
              <a:sym typeface="Arial"/>
            </a:endParaRPr>
          </a:p>
          <a:p>
            <a:pPr marL="282575" marR="0" lvl="0" indent="-238125" algn="l" rtl="0">
              <a:lnSpc>
                <a:spcPct val="90000"/>
              </a:lnSpc>
              <a:spcBef>
                <a:spcPts val="2000"/>
              </a:spcBef>
              <a:spcAft>
                <a:spcPts val="0"/>
              </a:spcAft>
              <a:buClr>
                <a:srgbClr val="001D4D"/>
              </a:buClr>
              <a:buSzPts val="1500"/>
              <a:buFont typeface="Arial"/>
              <a:buChar char="⚫"/>
            </a:pPr>
            <a:r>
              <a:rPr lang="en-US" sz="1500" b="0" i="0" u="none" strike="noStrike" cap="none" dirty="0">
                <a:solidFill>
                  <a:schemeClr val="accent5"/>
                </a:solidFill>
                <a:latin typeface="Arial"/>
                <a:ea typeface="Arial"/>
                <a:cs typeface="Arial"/>
                <a:sym typeface="Arial"/>
              </a:rPr>
              <a:t>If you have any questions, please feel free to contact us at the following emails:</a:t>
            </a:r>
            <a:endParaRPr sz="1400" b="0" i="0" u="none" strike="noStrike" cap="none" dirty="0">
              <a:solidFill>
                <a:srgbClr val="000000"/>
              </a:solidFill>
              <a:latin typeface="Arial"/>
              <a:ea typeface="Arial"/>
              <a:cs typeface="Arial"/>
              <a:sym typeface="Arial"/>
            </a:endParaRPr>
          </a:p>
          <a:p>
            <a:pPr marL="739775" marR="0" lvl="1" indent="-238125" algn="l" rtl="0">
              <a:lnSpc>
                <a:spcPct val="90000"/>
              </a:lnSpc>
              <a:spcBef>
                <a:spcPts val="2000"/>
              </a:spcBef>
              <a:spcAft>
                <a:spcPts val="0"/>
              </a:spcAft>
              <a:buClr>
                <a:srgbClr val="001D4D"/>
              </a:buClr>
              <a:buSzPts val="1500"/>
              <a:buFont typeface="Arial"/>
              <a:buChar char="⚫"/>
            </a:pPr>
            <a:r>
              <a:rPr lang="en-US" sz="1100" b="0" i="0" u="none" strike="noStrike" cap="none" dirty="0">
                <a:solidFill>
                  <a:schemeClr val="lt1"/>
                </a:solidFill>
                <a:latin typeface="Arial"/>
                <a:ea typeface="Arial"/>
                <a:cs typeface="Arial"/>
                <a:sym typeface="Arial"/>
              </a:rPr>
              <a:t>Carlos Andres </a:t>
            </a:r>
            <a:r>
              <a:rPr lang="en-US" sz="1100" b="0" i="0" u="none" strike="noStrike" cap="none" dirty="0" err="1">
                <a:solidFill>
                  <a:schemeClr val="lt1"/>
                </a:solidFill>
                <a:latin typeface="Arial"/>
                <a:ea typeface="Arial"/>
                <a:cs typeface="Arial"/>
                <a:sym typeface="Arial"/>
              </a:rPr>
              <a:t>Neira</a:t>
            </a:r>
            <a:r>
              <a:rPr lang="en-US" sz="1100" b="0" i="0" u="none" strike="noStrike" cap="none" dirty="0">
                <a:solidFill>
                  <a:schemeClr val="lt1"/>
                </a:solidFill>
                <a:latin typeface="Arial"/>
                <a:ea typeface="Arial"/>
                <a:cs typeface="Arial"/>
                <a:sym typeface="Arial"/>
              </a:rPr>
              <a:t>: </a:t>
            </a:r>
            <a:r>
              <a:rPr lang="en-US" sz="1100" u="sng" dirty="0">
                <a:solidFill>
                  <a:schemeClr val="hlink"/>
                </a:solidFill>
              </a:rPr>
              <a:t>cneir</a:t>
            </a:r>
            <a:r>
              <a:rPr lang="en-US" sz="1100" b="0" i="0" u="sng" strike="noStrike" cap="none" dirty="0">
                <a:solidFill>
                  <a:schemeClr val="hlink"/>
                </a:solidFill>
                <a:latin typeface="Arial"/>
                <a:ea typeface="Arial"/>
                <a:cs typeface="Arial"/>
                <a:sym typeface="Arial"/>
                <a:hlinkClick r:id="rId3"/>
              </a:rPr>
              <a:t>00</a:t>
            </a:r>
            <a:r>
              <a:rPr lang="en-US" sz="1100" b="0" i="0" u="sng" strike="noStrike" cap="none" dirty="0">
                <a:solidFill>
                  <a:schemeClr val="hlink"/>
                </a:solidFill>
                <a:latin typeface="Arial"/>
                <a:ea typeface="Arial"/>
                <a:cs typeface="Arial"/>
                <a:sym typeface="Arial"/>
              </a:rPr>
              <a:t>7</a:t>
            </a:r>
            <a:r>
              <a:rPr lang="en-US" sz="1100" b="0" i="0" u="sng" strike="noStrike" cap="none" dirty="0">
                <a:solidFill>
                  <a:schemeClr val="hlink"/>
                </a:solidFill>
                <a:latin typeface="Arial"/>
                <a:ea typeface="Arial"/>
                <a:cs typeface="Arial"/>
                <a:sym typeface="Arial"/>
                <a:hlinkClick r:id="rId3"/>
              </a:rPr>
              <a:t>@fiu.edu</a:t>
            </a:r>
            <a:endParaRPr sz="1100" b="0" i="0" u="none" strike="noStrike" cap="none" dirty="0">
              <a:solidFill>
                <a:schemeClr val="lt1"/>
              </a:solidFill>
              <a:latin typeface="Arial"/>
              <a:ea typeface="Arial"/>
              <a:cs typeface="Arial"/>
              <a:sym typeface="Arial"/>
            </a:endParaRPr>
          </a:p>
          <a:p>
            <a:pPr marL="739775" marR="0" lvl="1" indent="-238125" algn="l" rtl="0">
              <a:lnSpc>
                <a:spcPct val="90000"/>
              </a:lnSpc>
              <a:spcBef>
                <a:spcPts val="2000"/>
              </a:spcBef>
              <a:spcAft>
                <a:spcPts val="0"/>
              </a:spcAft>
              <a:buClr>
                <a:srgbClr val="001D4D"/>
              </a:buClr>
              <a:buSzPts val="1500"/>
              <a:buFont typeface="Arial"/>
              <a:buChar char="⚫"/>
            </a:pPr>
            <a:r>
              <a:rPr lang="en-US" sz="1100" dirty="0" err="1">
                <a:solidFill>
                  <a:schemeClr val="lt1"/>
                </a:solidFill>
              </a:rPr>
              <a:t>Anael</a:t>
            </a:r>
            <a:r>
              <a:rPr lang="en-US" sz="1100" dirty="0">
                <a:solidFill>
                  <a:schemeClr val="lt1"/>
                </a:solidFill>
              </a:rPr>
              <a:t> Lamartine </a:t>
            </a:r>
            <a:r>
              <a:rPr lang="en-US" sz="1100" dirty="0" err="1">
                <a:solidFill>
                  <a:schemeClr val="lt1"/>
                </a:solidFill>
              </a:rPr>
              <a:t>Ais</a:t>
            </a:r>
            <a:r>
              <a:rPr lang="en-US" sz="1100" b="0" i="0" u="none" strike="noStrike" cap="none" dirty="0">
                <a:solidFill>
                  <a:schemeClr val="lt1"/>
                </a:solidFill>
                <a:latin typeface="Arial"/>
                <a:ea typeface="Arial"/>
                <a:cs typeface="Arial"/>
                <a:sym typeface="Arial"/>
              </a:rPr>
              <a:t>: </a:t>
            </a:r>
            <a:r>
              <a:rPr lang="en-US" sz="1100" u="sng" dirty="0">
                <a:solidFill>
                  <a:schemeClr val="hlink"/>
                </a:solidFill>
              </a:rPr>
              <a:t>aais001</a:t>
            </a:r>
            <a:r>
              <a:rPr lang="en-US" sz="1100" b="0" i="0" u="sng" strike="noStrike" cap="none" dirty="0">
                <a:solidFill>
                  <a:schemeClr val="hlink"/>
                </a:solidFill>
                <a:latin typeface="Arial"/>
                <a:ea typeface="Arial"/>
                <a:cs typeface="Arial"/>
                <a:sym typeface="Arial"/>
                <a:hlinkClick r:id="rId4"/>
              </a:rPr>
              <a:t>@fiu.edu</a:t>
            </a:r>
            <a:endParaRPr sz="1100" b="0" i="0" u="none" strike="noStrike" cap="none" dirty="0">
              <a:solidFill>
                <a:schemeClr val="lt1"/>
              </a:solidFill>
              <a:latin typeface="Arial"/>
              <a:ea typeface="Arial"/>
              <a:cs typeface="Arial"/>
              <a:sym typeface="Arial"/>
            </a:endParaRPr>
          </a:p>
          <a:p>
            <a:pPr marL="739775" marR="0" lvl="1" indent="-238125" algn="l" rtl="0">
              <a:lnSpc>
                <a:spcPct val="90000"/>
              </a:lnSpc>
              <a:spcBef>
                <a:spcPts val="2000"/>
              </a:spcBef>
              <a:spcAft>
                <a:spcPts val="0"/>
              </a:spcAft>
              <a:buClr>
                <a:srgbClr val="001D4D"/>
              </a:buClr>
              <a:buSzPts val="1500"/>
              <a:buFont typeface="Arial"/>
              <a:buChar char="⚫"/>
            </a:pPr>
            <a:r>
              <a:rPr lang="en-US" sz="1100" b="0" i="0" u="none" strike="noStrike" cap="none" dirty="0">
                <a:solidFill>
                  <a:schemeClr val="lt1"/>
                </a:solidFill>
                <a:latin typeface="Arial"/>
                <a:ea typeface="Arial"/>
                <a:cs typeface="Arial"/>
                <a:sym typeface="Arial"/>
              </a:rPr>
              <a:t>Julian Fernando Lopez: </a:t>
            </a:r>
            <a:r>
              <a:rPr lang="en-US" sz="1100" u="sng" dirty="0">
                <a:solidFill>
                  <a:schemeClr val="hlink"/>
                </a:solidFill>
              </a:rPr>
              <a:t>jlope699</a:t>
            </a:r>
            <a:r>
              <a:rPr lang="en-US" sz="1100" b="0" i="0" u="sng" strike="noStrike" cap="none" dirty="0">
                <a:solidFill>
                  <a:schemeClr val="hlink"/>
                </a:solidFill>
                <a:latin typeface="Arial"/>
                <a:ea typeface="Arial"/>
                <a:cs typeface="Arial"/>
                <a:sym typeface="Arial"/>
                <a:hlinkClick r:id="rId5"/>
              </a:rPr>
              <a:t>@fiu.edu</a:t>
            </a:r>
            <a:endParaRPr sz="1100" b="0" i="0" u="none" strike="noStrike" cap="none" dirty="0">
              <a:solidFill>
                <a:schemeClr val="lt1"/>
              </a:solidFill>
              <a:latin typeface="Arial"/>
              <a:ea typeface="Arial"/>
              <a:cs typeface="Arial"/>
              <a:sym typeface="Arial"/>
            </a:endParaRPr>
          </a:p>
          <a:p>
            <a:pPr marL="739775" marR="0" lvl="1" indent="-238125" algn="l" rtl="0">
              <a:lnSpc>
                <a:spcPct val="90000"/>
              </a:lnSpc>
              <a:spcBef>
                <a:spcPts val="2000"/>
              </a:spcBef>
              <a:spcAft>
                <a:spcPts val="0"/>
              </a:spcAft>
              <a:buClr>
                <a:schemeClr val="lt1"/>
              </a:buClr>
              <a:buSzPts val="1500"/>
              <a:buFont typeface="Arial"/>
              <a:buChar char="⚫"/>
            </a:pPr>
            <a:r>
              <a:rPr lang="en-US" sz="1100" b="0" i="0" u="none" strike="noStrike" cap="none" dirty="0">
                <a:solidFill>
                  <a:schemeClr val="lt1"/>
                </a:solidFill>
                <a:latin typeface="Arial"/>
                <a:ea typeface="Arial"/>
                <a:cs typeface="Arial"/>
                <a:sym typeface="Arial"/>
              </a:rPr>
              <a:t>Lisabeth Helen Roche: </a:t>
            </a:r>
            <a:r>
              <a:rPr lang="en-US" sz="1100" u="sng" dirty="0">
                <a:solidFill>
                  <a:schemeClr val="hlink"/>
                </a:solidFill>
              </a:rPr>
              <a:t>lroch019</a:t>
            </a:r>
            <a:r>
              <a:rPr lang="en-US" sz="1100" b="0" i="0" u="sng" strike="noStrike" cap="none" dirty="0">
                <a:solidFill>
                  <a:schemeClr val="hlink"/>
                </a:solidFill>
                <a:latin typeface="Arial"/>
                <a:ea typeface="Arial"/>
                <a:cs typeface="Arial"/>
                <a:sym typeface="Arial"/>
                <a:hlinkClick r:id="rId6"/>
              </a:rPr>
              <a:t>@fiu.edu</a:t>
            </a:r>
            <a:endParaRPr sz="1100" b="0" i="0" u="none" strike="noStrike" cap="none" dirty="0">
              <a:solidFill>
                <a:schemeClr val="lt1"/>
              </a:solidFill>
              <a:latin typeface="Arial"/>
              <a:ea typeface="Arial"/>
              <a:cs typeface="Arial"/>
              <a:sym typeface="Arial"/>
            </a:endParaRPr>
          </a:p>
          <a:p>
            <a:pPr marL="739775" marR="0" lvl="1" indent="-212725" algn="l" rtl="0">
              <a:lnSpc>
                <a:spcPct val="90000"/>
              </a:lnSpc>
              <a:spcBef>
                <a:spcPts val="2000"/>
              </a:spcBef>
              <a:spcAft>
                <a:spcPts val="0"/>
              </a:spcAft>
              <a:buClr>
                <a:schemeClr val="lt1"/>
              </a:buClr>
              <a:buSzPts val="1100"/>
              <a:buFont typeface="Arial"/>
              <a:buChar char="⚫"/>
            </a:pPr>
            <a:r>
              <a:rPr lang="en-US" sz="1100" b="0" i="0" u="none" strike="noStrike" cap="none" dirty="0">
                <a:solidFill>
                  <a:schemeClr val="lt1"/>
                </a:solidFill>
                <a:latin typeface="Arial"/>
                <a:ea typeface="Arial"/>
                <a:cs typeface="Arial"/>
                <a:sym typeface="Arial"/>
              </a:rPr>
              <a:t>Oscar </a:t>
            </a:r>
            <a:r>
              <a:rPr lang="en-US" sz="1100" b="0" i="0" u="none" strike="noStrike" cap="none" dirty="0" err="1">
                <a:solidFill>
                  <a:schemeClr val="lt1"/>
                </a:solidFill>
                <a:latin typeface="Arial"/>
                <a:ea typeface="Arial"/>
                <a:cs typeface="Arial"/>
                <a:sym typeface="Arial"/>
              </a:rPr>
              <a:t>Haris</a:t>
            </a:r>
            <a:r>
              <a:rPr lang="en-US" sz="1100" b="0" i="0" u="none" strike="noStrike" cap="none" dirty="0">
                <a:solidFill>
                  <a:schemeClr val="lt1"/>
                </a:solidFill>
                <a:latin typeface="Arial"/>
                <a:ea typeface="Arial"/>
                <a:cs typeface="Arial"/>
                <a:sym typeface="Arial"/>
              </a:rPr>
              <a:t> Sanchez: </a:t>
            </a:r>
            <a:r>
              <a:rPr lang="en-US" sz="1100" u="sng" dirty="0">
                <a:solidFill>
                  <a:schemeClr val="hlink"/>
                </a:solidFill>
              </a:rPr>
              <a:t>osanc056</a:t>
            </a:r>
            <a:r>
              <a:rPr lang="en-US" sz="1100" b="0" i="0" u="sng" strike="noStrike" cap="none" dirty="0">
                <a:solidFill>
                  <a:schemeClr val="hlink"/>
                </a:solidFill>
                <a:latin typeface="Arial"/>
                <a:ea typeface="Arial"/>
                <a:cs typeface="Arial"/>
                <a:sym typeface="Arial"/>
                <a:hlinkClick r:id="rId7"/>
              </a:rPr>
              <a:t>@fiu.edu</a:t>
            </a:r>
            <a:endParaRPr lang="en-US" sz="1100" b="0" i="0" u="sng" strike="noStrike" cap="none" dirty="0">
              <a:solidFill>
                <a:schemeClr val="hlink"/>
              </a:solidFill>
              <a:latin typeface="Arial"/>
              <a:ea typeface="Arial"/>
              <a:cs typeface="Arial"/>
              <a:sym typeface="Arial"/>
            </a:endParaRPr>
          </a:p>
          <a:p>
            <a:pPr marL="739775" marR="0" lvl="1" indent="-212725" algn="l" rtl="0">
              <a:lnSpc>
                <a:spcPct val="90000"/>
              </a:lnSpc>
              <a:spcBef>
                <a:spcPts val="2000"/>
              </a:spcBef>
              <a:spcAft>
                <a:spcPts val="0"/>
              </a:spcAft>
              <a:buClr>
                <a:schemeClr val="lt1"/>
              </a:buClr>
              <a:buSzPts val="1100"/>
              <a:buFont typeface="Arial"/>
              <a:buChar char="⚫"/>
            </a:pPr>
            <a:endParaRPr sz="1100" b="0" i="0" u="none" strike="noStrike" cap="none" dirty="0">
              <a:solidFill>
                <a:schemeClr val="lt1"/>
              </a:solidFill>
              <a:latin typeface="Arial"/>
              <a:ea typeface="Arial"/>
              <a:cs typeface="Arial"/>
              <a:sym typeface="Arial"/>
            </a:endParaRPr>
          </a:p>
          <a:p>
            <a:pPr marL="457200" marR="0" lvl="0" indent="-323850" algn="l" rtl="0">
              <a:lnSpc>
                <a:spcPct val="90000"/>
              </a:lnSpc>
              <a:spcBef>
                <a:spcPts val="2000"/>
              </a:spcBef>
              <a:spcAft>
                <a:spcPts val="0"/>
              </a:spcAft>
              <a:buClr>
                <a:schemeClr val="lt1"/>
              </a:buClr>
              <a:buSzPts val="1500"/>
              <a:buFont typeface="Arial"/>
              <a:buChar char="⚫"/>
            </a:pPr>
            <a:r>
              <a:rPr lang="en-US" sz="1500" b="0" i="0" u="none" strike="noStrike" cap="none" dirty="0">
                <a:solidFill>
                  <a:schemeClr val="lt1"/>
                </a:solidFill>
                <a:latin typeface="Arial"/>
                <a:ea typeface="Arial"/>
                <a:cs typeface="Arial"/>
                <a:sym typeface="Arial"/>
              </a:rPr>
              <a:t>Thank You!</a:t>
            </a:r>
            <a:endParaRPr sz="1500" b="0" i="0" u="none" strike="noStrike" cap="none" dirty="0">
              <a:solidFill>
                <a:schemeClr val="lt1"/>
              </a:solidFill>
              <a:latin typeface="Arial"/>
              <a:ea typeface="Arial"/>
              <a:cs typeface="Arial"/>
              <a:sym typeface="Arial"/>
            </a:endParaRPr>
          </a:p>
        </p:txBody>
      </p:sp>
      <p:sp>
        <p:nvSpPr>
          <p:cNvPr id="526" name="Google Shape;526;p56"/>
          <p:cNvSpPr txBox="1"/>
          <p:nvPr/>
        </p:nvSpPr>
        <p:spPr>
          <a:xfrm>
            <a:off x="6214533" y="2773963"/>
            <a:ext cx="5561700" cy="2241599"/>
          </a:xfrm>
          <a:prstGeom prst="rect">
            <a:avLst/>
          </a:prstGeom>
          <a:noFill/>
          <a:ln>
            <a:noFill/>
          </a:ln>
        </p:spPr>
        <p:txBody>
          <a:bodyPr spcFirstLastPara="1" wrap="square" lIns="91425" tIns="45700" rIns="91425" bIns="45700" anchor="t" anchorCtr="0">
            <a:spAutoFit/>
          </a:bodyPr>
          <a:lstStyle/>
          <a:p>
            <a:pPr marL="739775" marR="0" lvl="1" indent="-238125" algn="l" rtl="0">
              <a:lnSpc>
                <a:spcPct val="100000"/>
              </a:lnSpc>
              <a:spcBef>
                <a:spcPts val="0"/>
              </a:spcBef>
              <a:spcAft>
                <a:spcPts val="0"/>
              </a:spcAft>
              <a:buClr>
                <a:srgbClr val="001D4D"/>
              </a:buClr>
              <a:buSzPts val="1500"/>
              <a:buFont typeface="Arial"/>
              <a:buChar char="⚫"/>
            </a:pPr>
            <a:r>
              <a:rPr lang="en-US" sz="1100" b="0" i="0" u="none" strike="noStrike" cap="none" dirty="0">
                <a:solidFill>
                  <a:schemeClr val="lt1"/>
                </a:solidFill>
                <a:latin typeface="Arial"/>
                <a:ea typeface="Arial"/>
                <a:cs typeface="Arial"/>
                <a:sym typeface="Arial"/>
              </a:rPr>
              <a:t>Estephany Sanchez </a:t>
            </a:r>
            <a:r>
              <a:rPr lang="en-US" sz="1100" b="0" i="0" u="none" strike="noStrike" cap="none" dirty="0" err="1">
                <a:solidFill>
                  <a:schemeClr val="lt1"/>
                </a:solidFill>
                <a:latin typeface="Arial"/>
                <a:ea typeface="Arial"/>
                <a:cs typeface="Arial"/>
                <a:sym typeface="Arial"/>
              </a:rPr>
              <a:t>Criado</a:t>
            </a:r>
            <a:r>
              <a:rPr lang="en-US" sz="1100" b="0" i="0" u="none" strike="noStrike" cap="none" dirty="0">
                <a:solidFill>
                  <a:schemeClr val="lt1"/>
                </a:solidFill>
                <a:latin typeface="Arial"/>
                <a:ea typeface="Arial"/>
                <a:cs typeface="Arial"/>
                <a:sym typeface="Arial"/>
              </a:rPr>
              <a:t>: </a:t>
            </a:r>
            <a:r>
              <a:rPr lang="en-US" sz="1100" b="0" i="0" u="sng" strike="noStrike" cap="none" dirty="0">
                <a:solidFill>
                  <a:schemeClr val="hlink"/>
                </a:solidFill>
                <a:latin typeface="Arial"/>
                <a:ea typeface="Arial"/>
                <a:cs typeface="Arial"/>
                <a:sym typeface="Arial"/>
                <a:hlinkClick r:id="rId8"/>
              </a:rPr>
              <a:t>esanc218@fiu.edu</a:t>
            </a:r>
            <a:endParaRPr sz="1100" b="0" i="0" u="none" strike="noStrike" cap="none" dirty="0">
              <a:solidFill>
                <a:schemeClr val="lt1"/>
              </a:solidFill>
              <a:latin typeface="Arial"/>
              <a:ea typeface="Arial"/>
              <a:cs typeface="Arial"/>
              <a:sym typeface="Arial"/>
            </a:endParaRPr>
          </a:p>
          <a:p>
            <a:pPr marL="739775" marR="0" lvl="1" indent="-238125" algn="l" rtl="0">
              <a:lnSpc>
                <a:spcPct val="100000"/>
              </a:lnSpc>
              <a:spcBef>
                <a:spcPts val="2000"/>
              </a:spcBef>
              <a:spcAft>
                <a:spcPts val="0"/>
              </a:spcAft>
              <a:buClr>
                <a:srgbClr val="001D4D"/>
              </a:buClr>
              <a:buSzPts val="1500"/>
              <a:buFont typeface="Arial"/>
              <a:buChar char="⚫"/>
            </a:pPr>
            <a:r>
              <a:rPr lang="en-US" sz="1100" b="0" i="0" u="none" strike="noStrike" cap="none" dirty="0">
                <a:solidFill>
                  <a:schemeClr val="lt1"/>
                </a:solidFill>
                <a:latin typeface="Arial"/>
                <a:ea typeface="Arial"/>
                <a:cs typeface="Arial"/>
                <a:sym typeface="Arial"/>
              </a:rPr>
              <a:t>Juan Pablo Arenas </a:t>
            </a:r>
            <a:r>
              <a:rPr lang="en-US" sz="1100" b="0" i="0" u="none" strike="noStrike" cap="none" dirty="0" err="1">
                <a:solidFill>
                  <a:schemeClr val="lt1"/>
                </a:solidFill>
                <a:latin typeface="Arial"/>
                <a:ea typeface="Arial"/>
                <a:cs typeface="Arial"/>
                <a:sym typeface="Arial"/>
              </a:rPr>
              <a:t>Grayeb</a:t>
            </a:r>
            <a:r>
              <a:rPr lang="en-US" sz="1100" b="0" i="0" u="none" strike="noStrike" cap="none" dirty="0">
                <a:solidFill>
                  <a:schemeClr val="lt1"/>
                </a:solidFill>
                <a:latin typeface="Arial"/>
                <a:ea typeface="Arial"/>
                <a:cs typeface="Arial"/>
                <a:sym typeface="Arial"/>
              </a:rPr>
              <a:t>: </a:t>
            </a:r>
            <a:r>
              <a:rPr lang="en-US" sz="1100" b="0" i="0" u="sng" strike="noStrike" cap="none" dirty="0">
                <a:solidFill>
                  <a:schemeClr val="hlink"/>
                </a:solidFill>
                <a:latin typeface="Arial"/>
                <a:ea typeface="Arial"/>
                <a:cs typeface="Arial"/>
                <a:sym typeface="Arial"/>
                <a:hlinkClick r:id="rId9"/>
              </a:rPr>
              <a:t>jaren037@fiu.edu</a:t>
            </a:r>
            <a:endParaRPr sz="1100" b="0" i="0" u="none" strike="noStrike" cap="none" dirty="0">
              <a:solidFill>
                <a:schemeClr val="lt1"/>
              </a:solidFill>
              <a:latin typeface="Arial"/>
              <a:ea typeface="Arial"/>
              <a:cs typeface="Arial"/>
              <a:sym typeface="Arial"/>
            </a:endParaRPr>
          </a:p>
          <a:p>
            <a:pPr marL="739775" marR="0" lvl="1" indent="-238125" algn="l" rtl="0">
              <a:lnSpc>
                <a:spcPct val="100000"/>
              </a:lnSpc>
              <a:spcBef>
                <a:spcPts val="2000"/>
              </a:spcBef>
              <a:spcAft>
                <a:spcPts val="0"/>
              </a:spcAft>
              <a:buClr>
                <a:srgbClr val="001D4D"/>
              </a:buClr>
              <a:buSzPts val="1500"/>
              <a:buFont typeface="Arial"/>
              <a:buChar char="⚫"/>
            </a:pPr>
            <a:r>
              <a:rPr lang="en-US" sz="1100" b="0" i="0" u="none" strike="noStrike" cap="none" dirty="0">
                <a:solidFill>
                  <a:schemeClr val="lt1"/>
                </a:solidFill>
                <a:latin typeface="Arial"/>
                <a:ea typeface="Arial"/>
                <a:cs typeface="Arial"/>
                <a:sym typeface="Arial"/>
              </a:rPr>
              <a:t>Eric </a:t>
            </a:r>
            <a:r>
              <a:rPr lang="en-US" sz="1100" b="0" i="0" u="none" strike="noStrike" cap="none" dirty="0" err="1">
                <a:solidFill>
                  <a:schemeClr val="lt1"/>
                </a:solidFill>
                <a:latin typeface="Arial"/>
                <a:ea typeface="Arial"/>
                <a:cs typeface="Arial"/>
                <a:sym typeface="Arial"/>
              </a:rPr>
              <a:t>Viella</a:t>
            </a:r>
            <a:r>
              <a:rPr lang="en-US" sz="1100" b="0" i="0" u="none" strike="noStrike" cap="none" dirty="0">
                <a:solidFill>
                  <a:schemeClr val="lt1"/>
                </a:solidFill>
                <a:latin typeface="Arial"/>
                <a:ea typeface="Arial"/>
                <a:cs typeface="Arial"/>
                <a:sym typeface="Arial"/>
              </a:rPr>
              <a:t>: </a:t>
            </a:r>
            <a:r>
              <a:rPr lang="en-US" sz="1100" b="0" i="0" u="sng" strike="noStrike" cap="none" dirty="0">
                <a:solidFill>
                  <a:schemeClr val="hlink"/>
                </a:solidFill>
                <a:latin typeface="Arial"/>
                <a:ea typeface="Arial"/>
                <a:cs typeface="Arial"/>
                <a:sym typeface="Arial"/>
                <a:hlinkClick r:id="rId10"/>
              </a:rPr>
              <a:t>evile003@fiu.edu</a:t>
            </a:r>
            <a:endParaRPr lang="en-US" sz="1100" b="0" i="0" u="sng" strike="noStrike" cap="none" dirty="0">
              <a:solidFill>
                <a:schemeClr val="hlink"/>
              </a:solidFill>
              <a:latin typeface="Arial"/>
              <a:ea typeface="Arial"/>
              <a:cs typeface="Arial"/>
              <a:sym typeface="Arial"/>
            </a:endParaRPr>
          </a:p>
          <a:p>
            <a:pPr marL="739775" lvl="1" indent="-238125">
              <a:spcBef>
                <a:spcPts val="2000"/>
              </a:spcBef>
              <a:buClr>
                <a:srgbClr val="001D4D"/>
              </a:buClr>
              <a:buSzPts val="1500"/>
              <a:buFont typeface="Arial"/>
              <a:buChar char="⚫"/>
            </a:pPr>
            <a:r>
              <a:rPr lang="en-US" sz="1100" dirty="0" err="1">
                <a:solidFill>
                  <a:schemeClr val="lt1"/>
                </a:solidFill>
              </a:rPr>
              <a:t>Gabner</a:t>
            </a:r>
            <a:r>
              <a:rPr lang="en-US" sz="1100" dirty="0">
                <a:solidFill>
                  <a:schemeClr val="lt1"/>
                </a:solidFill>
              </a:rPr>
              <a:t> Jean Louis: </a:t>
            </a:r>
            <a:r>
              <a:rPr lang="en-US" sz="1100" u="sng" dirty="0">
                <a:solidFill>
                  <a:schemeClr val="hlink"/>
                </a:solidFill>
              </a:rPr>
              <a:t>gjean081</a:t>
            </a:r>
            <a:r>
              <a:rPr lang="en-US" sz="1100" u="sng" dirty="0">
                <a:solidFill>
                  <a:schemeClr val="hlink"/>
                </a:solidFill>
                <a:hlinkClick r:id="rId10"/>
              </a:rPr>
              <a:t>@fiu.edu</a:t>
            </a:r>
            <a:endParaRPr sz="1100" b="0" i="0" u="none" strike="noStrike" cap="none" dirty="0">
              <a:solidFill>
                <a:schemeClr val="lt1"/>
              </a:solidFill>
              <a:latin typeface="Arial"/>
              <a:ea typeface="Arial"/>
              <a:cs typeface="Arial"/>
              <a:sym typeface="Arial"/>
            </a:endParaRPr>
          </a:p>
          <a:p>
            <a:pPr marL="0" marR="0" lvl="0" indent="0" algn="l" rtl="0">
              <a:lnSpc>
                <a:spcPct val="100000"/>
              </a:lnSpc>
              <a:spcBef>
                <a:spcPts val="2000"/>
              </a:spcBef>
              <a:spcAft>
                <a:spcPts val="0"/>
              </a:spcAft>
              <a:buClr>
                <a:srgbClr val="000000"/>
              </a:buClr>
              <a:buSzPts val="1100"/>
              <a:buFont typeface="Arial"/>
              <a:buNone/>
            </a:pPr>
            <a:endParaRPr sz="1100" b="0"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44"/>
          <p:cNvSpPr txBox="1">
            <a:spLocks noGrp="1"/>
          </p:cNvSpPr>
          <p:nvPr>
            <p:ph type="body" idx="1"/>
          </p:nvPr>
        </p:nvSpPr>
        <p:spPr>
          <a:xfrm>
            <a:off x="1590222" y="1939925"/>
            <a:ext cx="8984400" cy="4338900"/>
          </a:xfrm>
          <a:prstGeom prst="rect">
            <a:avLst/>
          </a:prstGeom>
          <a:noFill/>
          <a:ln>
            <a:noFill/>
          </a:ln>
        </p:spPr>
        <p:txBody>
          <a:bodyPr spcFirstLastPara="1" wrap="square" lIns="91425" tIns="45700" rIns="91425" bIns="45700" anchor="t" anchorCtr="0">
            <a:normAutofit/>
          </a:bodyPr>
          <a:lstStyle/>
          <a:p>
            <a:pPr marL="457200" lvl="0" indent="-411480" algn="l" rtl="0">
              <a:lnSpc>
                <a:spcPct val="90000"/>
              </a:lnSpc>
              <a:spcBef>
                <a:spcPts val="0"/>
              </a:spcBef>
              <a:spcAft>
                <a:spcPts val="0"/>
              </a:spcAft>
              <a:buClr>
                <a:schemeClr val="accent5"/>
              </a:buClr>
              <a:buSzPct val="100000"/>
              <a:buChar char="•"/>
            </a:pPr>
            <a:r>
              <a:rPr lang="en-US" sz="1800" dirty="0">
                <a:latin typeface="Arial"/>
                <a:ea typeface="Arial"/>
                <a:cs typeface="Arial"/>
                <a:sym typeface="Arial"/>
              </a:rPr>
              <a:t>Whole Project:</a:t>
            </a:r>
            <a:endParaRPr sz="1800" dirty="0"/>
          </a:p>
          <a:p>
            <a:pPr marL="685800" indent="-457200">
              <a:buFont typeface="Arial" panose="020B0604020202020204" pitchFamily="34" charset="0"/>
              <a:buChar char="•"/>
            </a:pPr>
            <a:r>
              <a:rPr lang="en-US" sz="1800" dirty="0">
                <a:solidFill>
                  <a:schemeClr val="bg1"/>
                </a:solidFill>
                <a:latin typeface="Times New Roman" panose="02020603050405020304" pitchFamily="18" charset="0"/>
                <a:cs typeface="Times New Roman" panose="02020603050405020304" pitchFamily="18" charset="0"/>
              </a:rPr>
              <a:t>    New mothers with low income don’t have access to many resources to help them get information on how to  take care of their children. Most of the time, single moms have to work , and take care of many things, because of that they don’t have much time to do a complete search to know what they need. Therefore, this app provides new moms and young ladies with a lot of resources and information that would help them and make their lives easier.  </a:t>
            </a:r>
          </a:p>
          <a:p>
            <a:pPr marL="1143000" lvl="1" indent="-101600" algn="l" rtl="0">
              <a:lnSpc>
                <a:spcPct val="90000"/>
              </a:lnSpc>
              <a:spcBef>
                <a:spcPts val="500"/>
              </a:spcBef>
              <a:spcAft>
                <a:spcPts val="0"/>
              </a:spcAft>
              <a:buClr>
                <a:schemeClr val="accent5"/>
              </a:buClr>
              <a:buSzPct val="100000"/>
              <a:buNone/>
            </a:pPr>
            <a:endParaRPr sz="1800" dirty="0">
              <a:latin typeface="Arial"/>
              <a:ea typeface="Arial"/>
              <a:cs typeface="Arial"/>
              <a:sym typeface="Arial"/>
            </a:endParaRPr>
          </a:p>
          <a:p>
            <a:pPr marL="457200" lvl="0" indent="-411480" algn="l" rtl="0">
              <a:lnSpc>
                <a:spcPct val="90000"/>
              </a:lnSpc>
              <a:spcBef>
                <a:spcPts val="1000"/>
              </a:spcBef>
              <a:spcAft>
                <a:spcPts val="0"/>
              </a:spcAft>
              <a:buClr>
                <a:schemeClr val="accent5"/>
              </a:buClr>
              <a:buSzPct val="100000"/>
              <a:buChar char="•"/>
            </a:pPr>
            <a:r>
              <a:rPr lang="en-US" sz="1800" dirty="0">
                <a:latin typeface="Arial"/>
                <a:ea typeface="Arial"/>
                <a:cs typeface="Arial"/>
                <a:sym typeface="Arial"/>
              </a:rPr>
              <a:t>Progress:</a:t>
            </a:r>
            <a:endParaRPr sz="1800" dirty="0"/>
          </a:p>
          <a:p>
            <a:pPr marL="1143000" lvl="1" indent="-320357" algn="l" rtl="0">
              <a:lnSpc>
                <a:spcPct val="90000"/>
              </a:lnSpc>
              <a:spcBef>
                <a:spcPts val="500"/>
              </a:spcBef>
              <a:spcAft>
                <a:spcPts val="0"/>
              </a:spcAft>
              <a:buClr>
                <a:schemeClr val="accent5"/>
              </a:buClr>
              <a:buSzPct val="100000"/>
              <a:buChar char="•"/>
            </a:pPr>
            <a:r>
              <a:rPr lang="en-US" sz="1800" dirty="0"/>
              <a:t>The mission for our team this semester was to maintain the app running and functionally. We upgrade to Expo42 and solved all issues that came after the upgrade. Also, we update the dependencies that were affected by the upgrade to Expo42. In addition, the redeployment to Android was finished and the app is working correctly.  </a:t>
            </a:r>
            <a:endParaRPr sz="1800" dirty="0"/>
          </a:p>
          <a:p>
            <a:pPr marL="457200" lvl="0" indent="-304800" algn="l" rtl="0">
              <a:lnSpc>
                <a:spcPct val="90000"/>
              </a:lnSpc>
              <a:spcBef>
                <a:spcPts val="1000"/>
              </a:spcBef>
              <a:spcAft>
                <a:spcPts val="0"/>
              </a:spcAft>
              <a:buClr>
                <a:schemeClr val="accent5"/>
              </a:buClr>
              <a:buSzPct val="100000"/>
              <a:buNone/>
            </a:pPr>
            <a:endParaRPr sz="2400" dirty="0"/>
          </a:p>
          <a:p>
            <a:pPr marL="457200" lvl="0" indent="-304800" algn="l" rtl="0">
              <a:lnSpc>
                <a:spcPct val="90000"/>
              </a:lnSpc>
              <a:spcBef>
                <a:spcPts val="1000"/>
              </a:spcBef>
              <a:spcAft>
                <a:spcPts val="0"/>
              </a:spcAft>
              <a:buClr>
                <a:schemeClr val="accent5"/>
              </a:buClr>
              <a:buSzPct val="100000"/>
              <a:buNone/>
            </a:pPr>
            <a:endParaRPr sz="2400" dirty="0"/>
          </a:p>
          <a:p>
            <a:pPr marL="457200" lvl="0" indent="-304800" algn="l" rtl="0">
              <a:lnSpc>
                <a:spcPct val="90000"/>
              </a:lnSpc>
              <a:spcBef>
                <a:spcPts val="1000"/>
              </a:spcBef>
              <a:spcAft>
                <a:spcPts val="0"/>
              </a:spcAft>
              <a:buClr>
                <a:schemeClr val="accent5"/>
              </a:buClr>
              <a:buSzPct val="100000"/>
              <a:buNone/>
            </a:pPr>
            <a:endParaRPr sz="2400" dirty="0"/>
          </a:p>
          <a:p>
            <a:pPr marL="457200" lvl="0" indent="-279400" algn="l" rtl="0">
              <a:lnSpc>
                <a:spcPct val="90000"/>
              </a:lnSpc>
              <a:spcBef>
                <a:spcPts val="1000"/>
              </a:spcBef>
              <a:spcAft>
                <a:spcPts val="0"/>
              </a:spcAft>
              <a:buClr>
                <a:schemeClr val="accent5"/>
              </a:buClr>
              <a:buSzPct val="100000"/>
              <a:buNone/>
            </a:pPr>
            <a:endParaRPr dirty="0"/>
          </a:p>
          <a:p>
            <a:pPr marL="0" lvl="0" indent="0" algn="l" rtl="0">
              <a:lnSpc>
                <a:spcPct val="90000"/>
              </a:lnSpc>
              <a:spcBef>
                <a:spcPts val="1000"/>
              </a:spcBef>
              <a:spcAft>
                <a:spcPts val="0"/>
              </a:spcAft>
              <a:buClr>
                <a:schemeClr val="accent5"/>
              </a:buClr>
              <a:buSzPct val="100000"/>
              <a:buNone/>
            </a:pPr>
            <a:endParaRPr dirty="0"/>
          </a:p>
        </p:txBody>
      </p:sp>
      <p:sp>
        <p:nvSpPr>
          <p:cNvPr id="440" name="Google Shape;440;p44"/>
          <p:cNvSpPr txBox="1">
            <a:spLocks noGrp="1"/>
          </p:cNvSpPr>
          <p:nvPr>
            <p:ph type="title"/>
          </p:nvPr>
        </p:nvSpPr>
        <p:spPr>
          <a:xfrm>
            <a:off x="1590222" y="470310"/>
            <a:ext cx="89844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Arial"/>
              <a:buNone/>
            </a:pPr>
            <a:r>
              <a:rPr lang="en-US" b="1" dirty="0">
                <a:latin typeface="Arial"/>
                <a:ea typeface="Arial"/>
                <a:cs typeface="Arial"/>
                <a:sym typeface="Arial"/>
              </a:rPr>
              <a:t>Problem definition</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45"/>
          <p:cNvSpPr txBox="1">
            <a:spLocks noGrp="1"/>
          </p:cNvSpPr>
          <p:nvPr>
            <p:ph type="title"/>
          </p:nvPr>
        </p:nvSpPr>
        <p:spPr>
          <a:xfrm>
            <a:off x="3960364" y="1809715"/>
            <a:ext cx="4358700" cy="7476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Arial"/>
              <a:buNone/>
            </a:pPr>
            <a:r>
              <a:rPr lang="en-US"/>
              <a:t>Project Management</a:t>
            </a:r>
            <a:endParaRPr/>
          </a:p>
        </p:txBody>
      </p:sp>
      <p:graphicFrame>
        <p:nvGraphicFramePr>
          <p:cNvPr id="2" name="Table 1">
            <a:extLst>
              <a:ext uri="{FF2B5EF4-FFF2-40B4-BE49-F238E27FC236}">
                <a16:creationId xmlns:a16="http://schemas.microsoft.com/office/drawing/2014/main" id="{40A447C4-BF24-764D-93CA-4B355A063F54}"/>
              </a:ext>
            </a:extLst>
          </p:cNvPr>
          <p:cNvGraphicFramePr>
            <a:graphicFrameLocks noGrp="1"/>
          </p:cNvGraphicFramePr>
          <p:nvPr>
            <p:extLst>
              <p:ext uri="{D42A27DB-BD31-4B8C-83A1-F6EECF244321}">
                <p14:modId xmlns:p14="http://schemas.microsoft.com/office/powerpoint/2010/main" val="1015865124"/>
              </p:ext>
            </p:extLst>
          </p:nvPr>
        </p:nvGraphicFramePr>
        <p:xfrm>
          <a:off x="1526280" y="3190491"/>
          <a:ext cx="9226868" cy="889000"/>
        </p:xfrm>
        <a:graphic>
          <a:graphicData uri="http://schemas.openxmlformats.org/drawingml/2006/table">
            <a:tbl>
              <a:tblPr firstRow="1" bandRow="1">
                <a:tableStyleId>{5C22544A-7EE6-4342-B048-85BDC9FD1C3A}</a:tableStyleId>
              </a:tblPr>
              <a:tblGrid>
                <a:gridCol w="2114868">
                  <a:extLst>
                    <a:ext uri="{9D8B030D-6E8A-4147-A177-3AD203B41FA5}">
                      <a16:colId xmlns:a16="http://schemas.microsoft.com/office/drawing/2014/main" val="4247214907"/>
                    </a:ext>
                  </a:extLst>
                </a:gridCol>
                <a:gridCol w="1016000">
                  <a:extLst>
                    <a:ext uri="{9D8B030D-6E8A-4147-A177-3AD203B41FA5}">
                      <a16:colId xmlns:a16="http://schemas.microsoft.com/office/drawing/2014/main" val="2806953400"/>
                    </a:ext>
                  </a:extLst>
                </a:gridCol>
                <a:gridCol w="1016000">
                  <a:extLst>
                    <a:ext uri="{9D8B030D-6E8A-4147-A177-3AD203B41FA5}">
                      <a16:colId xmlns:a16="http://schemas.microsoft.com/office/drawing/2014/main" val="3150182621"/>
                    </a:ext>
                  </a:extLst>
                </a:gridCol>
                <a:gridCol w="1016000">
                  <a:extLst>
                    <a:ext uri="{9D8B030D-6E8A-4147-A177-3AD203B41FA5}">
                      <a16:colId xmlns:a16="http://schemas.microsoft.com/office/drawing/2014/main" val="3406291104"/>
                    </a:ext>
                  </a:extLst>
                </a:gridCol>
                <a:gridCol w="1016000">
                  <a:extLst>
                    <a:ext uri="{9D8B030D-6E8A-4147-A177-3AD203B41FA5}">
                      <a16:colId xmlns:a16="http://schemas.microsoft.com/office/drawing/2014/main" val="585612627"/>
                    </a:ext>
                  </a:extLst>
                </a:gridCol>
                <a:gridCol w="1016000">
                  <a:extLst>
                    <a:ext uri="{9D8B030D-6E8A-4147-A177-3AD203B41FA5}">
                      <a16:colId xmlns:a16="http://schemas.microsoft.com/office/drawing/2014/main" val="59857628"/>
                    </a:ext>
                  </a:extLst>
                </a:gridCol>
                <a:gridCol w="1016000">
                  <a:extLst>
                    <a:ext uri="{9D8B030D-6E8A-4147-A177-3AD203B41FA5}">
                      <a16:colId xmlns:a16="http://schemas.microsoft.com/office/drawing/2014/main" val="1341859131"/>
                    </a:ext>
                  </a:extLst>
                </a:gridCol>
                <a:gridCol w="1016000">
                  <a:extLst>
                    <a:ext uri="{9D8B030D-6E8A-4147-A177-3AD203B41FA5}">
                      <a16:colId xmlns:a16="http://schemas.microsoft.com/office/drawing/2014/main" val="2705493224"/>
                    </a:ext>
                  </a:extLst>
                </a:gridCol>
              </a:tblGrid>
              <a:tr h="370840">
                <a:tc>
                  <a:txBody>
                    <a:bodyPr/>
                    <a:lstStyle/>
                    <a:p>
                      <a:r>
                        <a:rPr lang="en-US" dirty="0"/>
                        <a:t>Sprints</a:t>
                      </a:r>
                    </a:p>
                  </a:txBody>
                  <a:tcPr/>
                </a:tc>
                <a:tc>
                  <a:txBody>
                    <a:bodyPr/>
                    <a:lstStyle/>
                    <a:p>
                      <a:r>
                        <a:rPr lang="en-US" dirty="0"/>
                        <a:t>1</a:t>
                      </a:r>
                    </a:p>
                  </a:txBody>
                  <a:tcPr/>
                </a:tc>
                <a:tc>
                  <a:txBody>
                    <a:bodyPr/>
                    <a:lstStyle/>
                    <a:p>
                      <a:r>
                        <a:rPr lang="en-US" dirty="0"/>
                        <a:t>2</a:t>
                      </a:r>
                    </a:p>
                  </a:txBody>
                  <a:tcPr/>
                </a:tc>
                <a:tc>
                  <a:txBody>
                    <a:bodyPr/>
                    <a:lstStyle/>
                    <a:p>
                      <a:r>
                        <a:rPr lang="en-US" dirty="0"/>
                        <a:t>3</a:t>
                      </a:r>
                    </a:p>
                  </a:txBody>
                  <a:tcPr/>
                </a:tc>
                <a:tc>
                  <a:txBody>
                    <a:bodyPr/>
                    <a:lstStyle/>
                    <a:p>
                      <a:r>
                        <a:rPr lang="en-US" dirty="0"/>
                        <a:t>4</a:t>
                      </a:r>
                    </a:p>
                  </a:txBody>
                  <a:tcPr/>
                </a:tc>
                <a:tc>
                  <a:txBody>
                    <a:bodyPr/>
                    <a:lstStyle/>
                    <a:p>
                      <a:r>
                        <a:rPr lang="en-US" dirty="0"/>
                        <a:t>5</a:t>
                      </a:r>
                    </a:p>
                  </a:txBody>
                  <a:tcPr/>
                </a:tc>
                <a:tc>
                  <a:txBody>
                    <a:bodyPr/>
                    <a:lstStyle/>
                    <a:p>
                      <a:r>
                        <a:rPr lang="en-US" dirty="0"/>
                        <a:t>6</a:t>
                      </a:r>
                    </a:p>
                  </a:txBody>
                  <a:tcPr/>
                </a:tc>
                <a:tc>
                  <a:txBody>
                    <a:bodyPr/>
                    <a:lstStyle/>
                    <a:p>
                      <a:r>
                        <a:rPr lang="en-US" dirty="0"/>
                        <a:t>7</a:t>
                      </a:r>
                    </a:p>
                  </a:txBody>
                  <a:tcPr/>
                </a:tc>
                <a:extLst>
                  <a:ext uri="{0D108BD9-81ED-4DB2-BD59-A6C34878D82A}">
                    <a16:rowId xmlns:a16="http://schemas.microsoft.com/office/drawing/2014/main" val="4226468681"/>
                  </a:ext>
                </a:extLst>
              </a:tr>
              <a:tr h="370840">
                <a:tc>
                  <a:txBody>
                    <a:bodyPr/>
                    <a:lstStyle/>
                    <a:p>
                      <a:r>
                        <a:rPr lang="en-US" dirty="0"/>
                        <a:t>User Stories Completed</a:t>
                      </a:r>
                    </a:p>
                  </a:txBody>
                  <a:tcPr/>
                </a:tc>
                <a:tc>
                  <a:txBody>
                    <a:bodyPr/>
                    <a:lstStyle/>
                    <a:p>
                      <a:r>
                        <a:rPr lang="en-US" dirty="0"/>
                        <a:t>0,00,331,271</a:t>
                      </a:r>
                    </a:p>
                  </a:txBody>
                  <a:tcPr/>
                </a:tc>
                <a:tc>
                  <a:txBody>
                    <a:bodyPr/>
                    <a:lstStyle/>
                    <a:p>
                      <a:r>
                        <a:rPr lang="en-US" dirty="0"/>
                        <a:t>329, 325</a:t>
                      </a:r>
                    </a:p>
                  </a:txBody>
                  <a:tcPr/>
                </a:tc>
                <a:tc>
                  <a:txBody>
                    <a:bodyPr/>
                    <a:lstStyle/>
                    <a:p>
                      <a:r>
                        <a:rPr lang="en-US" dirty="0"/>
                        <a:t>315, 349, 329</a:t>
                      </a:r>
                    </a:p>
                  </a:txBody>
                  <a:tcPr/>
                </a:tc>
                <a:tc>
                  <a:txBody>
                    <a:bodyPr/>
                    <a:lstStyle/>
                    <a:p>
                      <a:r>
                        <a:rPr lang="en-US" dirty="0"/>
                        <a:t>319, 324</a:t>
                      </a:r>
                    </a:p>
                  </a:txBody>
                  <a:tcPr/>
                </a:tc>
                <a:tc>
                  <a:txBody>
                    <a:bodyPr/>
                    <a:lstStyle/>
                    <a:p>
                      <a:r>
                        <a:rPr lang="en-US" dirty="0"/>
                        <a:t>323, 353</a:t>
                      </a:r>
                    </a:p>
                  </a:txBody>
                  <a:tcPr/>
                </a:tc>
                <a:tc>
                  <a:txBody>
                    <a:bodyPr/>
                    <a:lstStyle/>
                    <a:p>
                      <a:r>
                        <a:rPr lang="en-US" dirty="0"/>
                        <a:t>357, 354</a:t>
                      </a:r>
                    </a:p>
                  </a:txBody>
                  <a:tcPr/>
                </a:tc>
                <a:tc>
                  <a:txBody>
                    <a:bodyPr/>
                    <a:lstStyle/>
                    <a:p>
                      <a:r>
                        <a:rPr lang="en-US" dirty="0"/>
                        <a:t>000, 0000</a:t>
                      </a:r>
                    </a:p>
                  </a:txBody>
                  <a:tcPr/>
                </a:tc>
                <a:extLst>
                  <a:ext uri="{0D108BD9-81ED-4DB2-BD59-A6C34878D82A}">
                    <a16:rowId xmlns:a16="http://schemas.microsoft.com/office/drawing/2014/main" val="1223383139"/>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54CD8C76-F8F2-2046-9023-1087AF7E9033}"/>
              </a:ext>
            </a:extLst>
          </p:cNvPr>
          <p:cNvGraphicFramePr>
            <a:graphicFrameLocks noGrp="1"/>
          </p:cNvGraphicFramePr>
          <p:nvPr>
            <p:extLst>
              <p:ext uri="{D42A27DB-BD31-4B8C-83A1-F6EECF244321}">
                <p14:modId xmlns:p14="http://schemas.microsoft.com/office/powerpoint/2010/main" val="3242462048"/>
              </p:ext>
            </p:extLst>
          </p:nvPr>
        </p:nvGraphicFramePr>
        <p:xfrm>
          <a:off x="283029" y="179320"/>
          <a:ext cx="10331963" cy="6501796"/>
        </p:xfrm>
        <a:graphic>
          <a:graphicData uri="http://schemas.openxmlformats.org/drawingml/2006/table">
            <a:tbl>
              <a:tblPr firstRow="1" firstCol="1" bandRow="1">
                <a:tableStyleId>{5C22544A-7EE6-4342-B048-85BDC9FD1C3A}</a:tableStyleId>
              </a:tblPr>
              <a:tblGrid>
                <a:gridCol w="1125408">
                  <a:extLst>
                    <a:ext uri="{9D8B030D-6E8A-4147-A177-3AD203B41FA5}">
                      <a16:colId xmlns:a16="http://schemas.microsoft.com/office/drawing/2014/main" val="1274553629"/>
                    </a:ext>
                  </a:extLst>
                </a:gridCol>
                <a:gridCol w="911163">
                  <a:extLst>
                    <a:ext uri="{9D8B030D-6E8A-4147-A177-3AD203B41FA5}">
                      <a16:colId xmlns:a16="http://schemas.microsoft.com/office/drawing/2014/main" val="2186575971"/>
                    </a:ext>
                  </a:extLst>
                </a:gridCol>
                <a:gridCol w="6540300">
                  <a:extLst>
                    <a:ext uri="{9D8B030D-6E8A-4147-A177-3AD203B41FA5}">
                      <a16:colId xmlns:a16="http://schemas.microsoft.com/office/drawing/2014/main" val="1377620601"/>
                    </a:ext>
                  </a:extLst>
                </a:gridCol>
                <a:gridCol w="1755092">
                  <a:extLst>
                    <a:ext uri="{9D8B030D-6E8A-4147-A177-3AD203B41FA5}">
                      <a16:colId xmlns:a16="http://schemas.microsoft.com/office/drawing/2014/main" val="586120873"/>
                    </a:ext>
                  </a:extLst>
                </a:gridCol>
              </a:tblGrid>
              <a:tr h="238683">
                <a:tc>
                  <a:txBody>
                    <a:bodyPr/>
                    <a:lstStyle/>
                    <a:p>
                      <a:pPr marL="0" marR="0" algn="ctr">
                        <a:spcBef>
                          <a:spcPts val="0"/>
                        </a:spcBef>
                        <a:spcAft>
                          <a:spcPts val="0"/>
                        </a:spcAft>
                      </a:pPr>
                      <a:r>
                        <a:rPr lang="en-US" sz="900" dirty="0">
                          <a:effectLst/>
                        </a:rPr>
                        <a:t>User Stories ID</a:t>
                      </a:r>
                      <a:endParaRPr lang="en-US" sz="900" dirty="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Belongs to</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Description</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extLst>
                  <a:ext uri="{0D108BD9-81ED-4DB2-BD59-A6C34878D82A}">
                    <a16:rowId xmlns:a16="http://schemas.microsoft.com/office/drawing/2014/main" val="1616155504"/>
                  </a:ext>
                </a:extLst>
              </a:tr>
              <a:tr h="262817">
                <a:tc>
                  <a:txBody>
                    <a:bodyPr/>
                    <a:lstStyle/>
                    <a:p>
                      <a:pPr marL="0" marR="0" algn="ctr">
                        <a:spcBef>
                          <a:spcPts val="0"/>
                        </a:spcBef>
                        <a:spcAft>
                          <a:spcPts val="0"/>
                        </a:spcAft>
                      </a:pPr>
                      <a:r>
                        <a:rPr lang="en-US" sz="900">
                          <a:effectLst/>
                        </a:rPr>
                        <a:t>0</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Developer</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As a developer, I want to become familiar with the application that has been made so I am able to contribute in the following sprint.</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Everyone</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extLst>
                  <a:ext uri="{0D108BD9-81ED-4DB2-BD59-A6C34878D82A}">
                    <a16:rowId xmlns:a16="http://schemas.microsoft.com/office/drawing/2014/main" val="3013467263"/>
                  </a:ext>
                </a:extLst>
              </a:tr>
              <a:tr h="394225">
                <a:tc>
                  <a:txBody>
                    <a:bodyPr/>
                    <a:lstStyle/>
                    <a:p>
                      <a:pPr marL="0" marR="0" algn="ctr">
                        <a:spcBef>
                          <a:spcPts val="0"/>
                        </a:spcBef>
                        <a:spcAft>
                          <a:spcPts val="0"/>
                        </a:spcAft>
                      </a:pPr>
                      <a:r>
                        <a:rPr lang="en-US" sz="900">
                          <a:effectLst/>
                        </a:rPr>
                        <a:t>00</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Developer</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dirty="0">
                          <a:effectLst/>
                        </a:rPr>
                        <a:t>As a developer, I want to be able to run the application natively and, on a device, as well as understand how the application communicates with different components and the database so I am able to begin development of key features set forth by the Product Owner.</a:t>
                      </a:r>
                      <a:endParaRPr lang="en-US" sz="900" dirty="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Everyone</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extLst>
                  <a:ext uri="{0D108BD9-81ED-4DB2-BD59-A6C34878D82A}">
                    <a16:rowId xmlns:a16="http://schemas.microsoft.com/office/drawing/2014/main" val="3468468426"/>
                  </a:ext>
                </a:extLst>
              </a:tr>
              <a:tr h="394225">
                <a:tc>
                  <a:txBody>
                    <a:bodyPr/>
                    <a:lstStyle/>
                    <a:p>
                      <a:pPr marL="0" marR="0" algn="ctr">
                        <a:spcBef>
                          <a:spcPts val="0"/>
                        </a:spcBef>
                        <a:spcAft>
                          <a:spcPts val="0"/>
                        </a:spcAft>
                      </a:pPr>
                      <a:r>
                        <a:rPr lang="en-US" sz="900" dirty="0">
                          <a:effectLst/>
                        </a:rPr>
                        <a:t>331</a:t>
                      </a:r>
                      <a:endParaRPr lang="en-US" sz="900" dirty="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Developer</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lnSpc>
                          <a:spcPct val="115000"/>
                        </a:lnSpc>
                        <a:spcBef>
                          <a:spcPts val="0"/>
                        </a:spcBef>
                        <a:spcAft>
                          <a:spcPts val="0"/>
                        </a:spcAft>
                      </a:pPr>
                      <a:r>
                        <a:rPr lang="en-US" sz="900">
                          <a:effectLst/>
                        </a:rPr>
                        <a:t>As a developer, I want to install Expo  so I am able to run the app.</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dirty="0" err="1">
                          <a:effectLst/>
                        </a:rPr>
                        <a:t>Anael</a:t>
                      </a:r>
                      <a:r>
                        <a:rPr lang="en-US" sz="900" dirty="0">
                          <a:effectLst/>
                        </a:rPr>
                        <a:t> </a:t>
                      </a:r>
                      <a:r>
                        <a:rPr lang="en-US" sz="900" dirty="0" err="1">
                          <a:effectLst/>
                        </a:rPr>
                        <a:t>Ais</a:t>
                      </a:r>
                      <a:r>
                        <a:rPr lang="en-US" sz="900" dirty="0">
                          <a:effectLst/>
                        </a:rPr>
                        <a:t>, Julian Lopez, Lisabeth Roche, Oscar </a:t>
                      </a:r>
                      <a:r>
                        <a:rPr lang="en-US" sz="900" dirty="0" err="1">
                          <a:effectLst/>
                        </a:rPr>
                        <a:t>Haris</a:t>
                      </a:r>
                      <a:r>
                        <a:rPr lang="en-US" sz="900" dirty="0">
                          <a:effectLst/>
                        </a:rPr>
                        <a:t>, </a:t>
                      </a:r>
                      <a:r>
                        <a:rPr lang="en-US" sz="900" dirty="0" err="1">
                          <a:effectLst/>
                        </a:rPr>
                        <a:t>Gabner</a:t>
                      </a:r>
                      <a:r>
                        <a:rPr lang="en-US" sz="900" dirty="0">
                          <a:effectLst/>
                        </a:rPr>
                        <a:t> Jean-Louis</a:t>
                      </a:r>
                      <a:endParaRPr lang="en-US" sz="900" dirty="0">
                        <a:effectLst/>
                        <a:latin typeface="Times New Roman" panose="02020603050405020304" pitchFamily="18" charset="0"/>
                        <a:ea typeface="Times New Roman" panose="02020603050405020304" pitchFamily="18" charset="0"/>
                      </a:endParaRPr>
                    </a:p>
                  </a:txBody>
                  <a:tcPr marL="27846" marR="27846" marT="0" marB="0"/>
                </a:tc>
                <a:extLst>
                  <a:ext uri="{0D108BD9-81ED-4DB2-BD59-A6C34878D82A}">
                    <a16:rowId xmlns:a16="http://schemas.microsoft.com/office/drawing/2014/main" val="2927517631"/>
                  </a:ext>
                </a:extLst>
              </a:tr>
              <a:tr h="394225">
                <a:tc>
                  <a:txBody>
                    <a:bodyPr/>
                    <a:lstStyle/>
                    <a:p>
                      <a:pPr marL="0" marR="0" algn="ctr">
                        <a:spcBef>
                          <a:spcPts val="0"/>
                        </a:spcBef>
                        <a:spcAft>
                          <a:spcPts val="0"/>
                        </a:spcAft>
                      </a:pPr>
                      <a:r>
                        <a:rPr lang="en-US" sz="900" dirty="0">
                          <a:effectLst/>
                          <a:latin typeface="Times New Roman" panose="02020603050405020304" pitchFamily="18" charset="0"/>
                          <a:ea typeface="Times New Roman" panose="02020603050405020304" pitchFamily="18" charset="0"/>
                        </a:rPr>
                        <a:t>271</a:t>
                      </a:r>
                    </a:p>
                  </a:txBody>
                  <a:tcPr marL="27846" marR="27846" marT="0" marB="0"/>
                </a:tc>
                <a:tc>
                  <a:txBody>
                    <a:bodyPr/>
                    <a:lstStyle/>
                    <a:p>
                      <a:pPr marL="0" marR="0">
                        <a:spcBef>
                          <a:spcPts val="0"/>
                        </a:spcBef>
                        <a:spcAft>
                          <a:spcPts val="0"/>
                        </a:spcAft>
                      </a:pPr>
                      <a:r>
                        <a:rPr lang="en-US" sz="900" dirty="0">
                          <a:effectLst/>
                          <a:latin typeface="Times New Roman" panose="02020603050405020304" pitchFamily="18" charset="0"/>
                          <a:ea typeface="Times New Roman" panose="02020603050405020304" pitchFamily="18" charset="0"/>
                        </a:rPr>
                        <a:t>Developer</a:t>
                      </a:r>
                    </a:p>
                  </a:txBody>
                  <a:tcPr marL="27846" marR="27846" marT="0" marB="0"/>
                </a:tc>
                <a:tc>
                  <a:txBody>
                    <a:bodyPr/>
                    <a:lstStyle/>
                    <a:p>
                      <a:pPr marL="0" marR="0">
                        <a:spcBef>
                          <a:spcPts val="0"/>
                        </a:spcBef>
                        <a:spcAft>
                          <a:spcPts val="0"/>
                        </a:spcAft>
                      </a:pPr>
                      <a:r>
                        <a:rPr lang="en-US" sz="900" b="0" i="0" u="none" strike="noStrike" cap="none" dirty="0">
                          <a:solidFill>
                            <a:schemeClr val="dk1"/>
                          </a:solidFill>
                          <a:effectLst/>
                          <a:latin typeface="+mn-lt"/>
                          <a:ea typeface="+mn-ea"/>
                          <a:cs typeface="+mn-cs"/>
                          <a:sym typeface="Arial"/>
                        </a:rPr>
                        <a:t>As a developer, I want to create text that indicates the strength of a password based on multiple factors  so I am able to check password strength.</a:t>
                      </a:r>
                      <a:r>
                        <a:rPr lang="en-US" sz="900" dirty="0">
                          <a:effectLst/>
                        </a:rPr>
                        <a:t> </a:t>
                      </a:r>
                      <a:endParaRPr lang="en-US" sz="900" dirty="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b="0" i="0" u="none" strike="noStrike" cap="none" dirty="0" err="1">
                          <a:solidFill>
                            <a:schemeClr val="dk1"/>
                          </a:solidFill>
                          <a:effectLst/>
                          <a:latin typeface="+mn-lt"/>
                          <a:ea typeface="+mn-ea"/>
                          <a:cs typeface="+mn-cs"/>
                          <a:sym typeface="Arial"/>
                        </a:rPr>
                        <a:t>Anael</a:t>
                      </a:r>
                      <a:r>
                        <a:rPr lang="en-US" sz="900" b="0" i="0" u="none" strike="noStrike" cap="none" dirty="0">
                          <a:solidFill>
                            <a:schemeClr val="dk1"/>
                          </a:solidFill>
                          <a:effectLst/>
                          <a:latin typeface="+mn-lt"/>
                          <a:ea typeface="+mn-ea"/>
                          <a:cs typeface="+mn-cs"/>
                          <a:sym typeface="Arial"/>
                        </a:rPr>
                        <a:t> </a:t>
                      </a:r>
                      <a:r>
                        <a:rPr lang="en-US" sz="900" b="0" i="0" u="none" strike="noStrike" cap="none" dirty="0" err="1">
                          <a:solidFill>
                            <a:schemeClr val="dk1"/>
                          </a:solidFill>
                          <a:effectLst/>
                          <a:latin typeface="+mn-lt"/>
                          <a:ea typeface="+mn-ea"/>
                          <a:cs typeface="+mn-cs"/>
                          <a:sym typeface="Arial"/>
                        </a:rPr>
                        <a:t>Ais</a:t>
                      </a:r>
                      <a:r>
                        <a:rPr lang="en-US" sz="900" b="0" i="0" u="none" strike="noStrike" cap="none" dirty="0">
                          <a:solidFill>
                            <a:schemeClr val="dk1"/>
                          </a:solidFill>
                          <a:effectLst/>
                          <a:latin typeface="+mn-lt"/>
                          <a:ea typeface="+mn-ea"/>
                          <a:cs typeface="+mn-cs"/>
                          <a:sym typeface="Arial"/>
                        </a:rPr>
                        <a:t>, Julian Lopez, Lisabeth Roche, Oscar </a:t>
                      </a:r>
                      <a:r>
                        <a:rPr lang="en-US" sz="900" b="0" i="0" u="none" strike="noStrike" cap="none" dirty="0" err="1">
                          <a:solidFill>
                            <a:schemeClr val="dk1"/>
                          </a:solidFill>
                          <a:effectLst/>
                          <a:latin typeface="+mn-lt"/>
                          <a:ea typeface="+mn-ea"/>
                          <a:cs typeface="+mn-cs"/>
                          <a:sym typeface="Arial"/>
                        </a:rPr>
                        <a:t>Haris</a:t>
                      </a:r>
                      <a:r>
                        <a:rPr lang="en-US" sz="900" b="0" i="0" u="none" strike="noStrike" cap="none" dirty="0">
                          <a:solidFill>
                            <a:schemeClr val="dk1"/>
                          </a:solidFill>
                          <a:effectLst/>
                          <a:latin typeface="+mn-lt"/>
                          <a:ea typeface="+mn-ea"/>
                          <a:cs typeface="+mn-cs"/>
                          <a:sym typeface="Arial"/>
                        </a:rPr>
                        <a:t>, </a:t>
                      </a:r>
                      <a:r>
                        <a:rPr lang="en-US" sz="900" b="0" i="0" u="none" strike="noStrike" cap="none" dirty="0" err="1">
                          <a:solidFill>
                            <a:schemeClr val="dk1"/>
                          </a:solidFill>
                          <a:effectLst/>
                          <a:latin typeface="+mn-lt"/>
                          <a:ea typeface="+mn-ea"/>
                          <a:cs typeface="+mn-cs"/>
                          <a:sym typeface="Arial"/>
                        </a:rPr>
                        <a:t>Gabner</a:t>
                      </a:r>
                      <a:r>
                        <a:rPr lang="en-US" sz="900" b="0" i="0" u="none" strike="noStrike" cap="none" dirty="0">
                          <a:solidFill>
                            <a:schemeClr val="dk1"/>
                          </a:solidFill>
                          <a:effectLst/>
                          <a:latin typeface="+mn-lt"/>
                          <a:ea typeface="+mn-ea"/>
                          <a:cs typeface="+mn-cs"/>
                          <a:sym typeface="Arial"/>
                        </a:rPr>
                        <a:t> Jean-Louis</a:t>
                      </a:r>
                      <a:r>
                        <a:rPr lang="en-US" sz="900" dirty="0">
                          <a:effectLst/>
                        </a:rPr>
                        <a:t> </a:t>
                      </a:r>
                      <a:endParaRPr lang="en-US" sz="900" dirty="0">
                        <a:effectLst/>
                        <a:latin typeface="Times New Roman" panose="02020603050405020304" pitchFamily="18" charset="0"/>
                        <a:ea typeface="Times New Roman" panose="02020603050405020304" pitchFamily="18" charset="0"/>
                      </a:endParaRPr>
                    </a:p>
                  </a:txBody>
                  <a:tcPr marL="27846" marR="27846" marT="0" marB="0"/>
                </a:tc>
                <a:extLst>
                  <a:ext uri="{0D108BD9-81ED-4DB2-BD59-A6C34878D82A}">
                    <a16:rowId xmlns:a16="http://schemas.microsoft.com/office/drawing/2014/main" val="3262866914"/>
                  </a:ext>
                </a:extLst>
              </a:tr>
              <a:tr h="393827">
                <a:tc>
                  <a:txBody>
                    <a:bodyPr/>
                    <a:lstStyle/>
                    <a:p>
                      <a:pPr marL="0" marR="0" algn="ctr">
                        <a:spcBef>
                          <a:spcPts val="0"/>
                        </a:spcBef>
                        <a:spcAft>
                          <a:spcPts val="0"/>
                        </a:spcAft>
                      </a:pPr>
                      <a:r>
                        <a:rPr lang="en-US" sz="900" dirty="0">
                          <a:effectLst/>
                        </a:rPr>
                        <a:t>315</a:t>
                      </a:r>
                      <a:endParaRPr lang="en-US" sz="900" dirty="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Developer</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lnSpc>
                          <a:spcPct val="115000"/>
                        </a:lnSpc>
                        <a:spcBef>
                          <a:spcPts val="0"/>
                        </a:spcBef>
                        <a:spcAft>
                          <a:spcPts val="0"/>
                        </a:spcAft>
                      </a:pPr>
                      <a:r>
                        <a:rPr lang="en-US" sz="900">
                          <a:effectLst/>
                        </a:rPr>
                        <a:t>As a developer, I want to test the app with Expo 42 and fix any issues that arise so the app is upgraded.</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Everyone</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extLst>
                  <a:ext uri="{0D108BD9-81ED-4DB2-BD59-A6C34878D82A}">
                    <a16:rowId xmlns:a16="http://schemas.microsoft.com/office/drawing/2014/main" val="1683953916"/>
                  </a:ext>
                </a:extLst>
              </a:tr>
              <a:tr h="358024">
                <a:tc>
                  <a:txBody>
                    <a:bodyPr/>
                    <a:lstStyle/>
                    <a:p>
                      <a:pPr marL="0" marR="0" algn="ctr">
                        <a:spcBef>
                          <a:spcPts val="0"/>
                        </a:spcBef>
                        <a:spcAft>
                          <a:spcPts val="0"/>
                        </a:spcAft>
                      </a:pPr>
                      <a:r>
                        <a:rPr lang="en-US" sz="900">
                          <a:effectLst/>
                        </a:rPr>
                        <a:t>329</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Developer</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dirty="0">
                          <a:effectLst/>
                        </a:rPr>
                        <a:t>As a developer, I want to fix the error that appears when starting the app so I am able to get the current position of the user.</a:t>
                      </a:r>
                    </a:p>
                    <a:p>
                      <a:pPr marL="0" marR="0">
                        <a:spcBef>
                          <a:spcPts val="0"/>
                        </a:spcBef>
                        <a:spcAft>
                          <a:spcPts val="0"/>
                        </a:spcAft>
                      </a:pPr>
                      <a:r>
                        <a:rPr lang="en-US" sz="900" dirty="0">
                          <a:effectLst/>
                        </a:rPr>
                        <a:t> </a:t>
                      </a:r>
                      <a:endParaRPr lang="en-US" sz="900" dirty="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Eric Vilella, Oscar Sanchez</a:t>
                      </a:r>
                      <a:endParaRPr lang="en-US" sz="900">
                        <a:effectLst/>
                        <a:latin typeface="Times New Roman" panose="02020603050405020304" pitchFamily="18" charset="0"/>
                        <a:ea typeface="Times New Roman" panose="02020603050405020304" pitchFamily="18" charset="0"/>
                      </a:endParaRPr>
                    </a:p>
                  </a:txBody>
                  <a:tcPr marL="27846" marR="27846" marT="0" marB="0"/>
                </a:tc>
                <a:extLst>
                  <a:ext uri="{0D108BD9-81ED-4DB2-BD59-A6C34878D82A}">
                    <a16:rowId xmlns:a16="http://schemas.microsoft.com/office/drawing/2014/main" val="1221447099"/>
                  </a:ext>
                </a:extLst>
              </a:tr>
              <a:tr h="262817">
                <a:tc>
                  <a:txBody>
                    <a:bodyPr/>
                    <a:lstStyle/>
                    <a:p>
                      <a:pPr marL="0" marR="0" algn="ctr">
                        <a:spcBef>
                          <a:spcPts val="0"/>
                        </a:spcBef>
                        <a:spcAft>
                          <a:spcPts val="0"/>
                        </a:spcAft>
                      </a:pPr>
                      <a:r>
                        <a:rPr lang="en-US" sz="900">
                          <a:effectLst/>
                        </a:rPr>
                        <a:t>325</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Developer</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As a developer, I want to make the buttons in this section unclickable</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Lisabeth Roche</a:t>
                      </a:r>
                      <a:endParaRPr lang="en-US" sz="900">
                        <a:effectLst/>
                        <a:latin typeface="Times New Roman" panose="02020603050405020304" pitchFamily="18" charset="0"/>
                        <a:ea typeface="Times New Roman" panose="02020603050405020304" pitchFamily="18" charset="0"/>
                      </a:endParaRPr>
                    </a:p>
                  </a:txBody>
                  <a:tcPr marL="27846" marR="27846" marT="0" marB="0"/>
                </a:tc>
                <a:extLst>
                  <a:ext uri="{0D108BD9-81ED-4DB2-BD59-A6C34878D82A}">
                    <a16:rowId xmlns:a16="http://schemas.microsoft.com/office/drawing/2014/main" val="604019908"/>
                  </a:ext>
                </a:extLst>
              </a:tr>
              <a:tr h="394225">
                <a:tc>
                  <a:txBody>
                    <a:bodyPr/>
                    <a:lstStyle/>
                    <a:p>
                      <a:pPr marL="0" marR="0" algn="ctr">
                        <a:spcBef>
                          <a:spcPts val="0"/>
                        </a:spcBef>
                        <a:spcAft>
                          <a:spcPts val="0"/>
                        </a:spcAft>
                      </a:pPr>
                      <a:r>
                        <a:rPr lang="en-US" sz="900">
                          <a:effectLst/>
                        </a:rPr>
                        <a:t>349</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Developer</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As a developer, I want to update the “Picker” library which has been deprecated so I am able to eradicate the errors generated because of it.</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Lisabeth Roche, Estephany Sanchez</a:t>
                      </a:r>
                      <a:endParaRPr lang="en-US" sz="900">
                        <a:effectLst/>
                        <a:latin typeface="Times New Roman" panose="02020603050405020304" pitchFamily="18" charset="0"/>
                        <a:ea typeface="Times New Roman" panose="02020603050405020304" pitchFamily="18" charset="0"/>
                      </a:endParaRPr>
                    </a:p>
                  </a:txBody>
                  <a:tcPr marL="27846" marR="27846" marT="0" marB="0"/>
                </a:tc>
                <a:extLst>
                  <a:ext uri="{0D108BD9-81ED-4DB2-BD59-A6C34878D82A}">
                    <a16:rowId xmlns:a16="http://schemas.microsoft.com/office/drawing/2014/main" val="3953635379"/>
                  </a:ext>
                </a:extLst>
              </a:tr>
              <a:tr h="477367">
                <a:tc>
                  <a:txBody>
                    <a:bodyPr/>
                    <a:lstStyle/>
                    <a:p>
                      <a:pPr marL="0" marR="0" algn="ctr">
                        <a:spcBef>
                          <a:spcPts val="0"/>
                        </a:spcBef>
                        <a:spcAft>
                          <a:spcPts val="0"/>
                        </a:spcAft>
                      </a:pPr>
                      <a:r>
                        <a:rPr lang="en-US" sz="900">
                          <a:effectLst/>
                        </a:rPr>
                        <a:t>319</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Developer</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As a developer, I want to finish the deployment to IOS Readme on GitHub which is missing instructions for deploying to IOS, needs to be written up and added so I am able to offer instructions about how to deploy to IOS.</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Carlos Neira</a:t>
                      </a:r>
                      <a:endParaRPr lang="en-US" sz="900">
                        <a:effectLst/>
                        <a:latin typeface="Times New Roman" panose="02020603050405020304" pitchFamily="18" charset="0"/>
                        <a:ea typeface="Times New Roman" panose="02020603050405020304" pitchFamily="18" charset="0"/>
                      </a:endParaRPr>
                    </a:p>
                  </a:txBody>
                  <a:tcPr marL="27846" marR="27846" marT="0" marB="0"/>
                </a:tc>
                <a:extLst>
                  <a:ext uri="{0D108BD9-81ED-4DB2-BD59-A6C34878D82A}">
                    <a16:rowId xmlns:a16="http://schemas.microsoft.com/office/drawing/2014/main" val="872991498"/>
                  </a:ext>
                </a:extLst>
              </a:tr>
              <a:tr h="477367">
                <a:tc>
                  <a:txBody>
                    <a:bodyPr/>
                    <a:lstStyle/>
                    <a:p>
                      <a:pPr marL="0" marR="0" algn="ctr">
                        <a:spcBef>
                          <a:spcPts val="0"/>
                        </a:spcBef>
                        <a:spcAft>
                          <a:spcPts val="0"/>
                        </a:spcAft>
                      </a:pPr>
                      <a:r>
                        <a:rPr lang="en-US" sz="900">
                          <a:effectLst/>
                        </a:rPr>
                        <a:t>324</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Developer</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As a developer, I want to fix website buttons in WIC and Medicaid locations which lead nowhere, it redirects to an invalid website so I am able to open the actual website of the location.</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Estephany Sanchez</a:t>
                      </a:r>
                      <a:endParaRPr lang="en-US" sz="900">
                        <a:effectLst/>
                        <a:latin typeface="Times New Roman" panose="02020603050405020304" pitchFamily="18" charset="0"/>
                        <a:ea typeface="Times New Roman" panose="02020603050405020304" pitchFamily="18" charset="0"/>
                      </a:endParaRPr>
                    </a:p>
                  </a:txBody>
                  <a:tcPr marL="27846" marR="27846" marT="0" marB="0"/>
                </a:tc>
                <a:extLst>
                  <a:ext uri="{0D108BD9-81ED-4DB2-BD59-A6C34878D82A}">
                    <a16:rowId xmlns:a16="http://schemas.microsoft.com/office/drawing/2014/main" val="995437022"/>
                  </a:ext>
                </a:extLst>
              </a:tr>
              <a:tr h="262817">
                <a:tc>
                  <a:txBody>
                    <a:bodyPr/>
                    <a:lstStyle/>
                    <a:p>
                      <a:pPr marL="0" marR="0" algn="ctr">
                        <a:spcBef>
                          <a:spcPts val="0"/>
                        </a:spcBef>
                        <a:spcAft>
                          <a:spcPts val="0"/>
                        </a:spcAft>
                      </a:pPr>
                      <a:r>
                        <a:rPr lang="en-US" sz="900">
                          <a:effectLst/>
                        </a:rPr>
                        <a:t>323</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Developer</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Clicking pins multiple times in WIC and Medicaid location section causes an error</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Eric Vilella, Julian Lopez</a:t>
                      </a:r>
                      <a:endParaRPr lang="en-US" sz="900">
                        <a:effectLst/>
                        <a:latin typeface="Times New Roman" panose="02020603050405020304" pitchFamily="18" charset="0"/>
                        <a:ea typeface="Times New Roman" panose="02020603050405020304" pitchFamily="18" charset="0"/>
                      </a:endParaRPr>
                    </a:p>
                  </a:txBody>
                  <a:tcPr marL="27846" marR="27846" marT="0" marB="0"/>
                </a:tc>
                <a:extLst>
                  <a:ext uri="{0D108BD9-81ED-4DB2-BD59-A6C34878D82A}">
                    <a16:rowId xmlns:a16="http://schemas.microsoft.com/office/drawing/2014/main" val="1472752303"/>
                  </a:ext>
                </a:extLst>
              </a:tr>
              <a:tr h="394225">
                <a:tc>
                  <a:txBody>
                    <a:bodyPr/>
                    <a:lstStyle/>
                    <a:p>
                      <a:pPr marL="0" marR="0" algn="ctr">
                        <a:spcBef>
                          <a:spcPts val="0"/>
                        </a:spcBef>
                        <a:spcAft>
                          <a:spcPts val="0"/>
                        </a:spcAft>
                      </a:pPr>
                      <a:r>
                        <a:rPr lang="en-US" sz="900">
                          <a:effectLst/>
                        </a:rPr>
                        <a:t>353</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Developer</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As a developer, I want to make the dropdowns for recording vaccinations split into two different dropdowns so I am able to offer more clarity.</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Lisabeth Roche</a:t>
                      </a:r>
                      <a:endParaRPr lang="en-US" sz="900">
                        <a:effectLst/>
                        <a:latin typeface="Times New Roman" panose="02020603050405020304" pitchFamily="18" charset="0"/>
                        <a:ea typeface="Times New Roman" panose="02020603050405020304" pitchFamily="18" charset="0"/>
                      </a:endParaRPr>
                    </a:p>
                  </a:txBody>
                  <a:tcPr marL="27846" marR="27846" marT="0" marB="0"/>
                </a:tc>
                <a:extLst>
                  <a:ext uri="{0D108BD9-81ED-4DB2-BD59-A6C34878D82A}">
                    <a16:rowId xmlns:a16="http://schemas.microsoft.com/office/drawing/2014/main" val="4213829826"/>
                  </a:ext>
                </a:extLst>
              </a:tr>
              <a:tr h="394225">
                <a:tc>
                  <a:txBody>
                    <a:bodyPr/>
                    <a:lstStyle/>
                    <a:p>
                      <a:pPr marL="0" marR="0" algn="ctr">
                        <a:spcBef>
                          <a:spcPts val="0"/>
                        </a:spcBef>
                        <a:spcAft>
                          <a:spcPts val="0"/>
                        </a:spcAft>
                      </a:pPr>
                      <a:r>
                        <a:rPr lang="en-US" sz="900">
                          <a:effectLst/>
                        </a:rPr>
                        <a:t>357</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Developer</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As a developer, I want to redeploy to android so I am able to satisfy project manager’s requirement, therefore, deployment ready to happen soon.</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dirty="0">
                          <a:effectLst/>
                        </a:rPr>
                        <a:t>Carlos </a:t>
                      </a:r>
                      <a:r>
                        <a:rPr lang="en-US" sz="900" dirty="0" err="1">
                          <a:effectLst/>
                        </a:rPr>
                        <a:t>Neira</a:t>
                      </a:r>
                      <a:endParaRPr lang="en-US" sz="900" dirty="0">
                        <a:effectLst/>
                        <a:latin typeface="Times New Roman" panose="02020603050405020304" pitchFamily="18" charset="0"/>
                        <a:ea typeface="Times New Roman" panose="02020603050405020304" pitchFamily="18" charset="0"/>
                      </a:endParaRPr>
                    </a:p>
                  </a:txBody>
                  <a:tcPr marL="27846" marR="27846" marT="0" marB="0"/>
                </a:tc>
                <a:extLst>
                  <a:ext uri="{0D108BD9-81ED-4DB2-BD59-A6C34878D82A}">
                    <a16:rowId xmlns:a16="http://schemas.microsoft.com/office/drawing/2014/main" val="4012511848"/>
                  </a:ext>
                </a:extLst>
              </a:tr>
              <a:tr h="358024">
                <a:tc>
                  <a:txBody>
                    <a:bodyPr/>
                    <a:lstStyle/>
                    <a:p>
                      <a:pPr marL="0" marR="0" algn="ctr">
                        <a:spcBef>
                          <a:spcPts val="0"/>
                        </a:spcBef>
                        <a:spcAft>
                          <a:spcPts val="0"/>
                        </a:spcAft>
                      </a:pPr>
                      <a:r>
                        <a:rPr lang="en-US" sz="900">
                          <a:effectLst/>
                        </a:rPr>
                        <a:t>354</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Developer</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As a developer, I want to fix the checklist buttons so I am able to access WIC and Medicaid Checklist pages.</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Julian Lopez, Gabner Jean Louis, Anael Ais</a:t>
                      </a:r>
                      <a:endParaRPr lang="en-US" sz="900">
                        <a:effectLst/>
                        <a:latin typeface="Times New Roman" panose="02020603050405020304" pitchFamily="18" charset="0"/>
                        <a:ea typeface="Times New Roman" panose="02020603050405020304" pitchFamily="18" charset="0"/>
                      </a:endParaRPr>
                    </a:p>
                  </a:txBody>
                  <a:tcPr marL="27846" marR="27846" marT="0" marB="0"/>
                </a:tc>
                <a:extLst>
                  <a:ext uri="{0D108BD9-81ED-4DB2-BD59-A6C34878D82A}">
                    <a16:rowId xmlns:a16="http://schemas.microsoft.com/office/drawing/2014/main" val="702845912"/>
                  </a:ext>
                </a:extLst>
              </a:tr>
              <a:tr h="525633">
                <a:tc>
                  <a:txBody>
                    <a:bodyPr/>
                    <a:lstStyle/>
                    <a:p>
                      <a:pPr marL="0" marR="0" algn="ctr">
                        <a:spcBef>
                          <a:spcPts val="0"/>
                        </a:spcBef>
                        <a:spcAft>
                          <a:spcPts val="0"/>
                        </a:spcAft>
                      </a:pPr>
                      <a:r>
                        <a:rPr lang="en-US" sz="900">
                          <a:effectLst/>
                        </a:rPr>
                        <a:t>000</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User</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a:effectLst/>
                        </a:rPr>
                        <a:t>As a developer, I want to finish the individual posters, introductory video, and demo videos that need to be done before the virtual showcase, by the end of this first week would be a good time. After, they can be refined and submitted as the final deliverable.</a:t>
                      </a:r>
                    </a:p>
                    <a:p>
                      <a:pPr marL="0" marR="0">
                        <a:spcBef>
                          <a:spcPts val="0"/>
                        </a:spcBef>
                        <a:spcAft>
                          <a:spcPts val="0"/>
                        </a:spcAf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dirty="0">
                          <a:effectLst/>
                        </a:rPr>
                        <a:t>Everyone</a:t>
                      </a:r>
                      <a:endParaRPr lang="en-US" sz="900" dirty="0">
                        <a:effectLst/>
                        <a:latin typeface="Times New Roman" panose="02020603050405020304" pitchFamily="18" charset="0"/>
                        <a:ea typeface="Times New Roman" panose="02020603050405020304" pitchFamily="18" charset="0"/>
                      </a:endParaRPr>
                    </a:p>
                  </a:txBody>
                  <a:tcPr marL="27846" marR="27846" marT="0" marB="0"/>
                </a:tc>
                <a:extLst>
                  <a:ext uri="{0D108BD9-81ED-4DB2-BD59-A6C34878D82A}">
                    <a16:rowId xmlns:a16="http://schemas.microsoft.com/office/drawing/2014/main" val="2662304437"/>
                  </a:ext>
                </a:extLst>
              </a:tr>
              <a:tr h="358024">
                <a:tc>
                  <a:txBody>
                    <a:bodyPr/>
                    <a:lstStyle/>
                    <a:p>
                      <a:pPr marL="0" marR="0" algn="ctr">
                        <a:spcBef>
                          <a:spcPts val="0"/>
                        </a:spcBef>
                        <a:spcAft>
                          <a:spcPts val="0"/>
                        </a:spcAft>
                      </a:pPr>
                      <a:r>
                        <a:rPr lang="en-US" sz="900" dirty="0">
                          <a:effectLst/>
                        </a:rPr>
                        <a:t>0000</a:t>
                      </a:r>
                      <a:endParaRPr lang="en-US" sz="900" dirty="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dirty="0">
                          <a:effectLst/>
                        </a:rPr>
                        <a:t>User</a:t>
                      </a:r>
                      <a:endParaRPr lang="en-US" sz="900" dirty="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dirty="0">
                          <a:effectLst/>
                        </a:rPr>
                        <a:t>As a developer, I want to prepare to present our work and final product at a virtual showcase at the end of this sprint.</a:t>
                      </a:r>
                    </a:p>
                    <a:p>
                      <a:pPr marL="0" marR="0">
                        <a:spcBef>
                          <a:spcPts val="0"/>
                        </a:spcBef>
                        <a:spcAft>
                          <a:spcPts val="0"/>
                        </a:spcAft>
                      </a:pPr>
                      <a:r>
                        <a:rPr lang="en-US" sz="900" dirty="0">
                          <a:effectLst/>
                        </a:rPr>
                        <a:t> </a:t>
                      </a:r>
                      <a:endParaRPr lang="en-US" sz="900" dirty="0">
                        <a:effectLst/>
                        <a:latin typeface="Times New Roman" panose="02020603050405020304" pitchFamily="18" charset="0"/>
                        <a:ea typeface="Times New Roman" panose="02020603050405020304" pitchFamily="18" charset="0"/>
                      </a:endParaRPr>
                    </a:p>
                  </a:txBody>
                  <a:tcPr marL="27846" marR="27846" marT="0" marB="0"/>
                </a:tc>
                <a:tc>
                  <a:txBody>
                    <a:bodyPr/>
                    <a:lstStyle/>
                    <a:p>
                      <a:pPr marL="0" marR="0">
                        <a:spcBef>
                          <a:spcPts val="0"/>
                        </a:spcBef>
                        <a:spcAft>
                          <a:spcPts val="0"/>
                        </a:spcAft>
                      </a:pPr>
                      <a:r>
                        <a:rPr lang="en-US" sz="900" dirty="0">
                          <a:effectLst/>
                        </a:rPr>
                        <a:t>Everyone</a:t>
                      </a:r>
                      <a:endParaRPr lang="en-US" sz="900" dirty="0">
                        <a:effectLst/>
                        <a:latin typeface="Times New Roman" panose="02020603050405020304" pitchFamily="18" charset="0"/>
                        <a:ea typeface="Times New Roman" panose="02020603050405020304" pitchFamily="18" charset="0"/>
                      </a:endParaRPr>
                    </a:p>
                  </a:txBody>
                  <a:tcPr marL="27846" marR="27846" marT="0" marB="0"/>
                </a:tc>
                <a:extLst>
                  <a:ext uri="{0D108BD9-81ED-4DB2-BD59-A6C34878D82A}">
                    <a16:rowId xmlns:a16="http://schemas.microsoft.com/office/drawing/2014/main" val="3055807149"/>
                  </a:ext>
                </a:extLst>
              </a:tr>
            </a:tbl>
          </a:graphicData>
        </a:graphic>
      </p:graphicFrame>
    </p:spTree>
    <p:extLst>
      <p:ext uri="{BB962C8B-B14F-4D97-AF65-F5344CB8AC3E}">
        <p14:creationId xmlns:p14="http://schemas.microsoft.com/office/powerpoint/2010/main" val="5993378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p46"/>
          <p:cNvSpPr txBox="1">
            <a:spLocks noGrp="1"/>
          </p:cNvSpPr>
          <p:nvPr>
            <p:ph type="title"/>
          </p:nvPr>
        </p:nvSpPr>
        <p:spPr>
          <a:xfrm>
            <a:off x="1590222" y="470310"/>
            <a:ext cx="89844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Arial"/>
              <a:buNone/>
            </a:pPr>
            <a:r>
              <a:rPr lang="en-US"/>
              <a:t>Use Case</a:t>
            </a:r>
            <a:endParaRPr/>
          </a:p>
        </p:txBody>
      </p:sp>
      <p:pic>
        <p:nvPicPr>
          <p:cNvPr id="454" name="Google Shape;454;p46"/>
          <p:cNvPicPr preferRelativeResize="0"/>
          <p:nvPr/>
        </p:nvPicPr>
        <p:blipFill rotWithShape="1">
          <a:blip r:embed="rId3">
            <a:alphaModFix/>
          </a:blip>
          <a:srcRect/>
          <a:stretch/>
        </p:blipFill>
        <p:spPr>
          <a:xfrm>
            <a:off x="3861280" y="1331225"/>
            <a:ext cx="3765205" cy="1836386"/>
          </a:xfrm>
          <a:prstGeom prst="rect">
            <a:avLst/>
          </a:prstGeom>
          <a:noFill/>
          <a:ln>
            <a:noFill/>
          </a:ln>
        </p:spPr>
      </p:pic>
      <p:pic>
        <p:nvPicPr>
          <p:cNvPr id="6" name="image14.png">
            <a:extLst>
              <a:ext uri="{FF2B5EF4-FFF2-40B4-BE49-F238E27FC236}">
                <a16:creationId xmlns:a16="http://schemas.microsoft.com/office/drawing/2014/main" id="{E91AED73-63FE-1442-86FF-572E50EE93D7}"/>
              </a:ext>
            </a:extLst>
          </p:cNvPr>
          <p:cNvPicPr/>
          <p:nvPr/>
        </p:nvPicPr>
        <p:blipFill>
          <a:blip r:embed="rId4"/>
          <a:srcRect/>
          <a:stretch>
            <a:fillRect/>
          </a:stretch>
        </p:blipFill>
        <p:spPr>
          <a:xfrm>
            <a:off x="7393021" y="3323942"/>
            <a:ext cx="4046707" cy="2960814"/>
          </a:xfrm>
          <a:prstGeom prst="rect">
            <a:avLst/>
          </a:prstGeom>
          <a:ln/>
        </p:spPr>
      </p:pic>
      <p:pic>
        <p:nvPicPr>
          <p:cNvPr id="7" name="Google Shape;93;p11">
            <a:extLst>
              <a:ext uri="{FF2B5EF4-FFF2-40B4-BE49-F238E27FC236}">
                <a16:creationId xmlns:a16="http://schemas.microsoft.com/office/drawing/2014/main" id="{CA89000C-CB57-C444-8FA6-84099B48CB89}"/>
              </a:ext>
            </a:extLst>
          </p:cNvPr>
          <p:cNvPicPr/>
          <p:nvPr/>
        </p:nvPicPr>
        <p:blipFill>
          <a:blip r:embed="rId5">
            <a:alphaModFix/>
          </a:blip>
          <a:stretch>
            <a:fillRect/>
          </a:stretch>
        </p:blipFill>
        <p:spPr>
          <a:xfrm>
            <a:off x="987107" y="3323942"/>
            <a:ext cx="4051821" cy="264815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47"/>
          <p:cNvSpPr txBox="1">
            <a:spLocks noGrp="1"/>
          </p:cNvSpPr>
          <p:nvPr>
            <p:ph type="title"/>
          </p:nvPr>
        </p:nvSpPr>
        <p:spPr>
          <a:xfrm>
            <a:off x="1590222" y="470310"/>
            <a:ext cx="89844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Arial"/>
              <a:buNone/>
            </a:pPr>
            <a:r>
              <a:rPr lang="en-US"/>
              <a:t>Use Case</a:t>
            </a:r>
            <a:endParaRPr/>
          </a:p>
        </p:txBody>
      </p:sp>
      <p:pic>
        <p:nvPicPr>
          <p:cNvPr id="461" name="Google Shape;461;p47"/>
          <p:cNvPicPr preferRelativeResize="0"/>
          <p:nvPr/>
        </p:nvPicPr>
        <p:blipFill rotWithShape="1">
          <a:blip r:embed="rId3">
            <a:alphaModFix/>
          </a:blip>
          <a:srcRect/>
          <a:stretch/>
        </p:blipFill>
        <p:spPr>
          <a:xfrm>
            <a:off x="863646" y="1491958"/>
            <a:ext cx="3491892" cy="4757190"/>
          </a:xfrm>
          <a:prstGeom prst="rect">
            <a:avLst/>
          </a:prstGeom>
          <a:noFill/>
          <a:ln>
            <a:noFill/>
          </a:ln>
        </p:spPr>
      </p:pic>
      <p:pic>
        <p:nvPicPr>
          <p:cNvPr id="4" name="Picture 2">
            <a:extLst>
              <a:ext uri="{FF2B5EF4-FFF2-40B4-BE49-F238E27FC236}">
                <a16:creationId xmlns:a16="http://schemas.microsoft.com/office/drawing/2014/main" id="{E395F25C-37A5-8F49-BA1C-7142274192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7181" y="4120311"/>
            <a:ext cx="3460924" cy="212883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327260C3-DB25-F84B-9753-450DEA19C7C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56799" y="1375798"/>
            <a:ext cx="3482611" cy="24947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48"/>
          <p:cNvSpPr txBox="1">
            <a:spLocks noGrp="1"/>
          </p:cNvSpPr>
          <p:nvPr>
            <p:ph type="title"/>
          </p:nvPr>
        </p:nvSpPr>
        <p:spPr>
          <a:xfrm>
            <a:off x="1590222" y="470310"/>
            <a:ext cx="89844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Arial"/>
              <a:buNone/>
            </a:pPr>
            <a:r>
              <a:rPr lang="en-US"/>
              <a:t>Sequence Diagrams</a:t>
            </a:r>
            <a:endParaRPr/>
          </a:p>
        </p:txBody>
      </p:sp>
      <p:pic>
        <p:nvPicPr>
          <p:cNvPr id="5" name="image13.png">
            <a:extLst>
              <a:ext uri="{FF2B5EF4-FFF2-40B4-BE49-F238E27FC236}">
                <a16:creationId xmlns:a16="http://schemas.microsoft.com/office/drawing/2014/main" id="{5978E9C4-F3CE-EB49-9922-1DB02185FFE8}"/>
              </a:ext>
            </a:extLst>
          </p:cNvPr>
          <p:cNvPicPr/>
          <p:nvPr/>
        </p:nvPicPr>
        <p:blipFill>
          <a:blip r:embed="rId3"/>
          <a:srcRect/>
          <a:stretch>
            <a:fillRect/>
          </a:stretch>
        </p:blipFill>
        <p:spPr>
          <a:xfrm>
            <a:off x="1264595" y="1796010"/>
            <a:ext cx="4658663" cy="3590793"/>
          </a:xfrm>
          <a:prstGeom prst="rect">
            <a:avLst/>
          </a:prstGeom>
          <a:ln/>
        </p:spPr>
      </p:pic>
      <p:pic>
        <p:nvPicPr>
          <p:cNvPr id="4" name="Picture 4">
            <a:extLst>
              <a:ext uri="{FF2B5EF4-FFF2-40B4-BE49-F238E27FC236}">
                <a16:creationId xmlns:a16="http://schemas.microsoft.com/office/drawing/2014/main" id="{2B2A500D-072A-D943-B037-F693D02B10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5194" y="1622362"/>
            <a:ext cx="2649428" cy="376444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p49"/>
          <p:cNvSpPr txBox="1">
            <a:spLocks noGrp="1"/>
          </p:cNvSpPr>
          <p:nvPr>
            <p:ph type="title"/>
          </p:nvPr>
        </p:nvSpPr>
        <p:spPr>
          <a:xfrm>
            <a:off x="1590222" y="470310"/>
            <a:ext cx="89844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Arial"/>
              <a:buNone/>
            </a:pPr>
            <a:r>
              <a:rPr lang="en-US"/>
              <a:t>Sequence Diagrams</a:t>
            </a:r>
            <a:endParaRPr/>
          </a:p>
        </p:txBody>
      </p:sp>
      <p:sp>
        <p:nvSpPr>
          <p:cNvPr id="476" name="Google Shape;476;p49"/>
          <p:cNvSpPr txBox="1"/>
          <p:nvPr/>
        </p:nvSpPr>
        <p:spPr>
          <a:xfrm>
            <a:off x="1913375" y="4168275"/>
            <a:ext cx="1881000" cy="261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500"/>
              <a:t>Anthony Burgin</a:t>
            </a:r>
            <a:endParaRPr sz="500"/>
          </a:p>
        </p:txBody>
      </p:sp>
      <p:pic>
        <p:nvPicPr>
          <p:cNvPr id="5" name="Picture 12">
            <a:extLst>
              <a:ext uri="{FF2B5EF4-FFF2-40B4-BE49-F238E27FC236}">
                <a16:creationId xmlns:a16="http://schemas.microsoft.com/office/drawing/2014/main" id="{2951FF42-B750-9B4B-A358-E7644A1E24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7005" y="1796010"/>
            <a:ext cx="2787617" cy="3769171"/>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475;p49">
            <a:extLst>
              <a:ext uri="{FF2B5EF4-FFF2-40B4-BE49-F238E27FC236}">
                <a16:creationId xmlns:a16="http://schemas.microsoft.com/office/drawing/2014/main" id="{D33866AB-E954-A94A-AD4C-407C479A5E05}"/>
              </a:ext>
            </a:extLst>
          </p:cNvPr>
          <p:cNvPicPr preferRelativeResize="0"/>
          <p:nvPr/>
        </p:nvPicPr>
        <p:blipFill>
          <a:blip r:embed="rId4">
            <a:alphaModFix/>
          </a:blip>
          <a:stretch>
            <a:fillRect/>
          </a:stretch>
        </p:blipFill>
        <p:spPr>
          <a:xfrm>
            <a:off x="1590222" y="2335750"/>
            <a:ext cx="4921225" cy="20941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Google Shape;481;p50"/>
          <p:cNvSpPr txBox="1">
            <a:spLocks noGrp="1"/>
          </p:cNvSpPr>
          <p:nvPr>
            <p:ph type="title"/>
          </p:nvPr>
        </p:nvSpPr>
        <p:spPr>
          <a:xfrm>
            <a:off x="1590222" y="470310"/>
            <a:ext cx="89844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Arial"/>
              <a:buNone/>
            </a:pPr>
            <a:r>
              <a:rPr lang="en-US"/>
              <a:t>System Design: Architecture</a:t>
            </a:r>
            <a:endParaRPr/>
          </a:p>
        </p:txBody>
      </p:sp>
      <p:pic>
        <p:nvPicPr>
          <p:cNvPr id="482" name="Google Shape;482;p50"/>
          <p:cNvPicPr preferRelativeResize="0"/>
          <p:nvPr/>
        </p:nvPicPr>
        <p:blipFill rotWithShape="1">
          <a:blip r:embed="rId3">
            <a:alphaModFix/>
          </a:blip>
          <a:srcRect/>
          <a:stretch/>
        </p:blipFill>
        <p:spPr>
          <a:xfrm>
            <a:off x="3150281" y="1446901"/>
            <a:ext cx="5715330" cy="3486063"/>
          </a:xfrm>
          <a:prstGeom prst="rect">
            <a:avLst/>
          </a:prstGeom>
          <a:noFill/>
          <a:ln>
            <a:noFill/>
          </a:ln>
        </p:spPr>
      </p:pic>
      <p:pic>
        <p:nvPicPr>
          <p:cNvPr id="483" name="Google Shape;483;p50" descr="Code, coding, language, program, programming icon"/>
          <p:cNvPicPr preferRelativeResize="0"/>
          <p:nvPr/>
        </p:nvPicPr>
        <p:blipFill rotWithShape="1">
          <a:blip r:embed="rId4">
            <a:alphaModFix/>
          </a:blip>
          <a:srcRect/>
          <a:stretch/>
        </p:blipFill>
        <p:spPr>
          <a:xfrm>
            <a:off x="5345781" y="4987128"/>
            <a:ext cx="1226961" cy="1226961"/>
          </a:xfrm>
          <a:prstGeom prst="rect">
            <a:avLst/>
          </a:prstGeom>
          <a:noFill/>
          <a:ln>
            <a:noFill/>
          </a:ln>
        </p:spPr>
      </p:pic>
      <p:pic>
        <p:nvPicPr>
          <p:cNvPr id="484" name="Google Shape;484;p50" descr="Firebase Brand Guidelines"/>
          <p:cNvPicPr preferRelativeResize="0"/>
          <p:nvPr/>
        </p:nvPicPr>
        <p:blipFill rotWithShape="1">
          <a:blip r:embed="rId5">
            <a:alphaModFix/>
          </a:blip>
          <a:srcRect/>
          <a:stretch/>
        </p:blipFill>
        <p:spPr>
          <a:xfrm>
            <a:off x="8008031" y="4996748"/>
            <a:ext cx="1122092" cy="1122092"/>
          </a:xfrm>
          <a:prstGeom prst="rect">
            <a:avLst/>
          </a:prstGeom>
          <a:noFill/>
          <a:ln>
            <a:noFill/>
          </a:ln>
        </p:spPr>
      </p:pic>
      <p:pic>
        <p:nvPicPr>
          <p:cNvPr id="485" name="Google Shape;485;p50" descr="Smartphone - Free technology icons"/>
          <p:cNvPicPr preferRelativeResize="0"/>
          <p:nvPr/>
        </p:nvPicPr>
        <p:blipFill rotWithShape="1">
          <a:blip r:embed="rId6">
            <a:alphaModFix/>
          </a:blip>
          <a:srcRect/>
          <a:stretch/>
        </p:blipFill>
        <p:spPr>
          <a:xfrm>
            <a:off x="2893106" y="4988090"/>
            <a:ext cx="1216474" cy="1216474"/>
          </a:xfrm>
          <a:prstGeom prst="rect">
            <a:avLst/>
          </a:prstGeom>
          <a:noFill/>
          <a:ln>
            <a:noFill/>
          </a:ln>
        </p:spPr>
      </p:pic>
      <p:pic>
        <p:nvPicPr>
          <p:cNvPr id="486" name="Google Shape;486;p50"/>
          <p:cNvPicPr preferRelativeResize="0"/>
          <p:nvPr/>
        </p:nvPicPr>
        <p:blipFill rotWithShape="1">
          <a:blip r:embed="rId7">
            <a:alphaModFix/>
          </a:blip>
          <a:srcRect/>
          <a:stretch/>
        </p:blipFill>
        <p:spPr>
          <a:xfrm rot="10800000">
            <a:off x="4169455" y="5102578"/>
            <a:ext cx="964789" cy="1006736"/>
          </a:xfrm>
          <a:prstGeom prst="rect">
            <a:avLst/>
          </a:prstGeom>
          <a:noFill/>
          <a:ln>
            <a:noFill/>
          </a:ln>
        </p:spPr>
      </p:pic>
      <p:pic>
        <p:nvPicPr>
          <p:cNvPr id="487" name="Google Shape;487;p50"/>
          <p:cNvPicPr preferRelativeResize="0"/>
          <p:nvPr/>
        </p:nvPicPr>
        <p:blipFill rotWithShape="1">
          <a:blip r:embed="rId7">
            <a:alphaModFix/>
          </a:blip>
          <a:srcRect/>
          <a:stretch/>
        </p:blipFill>
        <p:spPr>
          <a:xfrm rot="10800000">
            <a:off x="6795955" y="5107328"/>
            <a:ext cx="964789" cy="1006736"/>
          </a:xfrm>
          <a:prstGeom prst="rect">
            <a:avLst/>
          </a:prstGeom>
          <a:noFill/>
          <a:ln>
            <a:noFill/>
          </a:ln>
        </p:spPr>
      </p:pic>
    </p:spTree>
  </p:cSld>
  <p:clrMapOvr>
    <a:masterClrMapping/>
  </p:clrMapOvr>
</p:sld>
</file>

<file path=ppt/theme/theme1.xml><?xml version="1.0" encoding="utf-8"?>
<a:theme xmlns:a="http://schemas.openxmlformats.org/drawingml/2006/main"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TotalTime>
  <Words>1211</Words>
  <Application>Microsoft Macintosh PowerPoint</Application>
  <PresentationFormat>Widescreen</PresentationFormat>
  <Paragraphs>169</Paragraphs>
  <Slides>15</Slides>
  <Notes>14</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15</vt:i4>
      </vt:variant>
    </vt:vector>
  </HeadingPairs>
  <TitlesOfParts>
    <vt:vector size="20" baseType="lpstr">
      <vt:lpstr>Arial</vt:lpstr>
      <vt:lpstr>Times New Roman</vt:lpstr>
      <vt:lpstr>Trebuchet MS</vt:lpstr>
      <vt:lpstr>FIU Real Triumphs Template</vt:lpstr>
      <vt:lpstr>FIU Real Triumphs Template</vt:lpstr>
      <vt:lpstr>Capstone II/Senior Project Final Project Fall 2021  NuMom (Keeping Moms &amp; Infants Healthy)  Team Members: Estephany Sanchez Criado, Oscar Sanchez, Juan Pablo Arenas Grayeb, Carlos Neira, Eric Vilella, Anael Ais, Gabner Jean-Louis, Julian Lopez, Lisabeth Roche.   Product Owner(s): Jean Hannan Mentor(s): Eduardo Morales Professor: Masoud Sadjadi </vt:lpstr>
      <vt:lpstr>Problem definition</vt:lpstr>
      <vt:lpstr>Project Management</vt:lpstr>
      <vt:lpstr>PowerPoint Presentation</vt:lpstr>
      <vt:lpstr>Use Case</vt:lpstr>
      <vt:lpstr>Use Case</vt:lpstr>
      <vt:lpstr>Sequence Diagrams</vt:lpstr>
      <vt:lpstr>Sequence Diagrams</vt:lpstr>
      <vt:lpstr>System Design: Architecture</vt:lpstr>
      <vt:lpstr>System Design: Deployment</vt:lpstr>
      <vt:lpstr>System Design</vt:lpstr>
      <vt:lpstr>Minimal Class Diagram</vt:lpstr>
      <vt:lpstr>Main algorithm </vt:lpstr>
      <vt:lpstr>Test Suites and Test Cases</vt:lpstr>
      <vt:lpstr>Summary</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Capstone II/Senior Project Final Project Fall 2021  NuMom (Keeping Moms &amp; Infants Healthy)  Team Members: Estephany Sanchez Criado, Oscar Sanchez, Juan Pablo Arenas Grayeb, Carlos Neira, Eric Vilella, Anael Ais, Gabner Jean-Louis, Julian Lopez, Lisabeth Roche.   Product Owner(s): Jean Hannan Mentor(s): Eduardo Morales Professor: Masoud Sadjadi </dc:title>
  <cp:lastModifiedBy>Estephany Sanchez</cp:lastModifiedBy>
  <cp:revision>15</cp:revision>
  <dcterms:modified xsi:type="dcterms:W3CDTF">2021-12-01T15:00:08Z</dcterms:modified>
</cp:coreProperties>
</file>