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6" r:id="rId3"/>
    <p:sldMasterId id="2147483657" r:id="rId4"/>
  </p:sldMasterIdLst>
  <p:notesMasterIdLst>
    <p:notesMasterId r:id="rId5"/>
  </p:notesMasterIdLst>
  <p:sldIdLst>
    <p:sldId id="256" r:id="rId6"/>
  </p:sldIdLst>
  <p:sldSz cy="43891200" cx="3291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5" Type="http://schemas.openxmlformats.org/officeDocument/2006/relationships/notesMaster" Target="notesMasters/notesMaster1.xml"/><Relationship Id="rId6"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2" name="Google Shape;62;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jpg"/><Relationship Id="rId3"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jpg"/><Relationship Id="rId3"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jpg"/><Relationship Id="rId3" Type="http://schemas.openxmlformats.org/officeDocument/2006/relationships/image" Target="../media/image1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jpg"/><Relationship Id="rId3" Type="http://schemas.openxmlformats.org/officeDocument/2006/relationships/image" Target="../media/image14.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type="blank">
  <p:cSld name="BLANK">
    <p:bg>
      <p:bgPr>
        <a:solidFill>
          <a:srgbClr val="F2F2F2"/>
        </a:solidFill>
      </p:bgPr>
    </p:bg>
    <p:spTree>
      <p:nvGrpSpPr>
        <p:cNvPr id="6" name="Shape 6"/>
        <p:cNvGrpSpPr/>
        <p:nvPr/>
      </p:nvGrpSpPr>
      <p:grpSpPr>
        <a:xfrm>
          <a:off x="0" y="0"/>
          <a:ext cx="0" cy="0"/>
          <a:chOff x="0" y="0"/>
          <a:chExt cx="0" cy="0"/>
        </a:xfrm>
      </p:grpSpPr>
      <p:sp>
        <p:nvSpPr>
          <p:cNvPr id="7" name="Google Shape;7;p2"/>
          <p:cNvSpPr txBox="1"/>
          <p:nvPr/>
        </p:nvSpPr>
        <p:spPr>
          <a:xfrm>
            <a:off x="21667030" y="42405828"/>
            <a:ext cx="10505705"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3000" u="none" cap="none" strike="noStrike">
                <a:solidFill>
                  <a:srgbClr val="AEABAB"/>
                </a:solidFill>
                <a:latin typeface="Arial"/>
                <a:ea typeface="Arial"/>
                <a:cs typeface="Arial"/>
                <a:sym typeface="Arial"/>
              </a:rPr>
              <a:t>FLORIDA INTERNATIONAL UNIVERSITY</a:t>
            </a:r>
            <a:endParaRPr/>
          </a:p>
        </p:txBody>
      </p:sp>
      <p:sp>
        <p:nvSpPr>
          <p:cNvPr id="8" name="Google Shape;8;p2"/>
          <p:cNvSpPr/>
          <p:nvPr/>
        </p:nvSpPr>
        <p:spPr>
          <a:xfrm>
            <a:off x="0" y="39892950"/>
            <a:ext cx="32918401" cy="526695"/>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4860" u="none" cap="none" strike="noStrike">
              <a:solidFill>
                <a:schemeClr val="lt1"/>
              </a:solidFill>
              <a:latin typeface="Calibri"/>
              <a:ea typeface="Calibri"/>
              <a:cs typeface="Calibri"/>
              <a:sym typeface="Calibri"/>
            </a:endParaRPr>
          </a:p>
        </p:txBody>
      </p:sp>
      <p:pic>
        <p:nvPicPr>
          <p:cNvPr descr="A close up of a sign&#10;&#10;Description automatically generated" id="9" name="Google Shape;9;p2"/>
          <p:cNvPicPr preferRelativeResize="0"/>
          <p:nvPr/>
        </p:nvPicPr>
        <p:blipFill rotWithShape="1">
          <a:blip r:embed="rId2">
            <a:alphaModFix/>
          </a:blip>
          <a:srcRect b="0" l="0" r="0" t="0"/>
          <a:stretch/>
        </p:blipFill>
        <p:spPr>
          <a:xfrm>
            <a:off x="745665" y="41267400"/>
            <a:ext cx="2651530" cy="227685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p:cSld name="Blank2">
    <p:bg>
      <p:bgPr>
        <a:blipFill>
          <a:blip r:embed="rId2">
            <a:alphaModFix/>
          </a:blip>
          <a:stretch>
            <a:fillRect/>
          </a:stretch>
        </a:blipFill>
      </p:bgPr>
    </p:bg>
    <p:spTree>
      <p:nvGrpSpPr>
        <p:cNvPr id="10" name="Shape 10"/>
        <p:cNvGrpSpPr/>
        <p:nvPr/>
      </p:nvGrpSpPr>
      <p:grpSpPr>
        <a:xfrm>
          <a:off x="0" y="0"/>
          <a:ext cx="0" cy="0"/>
          <a:chOff x="0" y="0"/>
          <a:chExt cx="0" cy="0"/>
        </a:xfrm>
      </p:grpSpPr>
      <p:sp>
        <p:nvSpPr>
          <p:cNvPr id="11" name="Google Shape;11;p3"/>
          <p:cNvSpPr txBox="1"/>
          <p:nvPr/>
        </p:nvSpPr>
        <p:spPr>
          <a:xfrm>
            <a:off x="21667030" y="42405828"/>
            <a:ext cx="10505705"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000">
                <a:solidFill>
                  <a:srgbClr val="AEABAB"/>
                </a:solidFill>
                <a:latin typeface="Arial"/>
                <a:ea typeface="Arial"/>
                <a:cs typeface="Arial"/>
                <a:sym typeface="Arial"/>
              </a:rPr>
              <a:t>FLORIDA INTERNATIONAL UNIVERSITY</a:t>
            </a:r>
            <a:endParaRPr/>
          </a:p>
        </p:txBody>
      </p:sp>
      <p:sp>
        <p:nvSpPr>
          <p:cNvPr id="12" name="Google Shape;12;p3"/>
          <p:cNvSpPr/>
          <p:nvPr/>
        </p:nvSpPr>
        <p:spPr>
          <a:xfrm>
            <a:off x="0" y="39892950"/>
            <a:ext cx="32918401" cy="526695"/>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4860">
              <a:solidFill>
                <a:schemeClr val="lt1"/>
              </a:solidFill>
              <a:latin typeface="Calibri"/>
              <a:ea typeface="Calibri"/>
              <a:cs typeface="Calibri"/>
              <a:sym typeface="Calibri"/>
            </a:endParaRPr>
          </a:p>
        </p:txBody>
      </p:sp>
      <p:pic>
        <p:nvPicPr>
          <p:cNvPr descr="A picture containing drawing&#10;&#10;Description automatically generated" id="13" name="Google Shape;13;p3"/>
          <p:cNvPicPr preferRelativeResize="0"/>
          <p:nvPr/>
        </p:nvPicPr>
        <p:blipFill rotWithShape="1">
          <a:blip r:embed="rId3">
            <a:alphaModFix/>
          </a:blip>
          <a:srcRect b="0" l="0" r="0" t="0"/>
          <a:stretch/>
        </p:blipFill>
        <p:spPr>
          <a:xfrm>
            <a:off x="745665" y="41269425"/>
            <a:ext cx="2646812" cy="227280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4" name="Shape 14"/>
        <p:cNvGrpSpPr/>
        <p:nvPr/>
      </p:nvGrpSpPr>
      <p:grpSpPr>
        <a:xfrm>
          <a:off x="0" y="0"/>
          <a:ext cx="0" cy="0"/>
          <a:chOff x="0" y="0"/>
          <a:chExt cx="0" cy="0"/>
        </a:xfrm>
      </p:grpSpPr>
      <p:sp>
        <p:nvSpPr>
          <p:cNvPr id="15" name="Google Shape;15;p4"/>
          <p:cNvSpPr txBox="1"/>
          <p:nvPr/>
        </p:nvSpPr>
        <p:spPr>
          <a:xfrm>
            <a:off x="21667030" y="41821397"/>
            <a:ext cx="10505705"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000">
                <a:solidFill>
                  <a:srgbClr val="AEABAB"/>
                </a:solidFill>
                <a:latin typeface="Arial"/>
                <a:ea typeface="Arial"/>
                <a:cs typeface="Arial"/>
                <a:sym typeface="Arial"/>
              </a:rPr>
              <a:t>FLORIDA INTERNATIONAL UNIVERSITY</a:t>
            </a:r>
            <a:endParaRPr/>
          </a:p>
        </p:txBody>
      </p:sp>
      <p:pic>
        <p:nvPicPr>
          <p:cNvPr descr="A close up of a sign&#10;&#10;Description automatically generated" id="16" name="Google Shape;16;p4"/>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7" name="Shape 17"/>
        <p:cNvGrpSpPr/>
        <p:nvPr/>
      </p:nvGrpSpPr>
      <p:grpSpPr>
        <a:xfrm>
          <a:off x="0" y="0"/>
          <a:ext cx="0" cy="0"/>
          <a:chOff x="0" y="0"/>
          <a:chExt cx="0" cy="0"/>
        </a:xfrm>
      </p:grpSpPr>
      <p:sp>
        <p:nvSpPr>
          <p:cNvPr id="18" name="Google Shape;18;p5"/>
          <p:cNvSpPr txBox="1"/>
          <p:nvPr/>
        </p:nvSpPr>
        <p:spPr>
          <a:xfrm>
            <a:off x="21667030" y="41821397"/>
            <a:ext cx="10505705"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000">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9" name="Google Shape;19;p5"/>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27" name="Shape 27"/>
        <p:cNvGrpSpPr/>
        <p:nvPr/>
      </p:nvGrpSpPr>
      <p:grpSpPr>
        <a:xfrm>
          <a:off x="0" y="0"/>
          <a:ext cx="0" cy="0"/>
          <a:chOff x="0" y="0"/>
          <a:chExt cx="0" cy="0"/>
        </a:xfrm>
      </p:grpSpPr>
      <p:pic>
        <p:nvPicPr>
          <p:cNvPr descr="A close up of a logo&#10;&#10;Description automatically generated" id="28" name="Google Shape;28;p7"/>
          <p:cNvPicPr preferRelativeResize="0"/>
          <p:nvPr/>
        </p:nvPicPr>
        <p:blipFill rotWithShape="1">
          <a:blip r:embed="rId2">
            <a:alphaModFix/>
          </a:blip>
          <a:srcRect b="15703" l="0" r="88418" t="0"/>
          <a:stretch/>
        </p:blipFill>
        <p:spPr>
          <a:xfrm>
            <a:off x="2" y="0"/>
            <a:ext cx="4213571" cy="43891199"/>
          </a:xfrm>
          <a:prstGeom prst="rect">
            <a:avLst/>
          </a:prstGeom>
          <a:noFill/>
          <a:ln>
            <a:noFill/>
          </a:ln>
        </p:spPr>
      </p:pic>
      <p:sp>
        <p:nvSpPr>
          <p:cNvPr id="29" name="Google Shape;29;p7"/>
          <p:cNvSpPr/>
          <p:nvPr/>
        </p:nvSpPr>
        <p:spPr>
          <a:xfrm flipH="1" rot="5400000">
            <a:off x="-17600679" y="21797467"/>
            <a:ext cx="43891199" cy="296266"/>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350">
              <a:solidFill>
                <a:schemeClr val="lt1"/>
              </a:solidFill>
              <a:latin typeface="Calibri"/>
              <a:ea typeface="Calibri"/>
              <a:cs typeface="Calibri"/>
              <a:sym typeface="Calibri"/>
            </a:endParaRPr>
          </a:p>
        </p:txBody>
      </p:sp>
      <p:sp>
        <p:nvSpPr>
          <p:cNvPr id="30" name="Google Shape;30;p7"/>
          <p:cNvSpPr txBox="1"/>
          <p:nvPr/>
        </p:nvSpPr>
        <p:spPr>
          <a:xfrm>
            <a:off x="21667031" y="41821400"/>
            <a:ext cx="10505705"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000">
                <a:solidFill>
                  <a:srgbClr val="AEABAB"/>
                </a:solidFill>
                <a:latin typeface="Arial"/>
                <a:ea typeface="Arial"/>
                <a:cs typeface="Arial"/>
                <a:sym typeface="Arial"/>
              </a:rPr>
              <a:t>FLORIDA INTERNATIONAL UNIVERSITY</a:t>
            </a:r>
            <a:endParaRPr/>
          </a:p>
        </p:txBody>
      </p:sp>
      <p:grpSp>
        <p:nvGrpSpPr>
          <p:cNvPr id="31" name="Google Shape;31;p7"/>
          <p:cNvGrpSpPr/>
          <p:nvPr/>
        </p:nvGrpSpPr>
        <p:grpSpPr>
          <a:xfrm>
            <a:off x="30291442" y="1016368"/>
            <a:ext cx="1881294" cy="2545857"/>
            <a:chOff x="11140983" y="745235"/>
            <a:chExt cx="522582" cy="530387"/>
          </a:xfrm>
        </p:grpSpPr>
        <p:sp>
          <p:nvSpPr>
            <p:cNvPr id="32" name="Google Shape;32;p7"/>
            <p:cNvSpPr/>
            <p:nvPr/>
          </p:nvSpPr>
          <p:spPr>
            <a:xfrm rot="5400000">
              <a:off x="11345975" y="540243"/>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3" name="Google Shape;33;p7"/>
            <p:cNvSpPr/>
            <p:nvPr/>
          </p:nvSpPr>
          <p:spPr>
            <a:xfrm>
              <a:off x="11550968" y="854262"/>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A picture containing drawing&#10;&#10;Description automatically generated" id="34" name="Google Shape;34;p7"/>
          <p:cNvPicPr preferRelativeResize="0"/>
          <p:nvPr/>
        </p:nvPicPr>
        <p:blipFill rotWithShape="1">
          <a:blip r:embed="rId3">
            <a:alphaModFix/>
          </a:blip>
          <a:srcRect b="0" l="0" r="0" t="0"/>
          <a:stretch/>
        </p:blipFill>
        <p:spPr>
          <a:xfrm>
            <a:off x="449398" y="40455278"/>
            <a:ext cx="3194613" cy="274320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35" name="Shape 35"/>
        <p:cNvGrpSpPr/>
        <p:nvPr/>
      </p:nvGrpSpPr>
      <p:grpSpPr>
        <a:xfrm>
          <a:off x="0" y="0"/>
          <a:ext cx="0" cy="0"/>
          <a:chOff x="0" y="0"/>
          <a:chExt cx="0" cy="0"/>
        </a:xfrm>
      </p:grpSpPr>
      <p:pic>
        <p:nvPicPr>
          <p:cNvPr descr="A close up of a logo&#10;&#10;Description automatically generated" id="36" name="Google Shape;36;p8"/>
          <p:cNvPicPr preferRelativeResize="0"/>
          <p:nvPr/>
        </p:nvPicPr>
        <p:blipFill rotWithShape="1">
          <a:blip r:embed="rId2">
            <a:alphaModFix/>
          </a:blip>
          <a:srcRect b="15703" l="0" r="88418" t="0"/>
          <a:stretch/>
        </p:blipFill>
        <p:spPr>
          <a:xfrm>
            <a:off x="2" y="0"/>
            <a:ext cx="4213571" cy="43891199"/>
          </a:xfrm>
          <a:prstGeom prst="rect">
            <a:avLst/>
          </a:prstGeom>
          <a:noFill/>
          <a:ln>
            <a:noFill/>
          </a:ln>
        </p:spPr>
      </p:pic>
      <p:sp>
        <p:nvSpPr>
          <p:cNvPr id="37" name="Google Shape;37;p8"/>
          <p:cNvSpPr txBox="1"/>
          <p:nvPr/>
        </p:nvSpPr>
        <p:spPr>
          <a:xfrm>
            <a:off x="5184648" y="3407586"/>
            <a:ext cx="26240364" cy="7578599"/>
          </a:xfrm>
          <a:prstGeom prst="rect">
            <a:avLst/>
          </a:prstGeom>
          <a:noFill/>
          <a:ln>
            <a:noFill/>
          </a:ln>
        </p:spPr>
        <p:txBody>
          <a:bodyPr anchorCtr="0" anchor="ctr" bIns="34275" lIns="68575" spcFirstLastPara="1" rIns="68575" wrap="square" tIns="34275">
            <a:normAutofit/>
          </a:bodyPr>
          <a:lstStyle/>
          <a:p>
            <a:pPr indent="0" lvl="0" marL="0" marR="0" rtl="0" algn="l">
              <a:lnSpc>
                <a:spcPct val="90000"/>
              </a:lnSpc>
              <a:spcBef>
                <a:spcPts val="0"/>
              </a:spcBef>
              <a:spcAft>
                <a:spcPts val="0"/>
              </a:spcAft>
              <a:buClr>
                <a:schemeClr val="lt1"/>
              </a:buClr>
              <a:buSzPts val="2700"/>
              <a:buFont typeface="Calibri"/>
              <a:buNone/>
            </a:pPr>
            <a:r>
              <a:t/>
            </a:r>
            <a:endParaRPr sz="2700">
              <a:solidFill>
                <a:srgbClr val="3F3F3F"/>
              </a:solidFill>
              <a:latin typeface="Calibri"/>
              <a:ea typeface="Calibri"/>
              <a:cs typeface="Calibri"/>
              <a:sym typeface="Calibri"/>
            </a:endParaRPr>
          </a:p>
        </p:txBody>
      </p:sp>
      <p:sp>
        <p:nvSpPr>
          <p:cNvPr id="38" name="Google Shape;38;p8"/>
          <p:cNvSpPr/>
          <p:nvPr/>
        </p:nvSpPr>
        <p:spPr>
          <a:xfrm rot="-5400000">
            <a:off x="-17608975" y="21797476"/>
            <a:ext cx="43891213" cy="296266"/>
          </a:xfrm>
          <a:prstGeom prst="rect">
            <a:avLst/>
          </a:prstGeom>
          <a:gradFill>
            <a:gsLst>
              <a:gs pos="0">
                <a:srgbClr val="D92D8A"/>
              </a:gs>
              <a:gs pos="64000">
                <a:srgbClr val="F8C93E"/>
              </a:gs>
              <a:gs pos="100000">
                <a:srgbClr val="F8C93E"/>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350">
              <a:solidFill>
                <a:schemeClr val="lt1"/>
              </a:solidFill>
              <a:latin typeface="Calibri"/>
              <a:ea typeface="Calibri"/>
              <a:cs typeface="Calibri"/>
              <a:sym typeface="Calibri"/>
            </a:endParaRPr>
          </a:p>
        </p:txBody>
      </p:sp>
      <p:sp>
        <p:nvSpPr>
          <p:cNvPr id="39" name="Google Shape;39;p8"/>
          <p:cNvSpPr txBox="1"/>
          <p:nvPr/>
        </p:nvSpPr>
        <p:spPr>
          <a:xfrm>
            <a:off x="21667031" y="41821400"/>
            <a:ext cx="10505705"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000">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40" name="Google Shape;40;p8"/>
          <p:cNvPicPr preferRelativeResize="0"/>
          <p:nvPr/>
        </p:nvPicPr>
        <p:blipFill rotWithShape="1">
          <a:blip r:embed="rId3">
            <a:alphaModFix/>
          </a:blip>
          <a:srcRect b="0" l="0" r="0" t="0"/>
          <a:stretch/>
        </p:blipFill>
        <p:spPr>
          <a:xfrm>
            <a:off x="449398" y="40455278"/>
            <a:ext cx="3194613" cy="2743200"/>
          </a:xfrm>
          <a:prstGeom prst="rect">
            <a:avLst/>
          </a:prstGeom>
          <a:noFill/>
          <a:ln>
            <a:noFill/>
          </a:ln>
        </p:spPr>
      </p:pic>
      <p:grpSp>
        <p:nvGrpSpPr>
          <p:cNvPr id="41" name="Google Shape;41;p8"/>
          <p:cNvGrpSpPr/>
          <p:nvPr/>
        </p:nvGrpSpPr>
        <p:grpSpPr>
          <a:xfrm flipH="1">
            <a:off x="30294072" y="1014984"/>
            <a:ext cx="1881295" cy="2545853"/>
            <a:chOff x="2645664" y="2011680"/>
            <a:chExt cx="735606" cy="746592"/>
          </a:xfrm>
        </p:grpSpPr>
        <p:sp>
          <p:nvSpPr>
            <p:cNvPr id="42" name="Google Shape;42;p8"/>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3" name="Google Shape;43;p8"/>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44" name="Shape 44"/>
        <p:cNvGrpSpPr/>
        <p:nvPr/>
      </p:nvGrpSpPr>
      <p:grpSpPr>
        <a:xfrm>
          <a:off x="0" y="0"/>
          <a:ext cx="0" cy="0"/>
          <a:chOff x="0" y="0"/>
          <a:chExt cx="0" cy="0"/>
        </a:xfrm>
      </p:grpSpPr>
      <p:pic>
        <p:nvPicPr>
          <p:cNvPr descr="A picture containing bird&#10;&#10;Description automatically generated" id="45" name="Google Shape;45;p9"/>
          <p:cNvPicPr preferRelativeResize="0"/>
          <p:nvPr/>
        </p:nvPicPr>
        <p:blipFill rotWithShape="1">
          <a:blip r:embed="rId2">
            <a:alphaModFix/>
          </a:blip>
          <a:srcRect b="14612" l="13750" r="0" t="0"/>
          <a:stretch/>
        </p:blipFill>
        <p:spPr>
          <a:xfrm>
            <a:off x="4526421" y="12"/>
            <a:ext cx="28391979" cy="43891193"/>
          </a:xfrm>
          <a:prstGeom prst="rect">
            <a:avLst/>
          </a:prstGeom>
          <a:noFill/>
          <a:ln>
            <a:noFill/>
          </a:ln>
        </p:spPr>
      </p:pic>
      <p:sp>
        <p:nvSpPr>
          <p:cNvPr id="46" name="Google Shape;46;p9"/>
          <p:cNvSpPr/>
          <p:nvPr/>
        </p:nvSpPr>
        <p:spPr>
          <a:xfrm flipH="1" rot="5400000">
            <a:off x="-17567315" y="21797467"/>
            <a:ext cx="43891199" cy="296266"/>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350">
              <a:solidFill>
                <a:schemeClr val="lt1"/>
              </a:solidFill>
              <a:latin typeface="Calibri"/>
              <a:ea typeface="Calibri"/>
              <a:cs typeface="Calibri"/>
              <a:sym typeface="Calibri"/>
            </a:endParaRPr>
          </a:p>
        </p:txBody>
      </p:sp>
      <p:sp>
        <p:nvSpPr>
          <p:cNvPr id="47" name="Google Shape;47;p9"/>
          <p:cNvSpPr txBox="1"/>
          <p:nvPr/>
        </p:nvSpPr>
        <p:spPr>
          <a:xfrm>
            <a:off x="21667031" y="41821400"/>
            <a:ext cx="10505705"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000">
                <a:solidFill>
                  <a:srgbClr val="AEABAB"/>
                </a:solidFill>
                <a:latin typeface="Arial"/>
                <a:ea typeface="Arial"/>
                <a:cs typeface="Arial"/>
                <a:sym typeface="Arial"/>
              </a:rPr>
              <a:t>FLORIDA INTERNATIONAL UNIVERSITY</a:t>
            </a:r>
            <a:endParaRPr/>
          </a:p>
        </p:txBody>
      </p:sp>
      <p:pic>
        <p:nvPicPr>
          <p:cNvPr descr="A close up of a sign&#10;&#10;Description automatically generated" id="48" name="Google Shape;48;p9"/>
          <p:cNvPicPr preferRelativeResize="0"/>
          <p:nvPr/>
        </p:nvPicPr>
        <p:blipFill rotWithShape="1">
          <a:blip r:embed="rId3">
            <a:alphaModFix/>
          </a:blip>
          <a:srcRect b="0" l="0" r="0" t="0"/>
          <a:stretch/>
        </p:blipFill>
        <p:spPr>
          <a:xfrm>
            <a:off x="745663" y="40430953"/>
            <a:ext cx="3194615" cy="2743200"/>
          </a:xfrm>
          <a:prstGeom prst="rect">
            <a:avLst/>
          </a:prstGeom>
          <a:noFill/>
          <a:ln>
            <a:noFill/>
          </a:ln>
        </p:spPr>
      </p:pic>
      <p:grpSp>
        <p:nvGrpSpPr>
          <p:cNvPr id="49" name="Google Shape;49;p9"/>
          <p:cNvGrpSpPr/>
          <p:nvPr/>
        </p:nvGrpSpPr>
        <p:grpSpPr>
          <a:xfrm>
            <a:off x="30291442" y="1016368"/>
            <a:ext cx="1881294" cy="2545857"/>
            <a:chOff x="11140983" y="745235"/>
            <a:chExt cx="522582" cy="530387"/>
          </a:xfrm>
        </p:grpSpPr>
        <p:sp>
          <p:nvSpPr>
            <p:cNvPr id="50" name="Google Shape;50;p9"/>
            <p:cNvSpPr/>
            <p:nvPr/>
          </p:nvSpPr>
          <p:spPr>
            <a:xfrm rot="5400000">
              <a:off x="11345975" y="540243"/>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1" name="Google Shape;51;p9"/>
            <p:cNvSpPr/>
            <p:nvPr/>
          </p:nvSpPr>
          <p:spPr>
            <a:xfrm>
              <a:off x="11550968" y="854262"/>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52" name="Shape 52"/>
        <p:cNvGrpSpPr/>
        <p:nvPr/>
      </p:nvGrpSpPr>
      <p:grpSpPr>
        <a:xfrm>
          <a:off x="0" y="0"/>
          <a:ext cx="0" cy="0"/>
          <a:chOff x="0" y="0"/>
          <a:chExt cx="0" cy="0"/>
        </a:xfrm>
      </p:grpSpPr>
      <p:pic>
        <p:nvPicPr>
          <p:cNvPr descr="A picture containing bird&#10;&#10;Description automatically generated" id="53" name="Google Shape;53;p10"/>
          <p:cNvPicPr preferRelativeResize="0"/>
          <p:nvPr/>
        </p:nvPicPr>
        <p:blipFill rotWithShape="1">
          <a:blip r:embed="rId2">
            <a:alphaModFix/>
          </a:blip>
          <a:srcRect b="14612" l="13750" r="0" t="0"/>
          <a:stretch/>
        </p:blipFill>
        <p:spPr>
          <a:xfrm>
            <a:off x="4526421" y="12"/>
            <a:ext cx="28391979" cy="43891193"/>
          </a:xfrm>
          <a:prstGeom prst="rect">
            <a:avLst/>
          </a:prstGeom>
          <a:noFill/>
          <a:ln>
            <a:noFill/>
          </a:ln>
        </p:spPr>
      </p:pic>
      <p:sp>
        <p:nvSpPr>
          <p:cNvPr id="54" name="Google Shape;54;p10"/>
          <p:cNvSpPr/>
          <p:nvPr/>
        </p:nvSpPr>
        <p:spPr>
          <a:xfrm rot="-5400000">
            <a:off x="-17542246" y="21797476"/>
            <a:ext cx="43891213" cy="296266"/>
          </a:xfrm>
          <a:prstGeom prst="rect">
            <a:avLst/>
          </a:prstGeom>
          <a:gradFill>
            <a:gsLst>
              <a:gs pos="0">
                <a:srgbClr val="D92D8A"/>
              </a:gs>
              <a:gs pos="64000">
                <a:srgbClr val="F8C93E"/>
              </a:gs>
              <a:gs pos="100000">
                <a:srgbClr val="F8C93E"/>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350">
              <a:solidFill>
                <a:schemeClr val="lt1"/>
              </a:solidFill>
              <a:latin typeface="Calibri"/>
              <a:ea typeface="Calibri"/>
              <a:cs typeface="Calibri"/>
              <a:sym typeface="Calibri"/>
            </a:endParaRPr>
          </a:p>
        </p:txBody>
      </p:sp>
      <p:sp>
        <p:nvSpPr>
          <p:cNvPr id="55" name="Google Shape;55;p10"/>
          <p:cNvSpPr txBox="1"/>
          <p:nvPr/>
        </p:nvSpPr>
        <p:spPr>
          <a:xfrm>
            <a:off x="21667031" y="41821400"/>
            <a:ext cx="10505705"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000">
                <a:solidFill>
                  <a:srgbClr val="AEABAB"/>
                </a:solidFill>
                <a:latin typeface="Arial"/>
                <a:ea typeface="Arial"/>
                <a:cs typeface="Arial"/>
                <a:sym typeface="Arial"/>
              </a:rPr>
              <a:t>FLORIDA INTERNATIONAL UNIVERSITY</a:t>
            </a:r>
            <a:endParaRPr/>
          </a:p>
        </p:txBody>
      </p:sp>
      <p:pic>
        <p:nvPicPr>
          <p:cNvPr descr="A close up of a sign&#10;&#10;Description automatically generated" id="56" name="Google Shape;56;p10"/>
          <p:cNvPicPr preferRelativeResize="0"/>
          <p:nvPr/>
        </p:nvPicPr>
        <p:blipFill rotWithShape="1">
          <a:blip r:embed="rId3">
            <a:alphaModFix/>
          </a:blip>
          <a:srcRect b="0" l="0" r="0" t="0"/>
          <a:stretch/>
        </p:blipFill>
        <p:spPr>
          <a:xfrm>
            <a:off x="745663" y="40430953"/>
            <a:ext cx="3194615" cy="2743200"/>
          </a:xfrm>
          <a:prstGeom prst="rect">
            <a:avLst/>
          </a:prstGeom>
          <a:noFill/>
          <a:ln>
            <a:noFill/>
          </a:ln>
        </p:spPr>
      </p:pic>
      <p:grpSp>
        <p:nvGrpSpPr>
          <p:cNvPr id="57" name="Google Shape;57;p10"/>
          <p:cNvGrpSpPr/>
          <p:nvPr/>
        </p:nvGrpSpPr>
        <p:grpSpPr>
          <a:xfrm flipH="1">
            <a:off x="30294072" y="1014984"/>
            <a:ext cx="1881295" cy="2545853"/>
            <a:chOff x="2645664" y="2011680"/>
            <a:chExt cx="735606" cy="746592"/>
          </a:xfrm>
        </p:grpSpPr>
        <p:sp>
          <p:nvSpPr>
            <p:cNvPr id="58" name="Google Shape;58;p10"/>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9" name="Google Shape;59;p10"/>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5.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1.jpg"/><Relationship Id="rId2" Type="http://schemas.openxmlformats.org/officeDocument/2006/relationships/slideLayout" Target="../slideLayouts/slideLayout5.xml"/><Relationship Id="rId3" Type="http://schemas.openxmlformats.org/officeDocument/2006/relationships/slideLayout" Target="../slideLayouts/slideLayout6.xml"/><Relationship Id="rId4" Type="http://schemas.openxmlformats.org/officeDocument/2006/relationships/slideLayout" Target="../slideLayouts/slideLayout7.xml"/><Relationship Id="rId5" Type="http://schemas.openxmlformats.org/officeDocument/2006/relationships/slideLayout" Target="../slideLayouts/slideLayout8.xml"/><Relationship Id="rId6"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0" name="Shape 20"/>
        <p:cNvGrpSpPr/>
        <p:nvPr/>
      </p:nvGrpSpPr>
      <p:grpSpPr>
        <a:xfrm>
          <a:off x="0" y="0"/>
          <a:ext cx="0" cy="0"/>
          <a:chOff x="0" y="0"/>
          <a:chExt cx="0" cy="0"/>
        </a:xfrm>
      </p:grpSpPr>
      <p:sp>
        <p:nvSpPr>
          <p:cNvPr id="21" name="Google Shape;21;p6"/>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sz="4320">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2" name="Google Shape;22;p6"/>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4320">
                <a:solidFill>
                  <a:srgbClr val="888888"/>
                </a:solidFill>
                <a:latin typeface="Calibri"/>
                <a:ea typeface="Calibri"/>
                <a:cs typeface="Calibri"/>
                <a:sym typeface="Calibri"/>
              </a:defRPr>
            </a:lvl1pPr>
            <a:lvl2pPr indent="0" lvl="1" marL="0" marR="0" rtl="0" algn="r">
              <a:spcBef>
                <a:spcPts val="0"/>
              </a:spcBef>
              <a:buNone/>
              <a:defRPr sz="4320">
                <a:solidFill>
                  <a:srgbClr val="888888"/>
                </a:solidFill>
                <a:latin typeface="Calibri"/>
                <a:ea typeface="Calibri"/>
                <a:cs typeface="Calibri"/>
                <a:sym typeface="Calibri"/>
              </a:defRPr>
            </a:lvl2pPr>
            <a:lvl3pPr indent="0" lvl="2" marL="0" marR="0" rtl="0" algn="r">
              <a:spcBef>
                <a:spcPts val="0"/>
              </a:spcBef>
              <a:buNone/>
              <a:defRPr sz="4320">
                <a:solidFill>
                  <a:srgbClr val="888888"/>
                </a:solidFill>
                <a:latin typeface="Calibri"/>
                <a:ea typeface="Calibri"/>
                <a:cs typeface="Calibri"/>
                <a:sym typeface="Calibri"/>
              </a:defRPr>
            </a:lvl3pPr>
            <a:lvl4pPr indent="0" lvl="3" marL="0" marR="0" rtl="0" algn="r">
              <a:spcBef>
                <a:spcPts val="0"/>
              </a:spcBef>
              <a:buNone/>
              <a:defRPr sz="4320">
                <a:solidFill>
                  <a:srgbClr val="888888"/>
                </a:solidFill>
                <a:latin typeface="Calibri"/>
                <a:ea typeface="Calibri"/>
                <a:cs typeface="Calibri"/>
                <a:sym typeface="Calibri"/>
              </a:defRPr>
            </a:lvl4pPr>
            <a:lvl5pPr indent="0" lvl="4" marL="0" marR="0" rtl="0" algn="r">
              <a:spcBef>
                <a:spcPts val="0"/>
              </a:spcBef>
              <a:buNone/>
              <a:defRPr sz="4320">
                <a:solidFill>
                  <a:srgbClr val="888888"/>
                </a:solidFill>
                <a:latin typeface="Calibri"/>
                <a:ea typeface="Calibri"/>
                <a:cs typeface="Calibri"/>
                <a:sym typeface="Calibri"/>
              </a:defRPr>
            </a:lvl5pPr>
            <a:lvl6pPr indent="0" lvl="5" marL="0" marR="0" rtl="0" algn="r">
              <a:spcBef>
                <a:spcPts val="0"/>
              </a:spcBef>
              <a:buNone/>
              <a:defRPr sz="4320">
                <a:solidFill>
                  <a:srgbClr val="888888"/>
                </a:solidFill>
                <a:latin typeface="Calibri"/>
                <a:ea typeface="Calibri"/>
                <a:cs typeface="Calibri"/>
                <a:sym typeface="Calibri"/>
              </a:defRPr>
            </a:lvl6pPr>
            <a:lvl7pPr indent="0" lvl="6" marL="0" marR="0" rtl="0" algn="r">
              <a:spcBef>
                <a:spcPts val="0"/>
              </a:spcBef>
              <a:buNone/>
              <a:defRPr sz="4320">
                <a:solidFill>
                  <a:srgbClr val="888888"/>
                </a:solidFill>
                <a:latin typeface="Calibri"/>
                <a:ea typeface="Calibri"/>
                <a:cs typeface="Calibri"/>
                <a:sym typeface="Calibri"/>
              </a:defRPr>
            </a:lvl7pPr>
            <a:lvl8pPr indent="0" lvl="7" marL="0" marR="0" rtl="0" algn="r">
              <a:spcBef>
                <a:spcPts val="0"/>
              </a:spcBef>
              <a:buNone/>
              <a:defRPr sz="4320">
                <a:solidFill>
                  <a:srgbClr val="888888"/>
                </a:solidFill>
                <a:latin typeface="Calibri"/>
                <a:ea typeface="Calibri"/>
                <a:cs typeface="Calibri"/>
                <a:sym typeface="Calibri"/>
              </a:defRPr>
            </a:lvl8pPr>
            <a:lvl9pPr indent="0" lvl="8" marL="0" marR="0" rtl="0" algn="r">
              <a:spcBef>
                <a:spcPts val="0"/>
              </a:spcBef>
              <a:buNone/>
              <a:defRPr sz="432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23" name="Google Shape;23;p6"/>
          <p:cNvPicPr preferRelativeResize="0"/>
          <p:nvPr/>
        </p:nvPicPr>
        <p:blipFill rotWithShape="1">
          <a:blip r:embed="rId1">
            <a:alphaModFix/>
          </a:blip>
          <a:srcRect b="14612" l="13750" r="0" t="0"/>
          <a:stretch/>
        </p:blipFill>
        <p:spPr>
          <a:xfrm>
            <a:off x="4526421" y="12"/>
            <a:ext cx="28391979" cy="43891193"/>
          </a:xfrm>
          <a:prstGeom prst="rect">
            <a:avLst/>
          </a:prstGeom>
          <a:noFill/>
          <a:ln>
            <a:noFill/>
          </a:ln>
        </p:spPr>
      </p:pic>
      <p:sp>
        <p:nvSpPr>
          <p:cNvPr id="24" name="Google Shape;24;p6"/>
          <p:cNvSpPr txBox="1"/>
          <p:nvPr/>
        </p:nvSpPr>
        <p:spPr>
          <a:xfrm>
            <a:off x="5184648" y="3407586"/>
            <a:ext cx="26240364" cy="757859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700"/>
              <a:buFont typeface="Calibri"/>
              <a:buNone/>
            </a:pPr>
            <a:r>
              <a:t/>
            </a:r>
            <a:endParaRPr sz="2700">
              <a:solidFill>
                <a:schemeClr val="lt1"/>
              </a:solidFill>
              <a:latin typeface="Calibri"/>
              <a:ea typeface="Calibri"/>
              <a:cs typeface="Calibri"/>
              <a:sym typeface="Calibri"/>
            </a:endParaRPr>
          </a:p>
        </p:txBody>
      </p:sp>
      <p:sp>
        <p:nvSpPr>
          <p:cNvPr id="25" name="Google Shape;25;p6"/>
          <p:cNvSpPr txBox="1"/>
          <p:nvPr/>
        </p:nvSpPr>
        <p:spPr>
          <a:xfrm>
            <a:off x="5184649" y="11684003"/>
            <a:ext cx="26240361" cy="25314657"/>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1500"/>
              <a:buFont typeface="Arial"/>
              <a:buNone/>
            </a:pPr>
            <a:r>
              <a:t/>
            </a:r>
            <a:endParaRPr sz="1500">
              <a:solidFill>
                <a:schemeClr val="lt1"/>
              </a:solidFill>
              <a:latin typeface="Calibri"/>
              <a:ea typeface="Calibri"/>
              <a:cs typeface="Calibri"/>
              <a:sym typeface="Calibri"/>
            </a:endParaRPr>
          </a:p>
        </p:txBody>
      </p:sp>
      <p:sp>
        <p:nvSpPr>
          <p:cNvPr id="26" name="Google Shape;26;p6"/>
          <p:cNvSpPr/>
          <p:nvPr/>
        </p:nvSpPr>
        <p:spPr>
          <a:xfrm flipH="1" rot="5400000">
            <a:off x="-17567315" y="21797467"/>
            <a:ext cx="43891199" cy="296266"/>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350">
              <a:solidFill>
                <a:schemeClr val="lt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sldLayoutIdLst>
    <p:sldLayoutId id="2147483652" r:id="rId2"/>
    <p:sldLayoutId id="2147483653" r:id="rId3"/>
    <p:sldLayoutId id="2147483654" r:id="rId4"/>
    <p:sldLayoutId id="2147483655"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20.png"/><Relationship Id="rId10" Type="http://schemas.openxmlformats.org/officeDocument/2006/relationships/image" Target="../media/image21.png"/><Relationship Id="rId13" Type="http://schemas.openxmlformats.org/officeDocument/2006/relationships/image" Target="../media/image18.png"/><Relationship Id="rId12" Type="http://schemas.openxmlformats.org/officeDocument/2006/relationships/image" Target="../media/image22.png"/><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13.png"/><Relationship Id="rId4" Type="http://schemas.openxmlformats.org/officeDocument/2006/relationships/image" Target="../media/image17.png"/><Relationship Id="rId9" Type="http://schemas.openxmlformats.org/officeDocument/2006/relationships/image" Target="../media/image19.png"/><Relationship Id="rId5" Type="http://schemas.openxmlformats.org/officeDocument/2006/relationships/image" Target="../media/image12.png"/><Relationship Id="rId6" Type="http://schemas.openxmlformats.org/officeDocument/2006/relationships/image" Target="../media/image8.jpg"/><Relationship Id="rId7" Type="http://schemas.openxmlformats.org/officeDocument/2006/relationships/image" Target="../media/image2.png"/><Relationship Id="rId8" Type="http://schemas.openxmlformats.org/officeDocument/2006/relationships/image" Target="../media/image16.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 name="Shape 63"/>
        <p:cNvGrpSpPr/>
        <p:nvPr/>
      </p:nvGrpSpPr>
      <p:grpSpPr>
        <a:xfrm>
          <a:off x="0" y="0"/>
          <a:ext cx="0" cy="0"/>
          <a:chOff x="0" y="0"/>
          <a:chExt cx="0" cy="0"/>
        </a:xfrm>
      </p:grpSpPr>
      <p:sp>
        <p:nvSpPr>
          <p:cNvPr id="64" name="Google Shape;64;p11"/>
          <p:cNvSpPr txBox="1"/>
          <p:nvPr/>
        </p:nvSpPr>
        <p:spPr>
          <a:xfrm>
            <a:off x="4822975" y="673950"/>
            <a:ext cx="27129900" cy="39096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8800">
                <a:solidFill>
                  <a:schemeClr val="lt2"/>
                </a:solidFill>
              </a:rPr>
              <a:t>Knight Foundation School of Computing and Information Sciences</a:t>
            </a:r>
            <a:endParaRPr/>
          </a:p>
          <a:p>
            <a:pPr indent="0" lvl="0" marL="0" marR="0" rtl="0" algn="l">
              <a:spcBef>
                <a:spcPts val="0"/>
              </a:spcBef>
              <a:spcAft>
                <a:spcPts val="0"/>
              </a:spcAft>
              <a:buNone/>
            </a:pPr>
            <a:r>
              <a:rPr i="1" lang="en-US" sz="7200">
                <a:solidFill>
                  <a:schemeClr val="lt2"/>
                </a:solidFill>
              </a:rPr>
              <a:t>Fall</a:t>
            </a:r>
            <a:r>
              <a:rPr i="1" lang="en-US" sz="7200">
                <a:solidFill>
                  <a:schemeClr val="lt2"/>
                </a:solidFill>
                <a:latin typeface="Arial"/>
                <a:ea typeface="Arial"/>
                <a:cs typeface="Arial"/>
                <a:sym typeface="Arial"/>
              </a:rPr>
              <a:t> </a:t>
            </a:r>
            <a:r>
              <a:rPr i="1" lang="en-US" sz="7200">
                <a:solidFill>
                  <a:schemeClr val="lt2"/>
                </a:solidFill>
              </a:rPr>
              <a:t>2021</a:t>
            </a:r>
            <a:r>
              <a:rPr i="1" lang="en-US" sz="7200">
                <a:solidFill>
                  <a:schemeClr val="lt2"/>
                </a:solidFill>
                <a:latin typeface="Arial"/>
                <a:ea typeface="Arial"/>
                <a:cs typeface="Arial"/>
                <a:sym typeface="Arial"/>
              </a:rPr>
              <a:t> </a:t>
            </a:r>
            <a:r>
              <a:rPr i="1" lang="en-US" sz="7200">
                <a:solidFill>
                  <a:schemeClr val="lt2"/>
                </a:solidFill>
              </a:rPr>
              <a:t>Capstone II</a:t>
            </a:r>
            <a:r>
              <a:rPr i="1" lang="en-US" sz="7200">
                <a:solidFill>
                  <a:schemeClr val="lt2"/>
                </a:solidFill>
                <a:latin typeface="Arial"/>
                <a:ea typeface="Arial"/>
                <a:cs typeface="Arial"/>
                <a:sym typeface="Arial"/>
              </a:rPr>
              <a:t> Project</a:t>
            </a:r>
            <a:endParaRPr/>
          </a:p>
        </p:txBody>
      </p:sp>
      <p:sp>
        <p:nvSpPr>
          <p:cNvPr id="65" name="Google Shape;65;p11"/>
          <p:cNvSpPr txBox="1"/>
          <p:nvPr/>
        </p:nvSpPr>
        <p:spPr>
          <a:xfrm>
            <a:off x="5012059" y="4583542"/>
            <a:ext cx="26403300" cy="3211500"/>
          </a:xfrm>
          <a:prstGeom prst="rect">
            <a:avLst/>
          </a:prstGeom>
          <a:noFill/>
          <a:ln>
            <a:noFill/>
          </a:ln>
        </p:spPr>
        <p:txBody>
          <a:bodyPr anchorCtr="0" anchor="t" bIns="27725" lIns="55475" spcFirstLastPara="1" rIns="55475" wrap="square" tIns="27725">
            <a:spAutoFit/>
          </a:bodyPr>
          <a:lstStyle/>
          <a:p>
            <a:pPr indent="0" lvl="0" marL="0" marR="0" rtl="0" algn="l">
              <a:spcBef>
                <a:spcPts val="0"/>
              </a:spcBef>
              <a:spcAft>
                <a:spcPts val="0"/>
              </a:spcAft>
              <a:buClr>
                <a:srgbClr val="00FFFF"/>
              </a:buClr>
              <a:buSzPts val="10000"/>
              <a:buFont typeface="Arial"/>
              <a:buNone/>
            </a:pPr>
            <a:r>
              <a:rPr b="1" lang="en-US" sz="10000">
                <a:solidFill>
                  <a:srgbClr val="00FFFF"/>
                </a:solidFill>
              </a:rPr>
              <a:t>Keeping Moms &amp; Infants Healthy</a:t>
            </a:r>
            <a:endParaRPr/>
          </a:p>
          <a:p>
            <a:pPr indent="0" lvl="0" marL="0" marR="0" rtl="0" algn="l">
              <a:spcBef>
                <a:spcPts val="0"/>
              </a:spcBef>
              <a:spcAft>
                <a:spcPts val="0"/>
              </a:spcAft>
              <a:buClr>
                <a:schemeClr val="lt2"/>
              </a:buClr>
              <a:buSzPts val="3500"/>
              <a:buFont typeface="Arial"/>
              <a:buNone/>
            </a:pPr>
            <a:r>
              <a:rPr b="1" lang="en-US" sz="3500">
                <a:solidFill>
                  <a:schemeClr val="lt2"/>
                </a:solidFill>
                <a:latin typeface="Arial"/>
                <a:ea typeface="Arial"/>
                <a:cs typeface="Arial"/>
                <a:sym typeface="Arial"/>
              </a:rPr>
              <a:t>Student: </a:t>
            </a:r>
            <a:r>
              <a:rPr lang="en-US" sz="3500">
                <a:solidFill>
                  <a:schemeClr val="lt2"/>
                </a:solidFill>
              </a:rPr>
              <a:t>Eric Vilella</a:t>
            </a:r>
            <a:endParaRPr/>
          </a:p>
          <a:p>
            <a:pPr indent="0" lvl="0" marL="0" marR="0" rtl="0" algn="l">
              <a:spcBef>
                <a:spcPts val="0"/>
              </a:spcBef>
              <a:spcAft>
                <a:spcPts val="0"/>
              </a:spcAft>
              <a:buClr>
                <a:schemeClr val="lt2"/>
              </a:buClr>
              <a:buSzPts val="3500"/>
              <a:buFont typeface="Arial"/>
              <a:buNone/>
            </a:pPr>
            <a:r>
              <a:rPr b="1" lang="en-US" sz="3500">
                <a:solidFill>
                  <a:schemeClr val="lt2"/>
                </a:solidFill>
                <a:latin typeface="Arial"/>
                <a:ea typeface="Arial"/>
                <a:cs typeface="Arial"/>
                <a:sym typeface="Arial"/>
              </a:rPr>
              <a:t>Mentor:</a:t>
            </a:r>
            <a:r>
              <a:rPr b="1" i="1" lang="en-US" sz="3500">
                <a:solidFill>
                  <a:schemeClr val="lt2"/>
                </a:solidFill>
                <a:latin typeface="Arial"/>
                <a:ea typeface="Arial"/>
                <a:cs typeface="Arial"/>
                <a:sym typeface="Arial"/>
              </a:rPr>
              <a:t> </a:t>
            </a:r>
            <a:r>
              <a:rPr i="1" lang="en-US" sz="3500">
                <a:solidFill>
                  <a:schemeClr val="lt2"/>
                </a:solidFill>
              </a:rPr>
              <a:t>Jean Hannan, </a:t>
            </a:r>
            <a:r>
              <a:rPr i="1" lang="en-US" sz="3500">
                <a:solidFill>
                  <a:schemeClr val="lt2"/>
                </a:solidFill>
              </a:rPr>
              <a:t>Product</a:t>
            </a:r>
            <a:r>
              <a:rPr i="1" lang="en-US" sz="3500">
                <a:solidFill>
                  <a:schemeClr val="lt2"/>
                </a:solidFill>
              </a:rPr>
              <a:t> Owner, Eduardo Morales, Product Owner Aide</a:t>
            </a:r>
            <a:endParaRPr/>
          </a:p>
          <a:p>
            <a:pPr indent="0" lvl="0" marL="0" marR="0" rtl="0" algn="l">
              <a:spcBef>
                <a:spcPts val="0"/>
              </a:spcBef>
              <a:spcAft>
                <a:spcPts val="0"/>
              </a:spcAft>
              <a:buClr>
                <a:schemeClr val="lt2"/>
              </a:buClr>
              <a:buSzPts val="3500"/>
              <a:buFont typeface="Arial"/>
              <a:buNone/>
            </a:pPr>
            <a:r>
              <a:rPr b="1" lang="en-US" sz="3500">
                <a:solidFill>
                  <a:schemeClr val="lt2"/>
                </a:solidFill>
                <a:latin typeface="Arial"/>
                <a:ea typeface="Arial"/>
                <a:cs typeface="Arial"/>
                <a:sym typeface="Arial"/>
              </a:rPr>
              <a:t>Instructor/Faculty:</a:t>
            </a:r>
            <a:r>
              <a:rPr b="1" i="1" lang="en-US" sz="3500">
                <a:solidFill>
                  <a:schemeClr val="lt2"/>
                </a:solidFill>
              </a:rPr>
              <a:t>Dr. Masoud Sadjadi, Florida International University</a:t>
            </a:r>
            <a:endParaRPr b="1" i="1" sz="3500">
              <a:solidFill>
                <a:schemeClr val="lt2"/>
              </a:solidFill>
            </a:endParaRPr>
          </a:p>
        </p:txBody>
      </p:sp>
      <p:sp>
        <p:nvSpPr>
          <p:cNvPr id="66" name="Google Shape;66;p11"/>
          <p:cNvSpPr txBox="1"/>
          <p:nvPr/>
        </p:nvSpPr>
        <p:spPr>
          <a:xfrm>
            <a:off x="4905584" y="40184175"/>
            <a:ext cx="25233300" cy="979500"/>
          </a:xfrm>
          <a:prstGeom prst="rect">
            <a:avLst/>
          </a:prstGeom>
          <a:noFill/>
          <a:ln>
            <a:noFill/>
          </a:ln>
        </p:spPr>
        <p:txBody>
          <a:bodyPr anchorCtr="0" anchor="t" bIns="27725" lIns="55475" spcFirstLastPara="1" rIns="55475" wrap="square" tIns="27725">
            <a:spAutoFit/>
          </a:bodyPr>
          <a:lstStyle/>
          <a:p>
            <a:pPr indent="0" lvl="0" marL="0" marR="0" rtl="0" algn="l">
              <a:spcBef>
                <a:spcPts val="0"/>
              </a:spcBef>
              <a:spcAft>
                <a:spcPts val="0"/>
              </a:spcAft>
              <a:buClr>
                <a:srgbClr val="3333CC"/>
              </a:buClr>
              <a:buSzPts val="3000"/>
              <a:buFont typeface="Arial"/>
              <a:buNone/>
            </a:pPr>
            <a:r>
              <a:rPr lang="en-US" sz="3000">
                <a:solidFill>
                  <a:schemeClr val="lt2"/>
                </a:solidFill>
                <a:latin typeface="Arial"/>
                <a:ea typeface="Arial"/>
                <a:cs typeface="Arial"/>
                <a:sym typeface="Arial"/>
              </a:rPr>
              <a:t>The material presented in this poster is based upon the work supported by </a:t>
            </a:r>
            <a:r>
              <a:rPr lang="en-US" sz="3000">
                <a:solidFill>
                  <a:schemeClr val="lt2"/>
                </a:solidFill>
              </a:rPr>
              <a:t>Jean Hannan</a:t>
            </a:r>
            <a:r>
              <a:rPr lang="en-US" sz="3000">
                <a:solidFill>
                  <a:schemeClr val="lt2"/>
                </a:solidFill>
                <a:latin typeface="Arial"/>
                <a:ea typeface="Arial"/>
                <a:cs typeface="Arial"/>
                <a:sym typeface="Arial"/>
              </a:rPr>
              <a:t>.</a:t>
            </a:r>
            <a:r>
              <a:rPr lang="en-US" sz="3000">
                <a:solidFill>
                  <a:schemeClr val="lt2"/>
                </a:solidFill>
              </a:rPr>
              <a:t> </a:t>
            </a:r>
            <a:r>
              <a:rPr lang="en-US" sz="3000">
                <a:solidFill>
                  <a:schemeClr val="lt2"/>
                </a:solidFill>
                <a:latin typeface="Arial"/>
                <a:ea typeface="Arial"/>
                <a:cs typeface="Arial"/>
                <a:sym typeface="Arial"/>
              </a:rPr>
              <a:t>I thank </a:t>
            </a:r>
            <a:r>
              <a:rPr lang="en-US" sz="3000">
                <a:solidFill>
                  <a:schemeClr val="lt2"/>
                </a:solidFill>
              </a:rPr>
              <a:t>Jean Hannan</a:t>
            </a:r>
            <a:r>
              <a:rPr lang="en-US" sz="3000">
                <a:solidFill>
                  <a:schemeClr val="lt2"/>
                </a:solidFill>
                <a:latin typeface="Arial"/>
                <a:ea typeface="Arial"/>
                <a:cs typeface="Arial"/>
                <a:sym typeface="Arial"/>
              </a:rPr>
              <a:t> for her assistance and mentorship that I received throughout the</a:t>
            </a:r>
            <a:r>
              <a:rPr lang="en-US" sz="3000">
                <a:solidFill>
                  <a:schemeClr val="lt2"/>
                </a:solidFill>
              </a:rPr>
              <a:t> Capstone II</a:t>
            </a:r>
            <a:r>
              <a:rPr lang="en-US" sz="3000">
                <a:solidFill>
                  <a:schemeClr val="lt2"/>
                </a:solidFill>
                <a:latin typeface="Arial"/>
                <a:ea typeface="Arial"/>
                <a:cs typeface="Arial"/>
                <a:sym typeface="Arial"/>
              </a:rPr>
              <a:t> project.</a:t>
            </a:r>
            <a:endParaRPr/>
          </a:p>
        </p:txBody>
      </p:sp>
      <p:sp>
        <p:nvSpPr>
          <p:cNvPr id="67" name="Google Shape;67;p11"/>
          <p:cNvSpPr txBox="1"/>
          <p:nvPr/>
        </p:nvSpPr>
        <p:spPr>
          <a:xfrm>
            <a:off x="4508480" y="39497200"/>
            <a:ext cx="6599183" cy="686976"/>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lang="en-US" sz="4100">
                <a:solidFill>
                  <a:srgbClr val="00FFFF"/>
                </a:solidFill>
                <a:latin typeface="Arial"/>
                <a:ea typeface="Arial"/>
                <a:cs typeface="Arial"/>
                <a:sym typeface="Arial"/>
              </a:rPr>
              <a:t>ACKNOWLEDGEMENT</a:t>
            </a:r>
            <a:endParaRPr/>
          </a:p>
        </p:txBody>
      </p:sp>
      <p:sp>
        <p:nvSpPr>
          <p:cNvPr id="68" name="Google Shape;68;p11"/>
          <p:cNvSpPr txBox="1"/>
          <p:nvPr/>
        </p:nvSpPr>
        <p:spPr>
          <a:xfrm>
            <a:off x="5281568" y="8782649"/>
            <a:ext cx="5406553" cy="686976"/>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lang="en-US" sz="4100">
                <a:solidFill>
                  <a:schemeClr val="lt2"/>
                </a:solidFill>
                <a:latin typeface="Arial"/>
                <a:ea typeface="Arial"/>
                <a:cs typeface="Arial"/>
                <a:sym typeface="Arial"/>
              </a:rPr>
              <a:t>PROBLEM</a:t>
            </a:r>
            <a:endParaRPr/>
          </a:p>
        </p:txBody>
      </p:sp>
      <p:sp>
        <p:nvSpPr>
          <p:cNvPr id="69" name="Google Shape;69;p11"/>
          <p:cNvSpPr txBox="1"/>
          <p:nvPr/>
        </p:nvSpPr>
        <p:spPr>
          <a:xfrm>
            <a:off x="15684655" y="8776695"/>
            <a:ext cx="5406553" cy="686976"/>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lang="en-US" sz="4100">
                <a:solidFill>
                  <a:schemeClr val="lt2"/>
                </a:solidFill>
                <a:latin typeface="Arial"/>
                <a:ea typeface="Arial"/>
                <a:cs typeface="Arial"/>
                <a:sym typeface="Arial"/>
              </a:rPr>
              <a:t>CURRENT SYSTEM</a:t>
            </a:r>
            <a:endParaRPr/>
          </a:p>
        </p:txBody>
      </p:sp>
      <p:sp>
        <p:nvSpPr>
          <p:cNvPr id="70" name="Google Shape;70;p11"/>
          <p:cNvSpPr txBox="1"/>
          <p:nvPr/>
        </p:nvSpPr>
        <p:spPr>
          <a:xfrm>
            <a:off x="26112744" y="8812197"/>
            <a:ext cx="5406553" cy="686976"/>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lang="en-US" sz="4100">
                <a:solidFill>
                  <a:schemeClr val="lt2"/>
                </a:solidFill>
                <a:latin typeface="Arial"/>
                <a:ea typeface="Arial"/>
                <a:cs typeface="Arial"/>
                <a:sym typeface="Arial"/>
              </a:rPr>
              <a:t>REQUIREMENTS</a:t>
            </a:r>
            <a:endParaRPr/>
          </a:p>
        </p:txBody>
      </p:sp>
      <p:sp>
        <p:nvSpPr>
          <p:cNvPr id="71" name="Google Shape;71;p11"/>
          <p:cNvSpPr txBox="1"/>
          <p:nvPr/>
        </p:nvSpPr>
        <p:spPr>
          <a:xfrm>
            <a:off x="5281568" y="18655055"/>
            <a:ext cx="5406553" cy="686976"/>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lang="en-US" sz="4100">
                <a:solidFill>
                  <a:schemeClr val="lt2"/>
                </a:solidFill>
                <a:latin typeface="Arial"/>
                <a:ea typeface="Arial"/>
                <a:cs typeface="Arial"/>
                <a:sym typeface="Arial"/>
              </a:rPr>
              <a:t>SYSTEM DESIGN</a:t>
            </a:r>
            <a:endParaRPr/>
          </a:p>
        </p:txBody>
      </p:sp>
      <p:sp>
        <p:nvSpPr>
          <p:cNvPr id="72" name="Google Shape;72;p11"/>
          <p:cNvSpPr txBox="1"/>
          <p:nvPr/>
        </p:nvSpPr>
        <p:spPr>
          <a:xfrm>
            <a:off x="15684655" y="15062930"/>
            <a:ext cx="5406600" cy="687000"/>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lang="en-US" sz="4100">
                <a:solidFill>
                  <a:schemeClr val="lt2"/>
                </a:solidFill>
                <a:latin typeface="Arial"/>
                <a:ea typeface="Arial"/>
                <a:cs typeface="Arial"/>
                <a:sym typeface="Arial"/>
              </a:rPr>
              <a:t>OBJECT DESIGN</a:t>
            </a:r>
            <a:endParaRPr/>
          </a:p>
        </p:txBody>
      </p:sp>
      <p:sp>
        <p:nvSpPr>
          <p:cNvPr id="73" name="Google Shape;73;p11"/>
          <p:cNvSpPr txBox="1"/>
          <p:nvPr/>
        </p:nvSpPr>
        <p:spPr>
          <a:xfrm>
            <a:off x="26112744" y="18684603"/>
            <a:ext cx="5406553" cy="686976"/>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lang="en-US" sz="4100">
                <a:solidFill>
                  <a:schemeClr val="lt2"/>
                </a:solidFill>
                <a:latin typeface="Arial"/>
                <a:ea typeface="Arial"/>
                <a:cs typeface="Arial"/>
                <a:sym typeface="Arial"/>
              </a:rPr>
              <a:t>IMPLEMENTATION</a:t>
            </a:r>
            <a:endParaRPr/>
          </a:p>
        </p:txBody>
      </p:sp>
      <p:sp>
        <p:nvSpPr>
          <p:cNvPr id="74" name="Google Shape;74;p11"/>
          <p:cNvSpPr txBox="1"/>
          <p:nvPr/>
        </p:nvSpPr>
        <p:spPr>
          <a:xfrm>
            <a:off x="5281568" y="29404841"/>
            <a:ext cx="5406553" cy="686976"/>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lang="en-US" sz="4100">
                <a:solidFill>
                  <a:schemeClr val="lt2"/>
                </a:solidFill>
                <a:latin typeface="Arial"/>
                <a:ea typeface="Arial"/>
                <a:cs typeface="Arial"/>
                <a:sym typeface="Arial"/>
              </a:rPr>
              <a:t>VERIFICATION</a:t>
            </a:r>
            <a:endParaRPr/>
          </a:p>
        </p:txBody>
      </p:sp>
      <p:sp>
        <p:nvSpPr>
          <p:cNvPr id="75" name="Google Shape;75;p11"/>
          <p:cNvSpPr txBox="1"/>
          <p:nvPr/>
        </p:nvSpPr>
        <p:spPr>
          <a:xfrm>
            <a:off x="26112755" y="29434378"/>
            <a:ext cx="5406600" cy="687000"/>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lang="en-US" sz="4100">
                <a:solidFill>
                  <a:schemeClr val="lt2"/>
                </a:solidFill>
                <a:latin typeface="Arial"/>
                <a:ea typeface="Arial"/>
                <a:cs typeface="Arial"/>
                <a:sym typeface="Arial"/>
              </a:rPr>
              <a:t>SUMMARY</a:t>
            </a:r>
            <a:endParaRPr/>
          </a:p>
        </p:txBody>
      </p:sp>
      <p:pic>
        <p:nvPicPr>
          <p:cNvPr id="76" name="Google Shape;76;p11"/>
          <p:cNvPicPr preferRelativeResize="0"/>
          <p:nvPr/>
        </p:nvPicPr>
        <p:blipFill>
          <a:blip r:embed="rId3">
            <a:alphaModFix/>
          </a:blip>
          <a:stretch>
            <a:fillRect/>
          </a:stretch>
        </p:blipFill>
        <p:spPr>
          <a:xfrm>
            <a:off x="0" y="673950"/>
            <a:ext cx="4508476" cy="2582390"/>
          </a:xfrm>
          <a:prstGeom prst="rect">
            <a:avLst/>
          </a:prstGeom>
          <a:noFill/>
          <a:ln>
            <a:noFill/>
          </a:ln>
        </p:spPr>
      </p:pic>
      <p:sp>
        <p:nvSpPr>
          <p:cNvPr id="77" name="Google Shape;77;p11"/>
          <p:cNvSpPr txBox="1"/>
          <p:nvPr/>
        </p:nvSpPr>
        <p:spPr>
          <a:xfrm>
            <a:off x="4905575" y="10362150"/>
            <a:ext cx="8107200" cy="5725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600">
                <a:solidFill>
                  <a:schemeClr val="lt1"/>
                </a:solidFill>
              </a:rPr>
              <a:t>Expectant</a:t>
            </a:r>
            <a:r>
              <a:rPr lang="en-US" sz="3600">
                <a:solidFill>
                  <a:schemeClr val="lt1"/>
                </a:solidFill>
              </a:rPr>
              <a:t> Mothers, and new mothers with their infants do not have the proper resources easily available to help them raise their child properly and safely. Without </a:t>
            </a:r>
            <a:r>
              <a:rPr lang="en-US" sz="3600">
                <a:solidFill>
                  <a:schemeClr val="lt1"/>
                </a:solidFill>
              </a:rPr>
              <a:t>these</a:t>
            </a:r>
            <a:r>
              <a:rPr lang="en-US" sz="3600">
                <a:solidFill>
                  <a:schemeClr val="lt1"/>
                </a:solidFill>
              </a:rPr>
              <a:t> resources, new mothers have a hard time finding resources such as clinics for infants, and have a harder time keeping track of their child’s immunization history and other documentation.</a:t>
            </a:r>
            <a:endParaRPr sz="3600">
              <a:solidFill>
                <a:schemeClr val="lt1"/>
              </a:solidFill>
            </a:endParaRPr>
          </a:p>
        </p:txBody>
      </p:sp>
      <p:sp>
        <p:nvSpPr>
          <p:cNvPr id="78" name="Google Shape;78;p11"/>
          <p:cNvSpPr txBox="1"/>
          <p:nvPr/>
        </p:nvSpPr>
        <p:spPr>
          <a:xfrm>
            <a:off x="14546350" y="10445325"/>
            <a:ext cx="7334700" cy="4617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600">
                <a:solidFill>
                  <a:schemeClr val="lt1"/>
                </a:solidFill>
              </a:rPr>
              <a:t>Keeping Moms &amp; Infants Healthy, AKA NuMom, is an App for IOS and Android that allows mothers to access important resources for thei newborn. These resources include clinic locations, immunization records, information on feeding, etc.</a:t>
            </a:r>
            <a:endParaRPr sz="3600">
              <a:solidFill>
                <a:schemeClr val="lt1"/>
              </a:solidFill>
            </a:endParaRPr>
          </a:p>
        </p:txBody>
      </p:sp>
      <p:sp>
        <p:nvSpPr>
          <p:cNvPr id="79" name="Google Shape;79;p11"/>
          <p:cNvSpPr txBox="1"/>
          <p:nvPr/>
        </p:nvSpPr>
        <p:spPr>
          <a:xfrm>
            <a:off x="24351400" y="10327350"/>
            <a:ext cx="7601400" cy="628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600">
                <a:solidFill>
                  <a:schemeClr val="lt1"/>
                </a:solidFill>
              </a:rPr>
              <a:t>This semester,, we were required to introduce the new Capstone I students to the NuMom App, get them situated with how it worked, get them up to speed with React, JavaScript and FireBase, andget them started on issues. For Capstone II, I continued to work on issues, while creating new ones, and reviewing them before merging into development.</a:t>
            </a:r>
            <a:endParaRPr sz="3600">
              <a:solidFill>
                <a:schemeClr val="lt1"/>
              </a:solidFill>
            </a:endParaRPr>
          </a:p>
        </p:txBody>
      </p:sp>
      <p:sp>
        <p:nvSpPr>
          <p:cNvPr id="80" name="Google Shape;80;p11"/>
          <p:cNvSpPr txBox="1"/>
          <p:nvPr/>
        </p:nvSpPr>
        <p:spPr>
          <a:xfrm>
            <a:off x="15959500" y="29355250"/>
            <a:ext cx="4508400" cy="815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4100">
                <a:solidFill>
                  <a:schemeClr val="lt1"/>
                </a:solidFill>
              </a:rPr>
              <a:t>SCREENSHOTS</a:t>
            </a:r>
            <a:endParaRPr b="1" sz="4100">
              <a:solidFill>
                <a:schemeClr val="lt1"/>
              </a:solidFill>
            </a:endParaRPr>
          </a:p>
        </p:txBody>
      </p:sp>
      <p:sp>
        <p:nvSpPr>
          <p:cNvPr id="81" name="Google Shape;81;p11"/>
          <p:cNvSpPr txBox="1"/>
          <p:nvPr/>
        </p:nvSpPr>
        <p:spPr>
          <a:xfrm>
            <a:off x="5281575" y="30995625"/>
            <a:ext cx="6939300" cy="5725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600">
                <a:solidFill>
                  <a:schemeClr val="lt1"/>
                </a:solidFill>
              </a:rPr>
              <a:t>To verify the app and any issues we have completed, I used Expo Go to test the app, Firebase and the app to test any database changes, and texts to check push notifications. My team and I tested completed issues via reviewing on GitHub, where it could be merged after proper review.</a:t>
            </a:r>
            <a:endParaRPr sz="3600">
              <a:solidFill>
                <a:schemeClr val="lt1"/>
              </a:solidFill>
            </a:endParaRPr>
          </a:p>
        </p:txBody>
      </p:sp>
      <p:sp>
        <p:nvSpPr>
          <p:cNvPr id="82" name="Google Shape;82;p11"/>
          <p:cNvSpPr txBox="1"/>
          <p:nvPr/>
        </p:nvSpPr>
        <p:spPr>
          <a:xfrm>
            <a:off x="25722150" y="31549725"/>
            <a:ext cx="6187800" cy="517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600">
                <a:solidFill>
                  <a:schemeClr val="lt1"/>
                </a:solidFill>
              </a:rPr>
              <a:t>The NuMom App helps new mothers and their infants access resources easily from their mobile devices. This semester we focused on polishing the app, as well as encouraging autonomy with creation of issues and reviews of pull requests.</a:t>
            </a:r>
            <a:endParaRPr sz="3600">
              <a:solidFill>
                <a:schemeClr val="lt1"/>
              </a:solidFill>
            </a:endParaRPr>
          </a:p>
        </p:txBody>
      </p:sp>
      <p:sp>
        <p:nvSpPr>
          <p:cNvPr id="83" name="Google Shape;83;p11"/>
          <p:cNvSpPr txBox="1"/>
          <p:nvPr/>
        </p:nvSpPr>
        <p:spPr>
          <a:xfrm>
            <a:off x="5083875" y="20401688"/>
            <a:ext cx="7334700" cy="628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600">
                <a:solidFill>
                  <a:schemeClr val="lt1"/>
                </a:solidFill>
              </a:rPr>
              <a:t>The system for the NuMom App is designed to be simple to use, with the most important information, the clinics information, being present the momen the user logs in, while other less important but useful information is further down the main page in their own labelled sections. These sections have subsections with more info for those who want it.</a:t>
            </a:r>
            <a:endParaRPr sz="3600">
              <a:solidFill>
                <a:schemeClr val="lt1"/>
              </a:solidFill>
            </a:endParaRPr>
          </a:p>
        </p:txBody>
      </p:sp>
      <p:pic>
        <p:nvPicPr>
          <p:cNvPr id="84" name="Google Shape;84;p11"/>
          <p:cNvPicPr preferRelativeResize="0"/>
          <p:nvPr/>
        </p:nvPicPr>
        <p:blipFill>
          <a:blip r:embed="rId4">
            <a:alphaModFix/>
          </a:blip>
          <a:stretch>
            <a:fillRect/>
          </a:stretch>
        </p:blipFill>
        <p:spPr>
          <a:xfrm>
            <a:off x="26179075" y="22303437"/>
            <a:ext cx="3211500" cy="3211500"/>
          </a:xfrm>
          <a:prstGeom prst="rect">
            <a:avLst/>
          </a:prstGeom>
          <a:noFill/>
          <a:ln>
            <a:noFill/>
          </a:ln>
        </p:spPr>
      </p:pic>
      <p:pic>
        <p:nvPicPr>
          <p:cNvPr id="85" name="Google Shape;85;p11"/>
          <p:cNvPicPr preferRelativeResize="0"/>
          <p:nvPr/>
        </p:nvPicPr>
        <p:blipFill>
          <a:blip r:embed="rId5">
            <a:alphaModFix/>
          </a:blip>
          <a:stretch>
            <a:fillRect/>
          </a:stretch>
        </p:blipFill>
        <p:spPr>
          <a:xfrm>
            <a:off x="28056563" y="26468292"/>
            <a:ext cx="4508475" cy="2012712"/>
          </a:xfrm>
          <a:prstGeom prst="rect">
            <a:avLst/>
          </a:prstGeom>
          <a:noFill/>
          <a:ln>
            <a:noFill/>
          </a:ln>
        </p:spPr>
      </p:pic>
      <p:pic>
        <p:nvPicPr>
          <p:cNvPr id="86" name="Google Shape;86;p11"/>
          <p:cNvPicPr preferRelativeResize="0"/>
          <p:nvPr/>
        </p:nvPicPr>
        <p:blipFill>
          <a:blip r:embed="rId6">
            <a:alphaModFix/>
          </a:blip>
          <a:stretch>
            <a:fillRect/>
          </a:stretch>
        </p:blipFill>
        <p:spPr>
          <a:xfrm>
            <a:off x="25049295" y="26287562"/>
            <a:ext cx="2674830" cy="3211500"/>
          </a:xfrm>
          <a:prstGeom prst="rect">
            <a:avLst/>
          </a:prstGeom>
          <a:noFill/>
          <a:ln>
            <a:noFill/>
          </a:ln>
        </p:spPr>
      </p:pic>
      <p:pic>
        <p:nvPicPr>
          <p:cNvPr id="87" name="Google Shape;87;p11"/>
          <p:cNvPicPr preferRelativeResize="0"/>
          <p:nvPr/>
        </p:nvPicPr>
        <p:blipFill>
          <a:blip r:embed="rId7">
            <a:alphaModFix/>
          </a:blip>
          <a:stretch>
            <a:fillRect/>
          </a:stretch>
        </p:blipFill>
        <p:spPr>
          <a:xfrm>
            <a:off x="26112740" y="19518089"/>
            <a:ext cx="6531861" cy="2012725"/>
          </a:xfrm>
          <a:prstGeom prst="rect">
            <a:avLst/>
          </a:prstGeom>
          <a:noFill/>
          <a:ln>
            <a:noFill/>
          </a:ln>
        </p:spPr>
      </p:pic>
      <p:pic>
        <p:nvPicPr>
          <p:cNvPr id="88" name="Google Shape;88;p11"/>
          <p:cNvPicPr preferRelativeResize="0"/>
          <p:nvPr/>
        </p:nvPicPr>
        <p:blipFill>
          <a:blip r:embed="rId8">
            <a:alphaModFix/>
          </a:blip>
          <a:stretch>
            <a:fillRect/>
          </a:stretch>
        </p:blipFill>
        <p:spPr>
          <a:xfrm>
            <a:off x="29890200" y="22636642"/>
            <a:ext cx="2674825" cy="2725844"/>
          </a:xfrm>
          <a:prstGeom prst="rect">
            <a:avLst/>
          </a:prstGeom>
          <a:noFill/>
          <a:ln>
            <a:noFill/>
          </a:ln>
        </p:spPr>
      </p:pic>
      <p:pic>
        <p:nvPicPr>
          <p:cNvPr id="89" name="Google Shape;89;p11"/>
          <p:cNvPicPr preferRelativeResize="0"/>
          <p:nvPr/>
        </p:nvPicPr>
        <p:blipFill>
          <a:blip r:embed="rId9">
            <a:alphaModFix/>
          </a:blip>
          <a:stretch>
            <a:fillRect/>
          </a:stretch>
        </p:blipFill>
        <p:spPr>
          <a:xfrm>
            <a:off x="12529950" y="31183850"/>
            <a:ext cx="3892826" cy="6396075"/>
          </a:xfrm>
          <a:prstGeom prst="rect">
            <a:avLst/>
          </a:prstGeom>
          <a:noFill/>
          <a:ln>
            <a:noFill/>
          </a:ln>
        </p:spPr>
      </p:pic>
      <p:pic>
        <p:nvPicPr>
          <p:cNvPr id="90" name="Google Shape;90;p11"/>
          <p:cNvPicPr preferRelativeResize="0"/>
          <p:nvPr/>
        </p:nvPicPr>
        <p:blipFill>
          <a:blip r:embed="rId10">
            <a:alphaModFix/>
          </a:blip>
          <a:stretch>
            <a:fillRect/>
          </a:stretch>
        </p:blipFill>
        <p:spPr>
          <a:xfrm>
            <a:off x="16913748" y="31192948"/>
            <a:ext cx="3822301" cy="6639266"/>
          </a:xfrm>
          <a:prstGeom prst="rect">
            <a:avLst/>
          </a:prstGeom>
          <a:noFill/>
          <a:ln>
            <a:noFill/>
          </a:ln>
        </p:spPr>
      </p:pic>
      <p:pic>
        <p:nvPicPr>
          <p:cNvPr id="91" name="Google Shape;91;p11"/>
          <p:cNvPicPr preferRelativeResize="0"/>
          <p:nvPr/>
        </p:nvPicPr>
        <p:blipFill>
          <a:blip r:embed="rId11">
            <a:alphaModFix/>
          </a:blip>
          <a:stretch>
            <a:fillRect/>
          </a:stretch>
        </p:blipFill>
        <p:spPr>
          <a:xfrm>
            <a:off x="21227000" y="31210800"/>
            <a:ext cx="3822301" cy="6603557"/>
          </a:xfrm>
          <a:prstGeom prst="rect">
            <a:avLst/>
          </a:prstGeom>
          <a:noFill/>
          <a:ln>
            <a:noFill/>
          </a:ln>
        </p:spPr>
      </p:pic>
      <p:pic>
        <p:nvPicPr>
          <p:cNvPr id="92" name="Google Shape;92;p11"/>
          <p:cNvPicPr preferRelativeResize="0"/>
          <p:nvPr/>
        </p:nvPicPr>
        <p:blipFill>
          <a:blip r:embed="rId12">
            <a:alphaModFix/>
          </a:blip>
          <a:stretch>
            <a:fillRect/>
          </a:stretch>
        </p:blipFill>
        <p:spPr>
          <a:xfrm>
            <a:off x="12742700" y="17264525"/>
            <a:ext cx="5805475" cy="7597625"/>
          </a:xfrm>
          <a:prstGeom prst="rect">
            <a:avLst/>
          </a:prstGeom>
          <a:noFill/>
          <a:ln>
            <a:noFill/>
          </a:ln>
        </p:spPr>
      </p:pic>
      <p:pic>
        <p:nvPicPr>
          <p:cNvPr id="93" name="Google Shape;93;p11"/>
          <p:cNvPicPr preferRelativeResize="0"/>
          <p:nvPr/>
        </p:nvPicPr>
        <p:blipFill>
          <a:blip r:embed="rId13">
            <a:alphaModFix/>
          </a:blip>
          <a:stretch>
            <a:fillRect/>
          </a:stretch>
        </p:blipFill>
        <p:spPr>
          <a:xfrm>
            <a:off x="19236574" y="18510061"/>
            <a:ext cx="6187775" cy="501734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2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