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8" roundtripDataSignature="AMtx7mi4LeNSsmD4h/FSW4+4V3Q9cKGtj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18" Type="http://customschemas.google.com/relationships/presentationmetadata" Target="meta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9" name="Google Shape;17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101b50675b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9" name="Google Shape;249;g101b50675b0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58" name="Google Shape;258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4" name="Google Shape;264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0" name="Google Shape;270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5" name="Google Shape;18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3" name="Google Shape;193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9" name="Google Shape;19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6" name="Google Shape;20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5" name="Google Shape;215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4" name="Google Shape;224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1" name="Google Shape;231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1" name="Google Shape;241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1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1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1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1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1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1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1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8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8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8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4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4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3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2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25" name="Google Shape;125;p23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3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7" name="Google Shape;127;p23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28" name="Google Shape;128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0" name="Google Shape;130;p23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23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23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33" name="Google Shape;133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36" name="Google Shape;136;p24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4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8" name="Google Shape;138;p24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39" name="Google Shape;139;p24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24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1" name="Google Shape;141;p24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2" name="Google Shape;142;p24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3" name="Google Shape;143;p24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24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4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46" name="Google Shape;146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49" name="Google Shape;149;p25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5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1" name="Google Shape;151;p25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52" name="Google Shape;152;p25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25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4" name="Google Shape;154;p25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25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56" name="Google Shape;156;p25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25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25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59" name="Google Shape;159;p25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25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61" name="Google Shape;161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64" name="Google Shape;164;p26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6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26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67" name="Google Shape;167;p26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8" name="Google Shape;168;p26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9" name="Google Shape;169;p26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0" name="Google Shape;170;p26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1" name="Google Shape;171;p26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72" name="Google Shape;172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4" name="Google Shape;174;p26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2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76" name="Google Shape;176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4" name="Google Shape;24;p1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1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5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15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Google Shape;28;p15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29" name="Google Shape;29;p15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15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p15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1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33" name="Google Shape;3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5" name="Google Shape;35;p16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16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" name="Google Shape;38;p16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39" name="Google Shape;39;p16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16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" name="Google Shape;41;p1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45" name="Google Shape;45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7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49" name="Google Shape;49;p17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17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17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2" name="Google Shape;52;p17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53" name="Google Shape;53;p1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1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5" name="Google Shape;55;p17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57" name="Google Shape;57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60" name="Google Shape;60;p18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8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18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8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8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5" name="Google Shape;65;p18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66" name="Google Shape;66;p1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1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8" name="Google Shape;68;p18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8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70" name="Google Shape;70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2" name="Google Shape;72;p19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9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4" name="Google Shape;74;p19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9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19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grpSp>
        <p:nvGrpSpPr>
          <p:cNvPr id="79" name="Google Shape;79;p19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80" name="Google Shape;80;p1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1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2" name="Google Shape;82;p19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84" name="Google Shape;8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6" name="Google Shape;86;p20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0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0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2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0" name="Google Shape;90;p20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1" name="Google Shape;91;p20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92" name="Google Shape;92;p20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20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4" name="Google Shape;94;p20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95" name="Google Shape;9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97" name="Google Shape;97;p21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9" name="Google Shape;99;p21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21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2" name="Google Shape;102;p21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" name="Google Shape;103;p21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04" name="Google Shape;104;p21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1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6" name="Google Shape;106;p2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107" name="Google Shape;107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09" name="Google Shape;109;p22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2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1" name="Google Shape;111;p2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2" name="Google Shape;112;p2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2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22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5" name="Google Shape;115;p22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6" name="Google Shape;116;p22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7" name="Google Shape;117;p22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18" name="Google Shape;118;p22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22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0" name="Google Shape;120;p2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121" name="Google Shape;121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1.png"/><Relationship Id="rId2" Type="http://schemas.openxmlformats.org/officeDocument/2006/relationships/image" Target="../media/image2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6" name="Google Shape;6;p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36741" y="5715122"/>
            <a:ext cx="1271016" cy="949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3"/>
          <p:cNvSpPr txBox="1"/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3"/>
          <p:cNvSpPr txBox="1"/>
          <p:nvPr>
            <p:ph idx="1" type="body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3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3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12" name="Google Shape;12;p1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3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3"/>
          <p:cNvSpPr txBox="1"/>
          <p:nvPr/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3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oogle Shape;16;p13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7" name="Google Shape;17;p1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13"/>
          <p:cNvSpPr txBox="1"/>
          <p:nvPr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4.png"/><Relationship Id="rId4" Type="http://schemas.openxmlformats.org/officeDocument/2006/relationships/image" Target="../media/image30.png"/><Relationship Id="rId5" Type="http://schemas.openxmlformats.org/officeDocument/2006/relationships/image" Target="../media/image2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9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3.png"/><Relationship Id="rId4" Type="http://schemas.openxmlformats.org/officeDocument/2006/relationships/image" Target="../media/image19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6.png"/><Relationship Id="rId4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Relationship Id="rId4" Type="http://schemas.openxmlformats.org/officeDocument/2006/relationships/image" Target="../media/image24.png"/><Relationship Id="rId5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Relationship Id="rId4" Type="http://schemas.openxmlformats.org/officeDocument/2006/relationships/image" Target="../media/image15.png"/><Relationship Id="rId5" Type="http://schemas.openxmlformats.org/officeDocument/2006/relationships/image" Target="../media/image21.png"/><Relationship Id="rId6" Type="http://schemas.openxmlformats.org/officeDocument/2006/relationships/image" Target="../media/image2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5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/>
              <a:t>Agineek Fall 2021</a:t>
            </a:r>
            <a:endParaRPr/>
          </a:p>
        </p:txBody>
      </p:sp>
      <p:sp>
        <p:nvSpPr>
          <p:cNvPr id="182" name="Google Shape;182;p1"/>
          <p:cNvSpPr txBox="1"/>
          <p:nvPr>
            <p:ph idx="1" type="subTitle"/>
          </p:nvPr>
        </p:nvSpPr>
        <p:spPr>
          <a:xfrm>
            <a:off x="1859275" y="3521075"/>
            <a:ext cx="90729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Joseph R. Quinn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CIS 4951 - Capstone II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Knight Foundation School of Computing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and Information Sciences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101b50675b0_0_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Agineek Website (New)</a:t>
            </a:r>
            <a:endParaRPr/>
          </a:p>
        </p:txBody>
      </p:sp>
      <p:sp>
        <p:nvSpPr>
          <p:cNvPr id="252" name="Google Shape;252;g101b50675b0_0_0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253" name="Google Shape;253;g101b50675b0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44432" y="4204954"/>
            <a:ext cx="5328664" cy="2486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101b50675b0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575" y="1374175"/>
            <a:ext cx="5128550" cy="3412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101b50675b0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754754" y="1232225"/>
            <a:ext cx="5403176" cy="3508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0"/>
          <p:cNvSpPr txBox="1"/>
          <p:nvPr>
            <p:ph type="title"/>
          </p:nvPr>
        </p:nvSpPr>
        <p:spPr>
          <a:xfrm>
            <a:off x="1920239" y="136650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Agineek Website (New) – Database Class Diagram</a:t>
            </a:r>
            <a:endParaRPr/>
          </a:p>
        </p:txBody>
      </p:sp>
      <p:pic>
        <p:nvPicPr>
          <p:cNvPr id="261" name="Google Shape;261;p1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10603" y="1260143"/>
            <a:ext cx="10158484" cy="5128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1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Agineek Website (New) – Use Case Diagram</a:t>
            </a:r>
            <a:endParaRPr/>
          </a:p>
        </p:txBody>
      </p:sp>
      <p:pic>
        <p:nvPicPr>
          <p:cNvPr id="267" name="Google Shape;267;p1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87163" y="1825624"/>
            <a:ext cx="6405469" cy="45449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Agineek Website (New) – Sequence Diagram</a:t>
            </a:r>
            <a:endParaRPr/>
          </a:p>
        </p:txBody>
      </p:sp>
      <p:pic>
        <p:nvPicPr>
          <p:cNvPr id="273" name="Google Shape;273;p1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2766" y="1825624"/>
            <a:ext cx="5254263" cy="45449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Contributions</a:t>
            </a:r>
            <a:endParaRPr/>
          </a:p>
        </p:txBody>
      </p:sp>
      <p:sp>
        <p:nvSpPr>
          <p:cNvPr id="188" name="Google Shape;188;p2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Team role of Scrum Master/Capstone II Lead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-US"/>
              <a:t>Managed meetings, assigned tasks, directed flow of development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Agineek Pad Plugin – Kotlin coding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Agineek Website coding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Agineek New Website coding</a:t>
            </a:r>
            <a:endParaRPr/>
          </a:p>
        </p:txBody>
      </p:sp>
      <p:pic>
        <p:nvPicPr>
          <p:cNvPr id="189" name="Google Shape;18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29202" y="3901082"/>
            <a:ext cx="6039373" cy="198899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0" name="Google Shape;190;p2"/>
          <p:cNvCxnSpPr/>
          <p:nvPr/>
        </p:nvCxnSpPr>
        <p:spPr>
          <a:xfrm>
            <a:off x="8015785" y="2465696"/>
            <a:ext cx="491319" cy="1337636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solid"/>
            <a:miter lim="800000"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Agineek Phone App v2</a:t>
            </a:r>
            <a:endParaRPr/>
          </a:p>
        </p:txBody>
      </p:sp>
      <p:sp>
        <p:nvSpPr>
          <p:cNvPr id="196" name="Google Shape;196;p3"/>
          <p:cNvSpPr txBox="1"/>
          <p:nvPr>
            <p:ph idx="1" type="body"/>
          </p:nvPr>
        </p:nvSpPr>
        <p:spPr>
          <a:xfrm>
            <a:off x="1917998" y="1825625"/>
            <a:ext cx="8998095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Number of commits: 132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Number of personal commits: 80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Work:</a:t>
            </a:r>
            <a:endParaRPr/>
          </a:p>
          <a:p>
            <a:pPr indent="-241300" lvl="1" marL="6858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Dart application</a:t>
            </a:r>
            <a:endParaRPr/>
          </a:p>
          <a:p>
            <a:pPr indent="-241300" lvl="1" marL="6858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Kotlin plugin</a:t>
            </a:r>
            <a:endParaRPr/>
          </a:p>
          <a:p>
            <a:pPr indent="-241300" lvl="1" marL="6858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Swift plugin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Agineek Phone App v2</a:t>
            </a:r>
            <a:endParaRPr/>
          </a:p>
        </p:txBody>
      </p:sp>
      <p:pic>
        <p:nvPicPr>
          <p:cNvPr id="202" name="Google Shape;202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00725" y="1669038"/>
            <a:ext cx="2331720" cy="4884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72745" y="1669038"/>
            <a:ext cx="2305086" cy="48841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5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t/>
            </a:r>
            <a:endParaRPr/>
          </a:p>
        </p:txBody>
      </p:sp>
      <p:sp>
        <p:nvSpPr>
          <p:cNvPr id="209" name="Google Shape;209;p5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t/>
            </a:r>
            <a:endParaRPr/>
          </a:p>
        </p:txBody>
      </p:sp>
      <p:sp>
        <p:nvSpPr>
          <p:cNvPr id="210" name="Google Shape;210;p5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Agineek Phone App v2 – Kotlin Pad Plugin</a:t>
            </a:r>
            <a:endParaRPr/>
          </a:p>
        </p:txBody>
      </p:sp>
      <p:pic>
        <p:nvPicPr>
          <p:cNvPr id="211" name="Google Shape;21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1513" y="1513450"/>
            <a:ext cx="2371326" cy="510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53440" y="1602588"/>
            <a:ext cx="5212575" cy="4921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Agineek Website (Old)</a:t>
            </a:r>
            <a:endParaRPr/>
          </a:p>
        </p:txBody>
      </p:sp>
      <p:sp>
        <p:nvSpPr>
          <p:cNvPr id="218" name="Google Shape;218;p6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Reviewed code for security updates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Added new API endpoints for logging in and registering for Phone Application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Updated dependencies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Outlined game plan for deploying website to new host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Personal Git Commits - 12</a:t>
            </a:r>
            <a:endParaRPr/>
          </a:p>
        </p:txBody>
      </p:sp>
      <p:pic>
        <p:nvPicPr>
          <p:cNvPr descr="Logo&#10;&#10;Description automatically generated" id="219" name="Google Shape;21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41340" y="4171950"/>
            <a:ext cx="3076575" cy="1485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220" name="Google Shape;220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01892" y="4267200"/>
            <a:ext cx="3514725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221" name="Google Shape;221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329057" y="4376737"/>
            <a:ext cx="2079541" cy="1076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7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Agineek Website (Old)</a:t>
            </a:r>
            <a:endParaRPr/>
          </a:p>
        </p:txBody>
      </p:sp>
      <p:sp>
        <p:nvSpPr>
          <p:cNvPr id="227" name="Google Shape;227;p7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228" name="Google Shape;228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66700" y="1576425"/>
            <a:ext cx="4907348" cy="482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8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Agineek Website (New)</a:t>
            </a:r>
            <a:endParaRPr/>
          </a:p>
        </p:txBody>
      </p:sp>
      <p:sp>
        <p:nvSpPr>
          <p:cNvPr id="234" name="Google Shape;234;p8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Scaffolded Application (NestJS + Angular Universal)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Created GraphQL and REST API endpoints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Created initial database schema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Created initial Dockerfile and docker-compose orchestration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/>
              <a:t>Personal Git Commits: 15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Worked with Open Source projects to enhance implementation: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PrismaJS, NestJS, Apollo-Angular</a:t>
            </a:r>
            <a:endParaRPr/>
          </a:p>
        </p:txBody>
      </p:sp>
      <p:pic>
        <p:nvPicPr>
          <p:cNvPr descr="Logo, company name&#10;&#10;Description automatically generated" id="235" name="Google Shape;23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20239" y="5048997"/>
            <a:ext cx="2952750" cy="15525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236" name="Google Shape;236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40249" y="5373464"/>
            <a:ext cx="2151557" cy="9036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 with medium confidence" id="237" name="Google Shape;237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400378" y="5080969"/>
            <a:ext cx="3468729" cy="14886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238" name="Google Shape;238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360228" y="322130"/>
            <a:ext cx="3200400" cy="2733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9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Agineek Website (New)</a:t>
            </a:r>
            <a:endParaRPr/>
          </a:p>
        </p:txBody>
      </p:sp>
      <p:sp>
        <p:nvSpPr>
          <p:cNvPr id="244" name="Google Shape;244;p9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245" name="Google Shape;245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05225" y="1489355"/>
            <a:ext cx="4723026" cy="4627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62400" y="1716600"/>
            <a:ext cx="4476503" cy="4400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