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4" roundtripDataSignature="AMtx7mhyL1lKTI7OtNVRjoqkmD03l0dL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02e7e2657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102e7e26572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02e7e26572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102e7e26572_1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02e7e26572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102e7e26572_1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02e7e26572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102e7e26572_1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02e7e26572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g102e7e26572_1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2e7e26572_1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102e7e26572_1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Relationship Id="rId3" Type="http://schemas.openxmlformats.org/officeDocument/2006/relationships/image" Target="../media/image1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1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1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6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7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2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7.png"/><Relationship Id="rId4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18.png"/><Relationship Id="rId5" Type="http://schemas.openxmlformats.org/officeDocument/2006/relationships/image" Target="../media/image2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png"/><Relationship Id="rId4" Type="http://schemas.openxmlformats.org/officeDocument/2006/relationships/image" Target="../media/image28.png"/><Relationship Id="rId5" Type="http://schemas.openxmlformats.org/officeDocument/2006/relationships/image" Target="../media/image26.png"/><Relationship Id="rId6" Type="http://schemas.openxmlformats.org/officeDocument/2006/relationships/image" Target="../media/image2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Agineek Fall 2021</a:t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CIS 4951 - Capstone II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Knight Foundation School of Computing and Information Sciences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Project</a:t>
            </a:r>
            <a:endParaRPr/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Agineek Pad Plugin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Dart Phone Application (Android/iOS)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Kotlin / Swift Native Plugins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Agineek Website (Old)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PHP + MySQL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Agineek Website (New)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AngularJS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NestJS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Mysql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02e7e26572_1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Phone App v2</a:t>
            </a:r>
            <a:endParaRPr/>
          </a:p>
        </p:txBody>
      </p:sp>
      <p:sp>
        <p:nvSpPr>
          <p:cNvPr id="194" name="Google Shape;194;g102e7e26572_1_0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Number of Commits: 132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Work: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Dart Application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Kotlin native plugin (Android)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Swift native plugin (iOS)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 Phone App v2</a:t>
            </a:r>
            <a:endParaRPr/>
          </a:p>
        </p:txBody>
      </p:sp>
      <p:pic>
        <p:nvPicPr>
          <p:cNvPr id="200" name="Google Shape;20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725" y="1669038"/>
            <a:ext cx="2331720" cy="4884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72745" y="1669038"/>
            <a:ext cx="2305086" cy="4884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02e7e26572_1_7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 Phone App v2 - Pad Plugin</a:t>
            </a:r>
            <a:endParaRPr/>
          </a:p>
        </p:txBody>
      </p:sp>
      <p:pic>
        <p:nvPicPr>
          <p:cNvPr id="207" name="Google Shape;207;g102e7e26572_1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1513" y="1513450"/>
            <a:ext cx="2371326" cy="5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g102e7e26572_1_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3440" y="1602588"/>
            <a:ext cx="5212575" cy="492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02e7e26572_1_1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(Old)</a:t>
            </a:r>
            <a:endParaRPr/>
          </a:p>
        </p:txBody>
      </p:sp>
      <p:sp>
        <p:nvSpPr>
          <p:cNvPr id="214" name="Google Shape;214;g102e7e26572_1_15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Work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Update API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Check website security</a:t>
            </a:r>
            <a:endParaRPr/>
          </a:p>
        </p:txBody>
      </p:sp>
      <p:pic>
        <p:nvPicPr>
          <p:cNvPr descr="Logo&#10;&#10;Description automatically generated" id="215" name="Google Shape;215;g102e7e26572_1_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41340" y="4171950"/>
            <a:ext cx="3076575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16" name="Google Shape;216;g102e7e26572_1_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01892" y="4267200"/>
            <a:ext cx="3514725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17" name="Google Shape;217;g102e7e26572_1_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29057" y="4376737"/>
            <a:ext cx="2079542" cy="107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02e7e26572_1_23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 Website (Old)</a:t>
            </a:r>
            <a:endParaRPr/>
          </a:p>
        </p:txBody>
      </p:sp>
      <p:pic>
        <p:nvPicPr>
          <p:cNvPr id="223" name="Google Shape;223;g102e7e26572_1_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6700" y="1576425"/>
            <a:ext cx="4907348" cy="482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102e7e26572_1_3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(New)</a:t>
            </a:r>
            <a:endParaRPr/>
          </a:p>
        </p:txBody>
      </p:sp>
      <p:sp>
        <p:nvSpPr>
          <p:cNvPr id="229" name="Google Shape;229;g102e7e26572_1_30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Work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Scaffold App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GraphQL API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Database initialization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Dockerization</a:t>
            </a:r>
            <a:endParaRPr/>
          </a:p>
        </p:txBody>
      </p:sp>
      <p:pic>
        <p:nvPicPr>
          <p:cNvPr descr="Logo, company name&#10;&#10;Description automatically generated" id="230" name="Google Shape;230;g102e7e26572_1_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0239" y="5048997"/>
            <a:ext cx="2952750" cy="1552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31" name="Google Shape;231;g102e7e26572_1_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40249" y="5373464"/>
            <a:ext cx="2151557" cy="9036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 with medium confidence" id="232" name="Google Shape;232;g102e7e26572_1_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00378" y="5080969"/>
            <a:ext cx="3468729" cy="14886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33" name="Google Shape;233;g102e7e26572_1_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60228" y="322130"/>
            <a:ext cx="3200400" cy="273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02e7e26572_1_42"/>
          <p:cNvSpPr txBox="1"/>
          <p:nvPr>
            <p:ph type="title"/>
          </p:nvPr>
        </p:nvSpPr>
        <p:spPr>
          <a:xfrm>
            <a:off x="1935502" y="484882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 Website (New)</a:t>
            </a:r>
            <a:endParaRPr/>
          </a:p>
        </p:txBody>
      </p:sp>
      <p:sp>
        <p:nvSpPr>
          <p:cNvPr id="239" name="Google Shape;239;g102e7e26572_1_42"/>
          <p:cNvSpPr txBox="1"/>
          <p:nvPr/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240" name="Google Shape;240;g102e7e26572_1_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5225" y="1489355"/>
            <a:ext cx="4723026" cy="4627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g102e7e26572_1_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400" y="1716600"/>
            <a:ext cx="4476503" cy="4400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