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  <p:sldId id="273" r:id="rId16"/>
    <p:sldId id="27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5F55"/>
    <a:srgbClr val="0EBA99"/>
    <a:srgbClr val="495363"/>
    <a:srgbClr val="F9BCFA"/>
    <a:srgbClr val="C673D7"/>
    <a:srgbClr val="B381D9"/>
    <a:srgbClr val="1DAB35"/>
    <a:srgbClr val="1EAEF6"/>
    <a:srgbClr val="18ECD8"/>
    <a:srgbClr val="5B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014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EFCB8-6DCA-47BB-8076-F366132FB9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0FE0AD-C13F-4D9B-A36E-D686C15D73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7E13AE-37F2-4841-A04E-175319952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12AB3-0F32-4A16-BB2A-59348BF7F75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C3FB57-F258-4CF8-B02D-159239A05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4FFE9-8DF0-43C2-AB82-260C28E2B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33E4A-21AD-4C59-B728-8EE887430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545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15A76-6D62-4069-A47F-ABF03A67C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1F6776-6E62-432F-804A-F65A6E26C6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DF28D8-F332-4D93-9287-BE1C762C5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12AB3-0F32-4A16-BB2A-59348BF7F75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C487B5-548E-4234-8154-60AA8274E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DE9053-3413-46E7-B7C5-3F7F7259C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33E4A-21AD-4C59-B728-8EE887430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91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4C92E9-EF89-4061-9AC3-86ACE2D97C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8065D6-0F4B-44E7-BAFF-CA9F4993F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9C91BD-218C-46C8-A142-B029F535E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12AB3-0F32-4A16-BB2A-59348BF7F75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E5D6EF-2EDB-4BAA-8E92-BF55BAAAD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EC10D3-2758-41B1-8350-7628036FE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33E4A-21AD-4C59-B728-8EE887430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222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06621-DDA8-4B8A-98B2-F6C64ACE0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6FD5BC-8DB4-42A6-931C-B0697596D4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0E310B-3CAB-4BDE-8305-6F09D4B7E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12AB3-0F32-4A16-BB2A-59348BF7F75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25845-FBF6-476F-BD88-E26AE0227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522D89-8CEA-4C24-87B6-98D5E4293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33E4A-21AD-4C59-B728-8EE887430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269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DB956-6CA4-4C62-8241-B29E04521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8751F1-71ED-47CC-A967-716BD4301C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9A99F-DB12-45F0-A4DD-DE9BA6901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12AB3-0F32-4A16-BB2A-59348BF7F75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D158E-D011-4612-9BEC-3D6F9FB51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E1EF98-A7BD-4E9C-86D2-6CD81EC20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33E4A-21AD-4C59-B728-8EE887430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26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89039-3CC3-4CEC-BE91-0BD9D94E2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04DAD-79FC-485F-BD26-3D76F7966B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D995A8-B3C1-4E20-B047-37D54A5424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439900-5B5F-4880-8046-F7D16AADE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12AB3-0F32-4A16-BB2A-59348BF7F75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A9C43E-2B07-4C5B-ACBE-29D633183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D93F5C-9832-4A61-8E7B-3B97C2CF4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33E4A-21AD-4C59-B728-8EE887430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013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4E47E-7FC5-4D97-8777-3454B7898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E573D7-929A-47BE-BC08-4345C4EBBE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4EA2EA-9AA8-42DC-9244-9DBA096BBC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523C03-1547-4153-A8D8-82B9E83074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28E643-83F6-483E-B219-8F4B4135D1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42839F-7926-4813-98DC-FF5F0A926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12AB3-0F32-4A16-BB2A-59348BF7F75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46825F-AE58-4550-A6CA-8903A465D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D70F99-D021-4B39-A24E-0B7CB6B48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33E4A-21AD-4C59-B728-8EE887430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214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686F2-0E52-46C1-9B7A-F7C59733D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A1A142-5B53-4E70-82E0-33335B7FB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12AB3-0F32-4A16-BB2A-59348BF7F75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D453DF-0CA6-474C-8E84-96CB9EBB3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2D5707-B6AB-4723-9014-25B9DFA30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33E4A-21AD-4C59-B728-8EE887430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8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F95450-E186-45AF-B537-CE2EF3FCC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12AB3-0F32-4A16-BB2A-59348BF7F75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DFF31D-F795-4202-829D-231D0A42F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953D6F-DB4D-4419-A186-D4526794B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33E4A-21AD-4C59-B728-8EE887430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87703-C6CF-494C-83F0-37E9E676E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0687A-E3FA-4943-B57A-C04A53253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6DBE73-AC52-4810-B604-425DB3627E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C11DAB-E27E-47CF-ADFF-698EEC300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12AB3-0F32-4A16-BB2A-59348BF7F75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DD204F-70CF-49B0-BCCE-67B7F069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BABFFB-5E76-4209-86B8-63CDA95FB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33E4A-21AD-4C59-B728-8EE887430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260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73C51-F70E-4391-819F-4B7CB90CD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342211-74CA-409A-A02C-90A7892BD7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A8AE5B-59CB-4121-8902-B42777F121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C139EC-261F-4CE0-B454-A27285841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12AB3-0F32-4A16-BB2A-59348BF7F75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5FE1FB-EDF8-43F6-B470-A286D7E61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6FDF4B-BAEF-4D07-9745-DC2BCE36A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33E4A-21AD-4C59-B728-8EE887430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959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44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6462D0-DD31-444D-AC18-144501BAF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A2C87-9E39-4E73-9AB3-31A2A736A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6D2743-53B5-4667-B2F1-708B120338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12AB3-0F32-4A16-BB2A-59348BF7F75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D5B1B1-75DA-4370-A37B-CE479050C2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7162DF-57EF-4C53-AE68-61C28F3793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33E4A-21AD-4C59-B728-8EE887430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309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C410AD3-ED04-4B25-ABBA-858B4BD738E8}"/>
              </a:ext>
            </a:extLst>
          </p:cNvPr>
          <p:cNvSpPr/>
          <p:nvPr/>
        </p:nvSpPr>
        <p:spPr>
          <a:xfrm>
            <a:off x="0" y="2995127"/>
            <a:ext cx="12191999" cy="3862873"/>
          </a:xfrm>
          <a:prstGeom prst="rect">
            <a:avLst/>
          </a:prstGeom>
          <a:solidFill>
            <a:srgbClr val="495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lowchart: Data 3">
            <a:extLst>
              <a:ext uri="{FF2B5EF4-FFF2-40B4-BE49-F238E27FC236}">
                <a16:creationId xmlns:a16="http://schemas.microsoft.com/office/drawing/2014/main" id="{BFBD9EF2-A270-450E-999F-2738C9C3E11E}"/>
              </a:ext>
            </a:extLst>
          </p:cNvPr>
          <p:cNvSpPr/>
          <p:nvPr/>
        </p:nvSpPr>
        <p:spPr>
          <a:xfrm>
            <a:off x="214605" y="330969"/>
            <a:ext cx="11420668" cy="2017065"/>
          </a:xfrm>
          <a:prstGeom prst="flowChartInputOutput">
            <a:avLst/>
          </a:prstGeom>
          <a:solidFill>
            <a:srgbClr val="0E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A80B2C-759C-49B2-9523-837057C2DD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661" y="-39566"/>
            <a:ext cx="9144000" cy="2387600"/>
          </a:xfrm>
        </p:spPr>
        <p:txBody>
          <a:bodyPr/>
          <a:lstStyle/>
          <a:p>
            <a:r>
              <a:rPr lang="en-US" b="1" i="1" dirty="0">
                <a:solidFill>
                  <a:schemeClr val="bg1"/>
                </a:solidFill>
                <a:latin typeface="Agency FB" panose="020B0503020202020204" pitchFamily="34" charset="0"/>
              </a:rPr>
              <a:t>Software Interface for a Medical Imager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9345ED-675E-46E0-96D1-99366EB0CA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183811"/>
            <a:ext cx="9144000" cy="1477327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Senior Project Lead: </a:t>
            </a:r>
          </a:p>
          <a:p>
            <a:r>
              <a:rPr lang="en-US" sz="2000" dirty="0">
                <a:solidFill>
                  <a:schemeClr val="bg1"/>
                </a:solidFill>
              </a:rPr>
              <a:t>John Robinson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8AA3D2-66F8-40B0-A1F5-603186E96D3E}"/>
              </a:ext>
            </a:extLst>
          </p:cNvPr>
          <p:cNvSpPr txBox="1"/>
          <p:nvPr/>
        </p:nvSpPr>
        <p:spPr>
          <a:xfrm>
            <a:off x="1673290" y="4025110"/>
            <a:ext cx="8845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Capstone I Students: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</a:rPr>
              <a:t>Keller Romer, Vanya </a:t>
            </a:r>
            <a:r>
              <a:rPr lang="en-US" sz="2000" dirty="0" err="1">
                <a:solidFill>
                  <a:schemeClr val="bg1"/>
                </a:solidFill>
              </a:rPr>
              <a:t>Farzamipour</a:t>
            </a:r>
            <a:r>
              <a:rPr lang="en-US" sz="2000" dirty="0">
                <a:solidFill>
                  <a:schemeClr val="bg1"/>
                </a:solidFill>
              </a:rPr>
              <a:t>, Shivani Patel, Jairo </a:t>
            </a:r>
            <a:r>
              <a:rPr lang="en-US" sz="2000" dirty="0" err="1">
                <a:solidFill>
                  <a:schemeClr val="bg1"/>
                </a:solidFill>
              </a:rPr>
              <a:t>Adarmes</a:t>
            </a:r>
            <a:r>
              <a:rPr lang="en-US" sz="2000" dirty="0">
                <a:solidFill>
                  <a:schemeClr val="bg1"/>
                </a:solidFill>
              </a:rPr>
              <a:t>, Dennis </a:t>
            </a:r>
            <a:r>
              <a:rPr lang="en-US" sz="2000" dirty="0" err="1">
                <a:solidFill>
                  <a:schemeClr val="bg1"/>
                </a:solidFill>
              </a:rPr>
              <a:t>Alpizar</a:t>
            </a:r>
            <a:endParaRPr lang="en-US" sz="2000" dirty="0">
              <a:solidFill>
                <a:schemeClr val="bg1"/>
              </a:solidFill>
            </a:endParaRPr>
          </a:p>
          <a:p>
            <a:pPr algn="ctr"/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FD0500-616E-40BD-A879-C7BF6137FAF1}"/>
              </a:ext>
            </a:extLst>
          </p:cNvPr>
          <p:cNvSpPr txBox="1"/>
          <p:nvPr/>
        </p:nvSpPr>
        <p:spPr>
          <a:xfrm>
            <a:off x="1691951" y="4772610"/>
            <a:ext cx="8845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Instructor:</a:t>
            </a:r>
          </a:p>
          <a:p>
            <a:pPr algn="ctr"/>
            <a:r>
              <a:rPr lang="en-US" sz="2000" dirty="0"/>
              <a:t> </a:t>
            </a:r>
            <a:r>
              <a:rPr lang="en-US" sz="2000" dirty="0">
                <a:solidFill>
                  <a:schemeClr val="bg1"/>
                </a:solidFill>
              </a:rPr>
              <a:t>Masoud </a:t>
            </a:r>
            <a:r>
              <a:rPr lang="en-US" sz="2000" dirty="0" err="1">
                <a:solidFill>
                  <a:schemeClr val="bg1"/>
                </a:solidFill>
              </a:rPr>
              <a:t>Sadjadi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1198E7-0D69-4D67-8532-1FBE61BE4704}"/>
              </a:ext>
            </a:extLst>
          </p:cNvPr>
          <p:cNvSpPr txBox="1"/>
          <p:nvPr/>
        </p:nvSpPr>
        <p:spPr>
          <a:xfrm>
            <a:off x="1673290" y="5591968"/>
            <a:ext cx="8845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Product Owner:</a:t>
            </a:r>
          </a:p>
          <a:p>
            <a:pPr algn="ctr"/>
            <a:r>
              <a:rPr lang="en-US" sz="2000" dirty="0"/>
              <a:t> </a:t>
            </a:r>
            <a:r>
              <a:rPr lang="en-US" sz="2000" dirty="0">
                <a:solidFill>
                  <a:schemeClr val="bg1"/>
                </a:solidFill>
              </a:rPr>
              <a:t>Jessica </a:t>
            </a:r>
            <a:r>
              <a:rPr lang="en-US" sz="2000" dirty="0" err="1">
                <a:solidFill>
                  <a:schemeClr val="bg1"/>
                </a:solidFill>
              </a:rPr>
              <a:t>Ramella</a:t>
            </a:r>
            <a:r>
              <a:rPr lang="en-US" sz="2000" dirty="0">
                <a:solidFill>
                  <a:schemeClr val="bg1"/>
                </a:solidFill>
              </a:rPr>
              <a:t>-Roman, </a:t>
            </a:r>
            <a:r>
              <a:rPr lang="en-US" sz="2000" dirty="0" err="1">
                <a:solidFill>
                  <a:schemeClr val="bg1"/>
                </a:solidFill>
              </a:rPr>
              <a:t>Ph.D</a:t>
            </a:r>
            <a:endParaRPr lang="en-US" sz="2000" dirty="0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97598DE-97DE-4023-BE95-C49607573A07}"/>
              </a:ext>
            </a:extLst>
          </p:cNvPr>
          <p:cNvGrpSpPr/>
          <p:nvPr/>
        </p:nvGrpSpPr>
        <p:grpSpPr>
          <a:xfrm>
            <a:off x="9805987" y="1764354"/>
            <a:ext cx="2386013" cy="1323439"/>
            <a:chOff x="9805987" y="1764354"/>
            <a:chExt cx="2386013" cy="1323439"/>
          </a:xfrm>
        </p:grpSpPr>
        <p:sp>
          <p:nvSpPr>
            <p:cNvPr id="11" name="Rectangle: Single Corner Snipped 10">
              <a:extLst>
                <a:ext uri="{FF2B5EF4-FFF2-40B4-BE49-F238E27FC236}">
                  <a16:creationId xmlns:a16="http://schemas.microsoft.com/office/drawing/2014/main" id="{8A4A6A50-12F1-4F95-8448-497DF30D96E3}"/>
                </a:ext>
              </a:extLst>
            </p:cNvPr>
            <p:cNvSpPr/>
            <p:nvPr/>
          </p:nvSpPr>
          <p:spPr>
            <a:xfrm flipH="1">
              <a:off x="9805987" y="1806307"/>
              <a:ext cx="2386011" cy="1189708"/>
            </a:xfrm>
            <a:prstGeom prst="snip1Rect">
              <a:avLst>
                <a:gd name="adj" fmla="val 50000"/>
              </a:avLst>
            </a:prstGeom>
            <a:solidFill>
              <a:srgbClr val="0B8F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C53FB0C-6E05-4F16-B122-19CB63242A98}"/>
                </a:ext>
              </a:extLst>
            </p:cNvPr>
            <p:cNvSpPr txBox="1"/>
            <p:nvPr/>
          </p:nvSpPr>
          <p:spPr>
            <a:xfrm>
              <a:off x="9805989" y="1764354"/>
              <a:ext cx="23860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000" b="1" dirty="0">
                  <a:latin typeface="Aharoni" panose="02010803020104030203" pitchFamily="2" charset="-79"/>
                  <a:cs typeface="Aharoni" panose="02010803020104030203" pitchFamily="2" charset="-79"/>
                </a:rPr>
                <a:t>Arena Assistant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F405AF7-F6C6-4362-9A72-D9BDF850B6BC}"/>
                </a:ext>
              </a:extLst>
            </p:cNvPr>
            <p:cNvSpPr/>
            <p:nvPr/>
          </p:nvSpPr>
          <p:spPr>
            <a:xfrm>
              <a:off x="10337734" y="2277601"/>
              <a:ext cx="180975" cy="6223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6F230FA-6876-4A37-B8E4-EFB967DA285B}"/>
                </a:ext>
              </a:extLst>
            </p:cNvPr>
            <p:cNvSpPr/>
            <p:nvPr/>
          </p:nvSpPr>
          <p:spPr>
            <a:xfrm>
              <a:off x="10337733" y="2168189"/>
              <a:ext cx="180975" cy="62231"/>
            </a:xfrm>
            <a:prstGeom prst="rect">
              <a:avLst/>
            </a:prstGeom>
            <a:solidFill>
              <a:srgbClr val="1DA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32FB3EA-575D-4ACC-96C4-277CC94A551A}"/>
                </a:ext>
              </a:extLst>
            </p:cNvPr>
            <p:cNvSpPr/>
            <p:nvPr/>
          </p:nvSpPr>
          <p:spPr>
            <a:xfrm>
              <a:off x="10337732" y="2058777"/>
              <a:ext cx="180975" cy="62231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6077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Single Corner Snipped 18">
            <a:extLst>
              <a:ext uri="{FF2B5EF4-FFF2-40B4-BE49-F238E27FC236}">
                <a16:creationId xmlns:a16="http://schemas.microsoft.com/office/drawing/2014/main" id="{1FAE2D5D-0BD1-4ED4-BB24-52722A0260F4}"/>
              </a:ext>
            </a:extLst>
          </p:cNvPr>
          <p:cNvSpPr/>
          <p:nvPr/>
        </p:nvSpPr>
        <p:spPr>
          <a:xfrm>
            <a:off x="0" y="1825625"/>
            <a:ext cx="5755907" cy="5032375"/>
          </a:xfrm>
          <a:prstGeom prst="snip1Rect">
            <a:avLst/>
          </a:prstGeom>
          <a:solidFill>
            <a:srgbClr val="49536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2F5597B0-C1DD-47EE-A028-A67CE7FA8702}"/>
              </a:ext>
            </a:extLst>
          </p:cNvPr>
          <p:cNvSpPr/>
          <p:nvPr/>
        </p:nvSpPr>
        <p:spPr>
          <a:xfrm>
            <a:off x="-2876550" y="0"/>
            <a:ext cx="12306300" cy="1825625"/>
          </a:xfrm>
          <a:prstGeom prst="flowChartInputOutput">
            <a:avLst/>
          </a:prstGeom>
          <a:solidFill>
            <a:srgbClr val="0E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8B1B5-8B7F-4C67-A646-DA97FC0C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</a:rPr>
              <a:t>Arduino IDE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02E9357-557F-403C-AF32-2A7417B8C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90750"/>
            <a:ext cx="5397500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IDE designed for Arduino boards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Easy to learn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Widely available tutorials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Easily integrated into other libraries</a:t>
            </a:r>
          </a:p>
        </p:txBody>
      </p:sp>
      <p:pic>
        <p:nvPicPr>
          <p:cNvPr id="2052" name="Picture 4" descr="Arduino Logo PNG Transparent &amp;amp; SVG Vector - Freebie Supply">
            <a:extLst>
              <a:ext uri="{FF2B5EF4-FFF2-40B4-BE49-F238E27FC236}">
                <a16:creationId xmlns:a16="http://schemas.microsoft.com/office/drawing/2014/main" id="{014BA751-1A95-4576-AD3B-871FBB5D7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080" y="11430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307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Single Corner Snipped 18">
            <a:extLst>
              <a:ext uri="{FF2B5EF4-FFF2-40B4-BE49-F238E27FC236}">
                <a16:creationId xmlns:a16="http://schemas.microsoft.com/office/drawing/2014/main" id="{1FAE2D5D-0BD1-4ED4-BB24-52722A0260F4}"/>
              </a:ext>
            </a:extLst>
          </p:cNvPr>
          <p:cNvSpPr/>
          <p:nvPr/>
        </p:nvSpPr>
        <p:spPr>
          <a:xfrm>
            <a:off x="0" y="1825625"/>
            <a:ext cx="5755907" cy="5032375"/>
          </a:xfrm>
          <a:prstGeom prst="snip1Rect">
            <a:avLst/>
          </a:prstGeom>
          <a:solidFill>
            <a:srgbClr val="49536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2F5597B0-C1DD-47EE-A028-A67CE7FA8702}"/>
              </a:ext>
            </a:extLst>
          </p:cNvPr>
          <p:cNvSpPr/>
          <p:nvPr/>
        </p:nvSpPr>
        <p:spPr>
          <a:xfrm>
            <a:off x="-2876550" y="0"/>
            <a:ext cx="12306300" cy="1825625"/>
          </a:xfrm>
          <a:prstGeom prst="flowChartInputOutput">
            <a:avLst/>
          </a:prstGeom>
          <a:solidFill>
            <a:srgbClr val="0E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8B1B5-8B7F-4C67-A646-DA97FC0C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</a:rPr>
              <a:t>C++ </a:t>
            </a:r>
            <a:r>
              <a:rPr lang="en-US" sz="8000" b="1" i="1" dirty="0" err="1">
                <a:solidFill>
                  <a:schemeClr val="bg1"/>
                </a:solidFill>
                <a:latin typeface="Agency FB" panose="020B0503020202020204" pitchFamily="34" charset="0"/>
              </a:rPr>
              <a:t>Winforms</a:t>
            </a:r>
            <a:endParaRPr lang="en-US" sz="8000" b="1" i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02E9357-557F-403C-AF32-2A7417B8C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90750"/>
            <a:ext cx="5397500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Visual Studio C++ GUI Framework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Relatively lightweight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No need for external dependencies</a:t>
            </a:r>
          </a:p>
        </p:txBody>
      </p:sp>
      <p:pic>
        <p:nvPicPr>
          <p:cNvPr id="6146" name="Picture 2" descr="Visual Studio logo and symbol, meaning, history, PNG">
            <a:extLst>
              <a:ext uri="{FF2B5EF4-FFF2-40B4-BE49-F238E27FC236}">
                <a16:creationId xmlns:a16="http://schemas.microsoft.com/office/drawing/2014/main" id="{22A67E10-E12F-430A-8F7B-F77A55A5F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907" y="1690688"/>
            <a:ext cx="7343867" cy="4589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700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95E9907-DE7A-4973-8345-267AD07C8D6A}"/>
              </a:ext>
            </a:extLst>
          </p:cNvPr>
          <p:cNvSpPr/>
          <p:nvPr/>
        </p:nvSpPr>
        <p:spPr>
          <a:xfrm>
            <a:off x="1" y="2583964"/>
            <a:ext cx="12191999" cy="4247383"/>
          </a:xfrm>
          <a:prstGeom prst="rect">
            <a:avLst/>
          </a:prstGeom>
          <a:solidFill>
            <a:srgbClr val="495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B1152D-02C4-455D-AB22-CBB48696B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lowchart: Off-page Connector 5">
            <a:extLst>
              <a:ext uri="{FF2B5EF4-FFF2-40B4-BE49-F238E27FC236}">
                <a16:creationId xmlns:a16="http://schemas.microsoft.com/office/drawing/2014/main" id="{78CEE940-3C95-45E5-A17A-7091135721A6}"/>
              </a:ext>
            </a:extLst>
          </p:cNvPr>
          <p:cNvSpPr/>
          <p:nvPr/>
        </p:nvSpPr>
        <p:spPr>
          <a:xfrm>
            <a:off x="822158" y="26653"/>
            <a:ext cx="10515600" cy="2021305"/>
          </a:xfrm>
          <a:prstGeom prst="flowChartOffpageConnector">
            <a:avLst/>
          </a:prstGeom>
          <a:solidFill>
            <a:srgbClr val="0EBA9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  <a:ea typeface="+mj-ea"/>
                <a:cs typeface="+mj-cs"/>
              </a:rPr>
              <a:t>THE PLAN</a:t>
            </a: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2CE5DB84-3056-421F-8776-E19AF043B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3429000"/>
            <a:ext cx="23050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96CDE61-4B32-4CFB-A1BA-83C8EA1CAC7C}"/>
              </a:ext>
            </a:extLst>
          </p:cNvPr>
          <p:cNvSpPr/>
          <p:nvPr/>
        </p:nvSpPr>
        <p:spPr>
          <a:xfrm>
            <a:off x="6038850" y="355600"/>
            <a:ext cx="2736850" cy="1064306"/>
          </a:xfrm>
          <a:custGeom>
            <a:avLst/>
            <a:gdLst>
              <a:gd name="connsiteX0" fmla="*/ 0 w 2736850"/>
              <a:gd name="connsiteY0" fmla="*/ 876300 h 1064306"/>
              <a:gd name="connsiteX1" fmla="*/ 101600 w 2736850"/>
              <a:gd name="connsiteY1" fmla="*/ 692150 h 1064306"/>
              <a:gd name="connsiteX2" fmla="*/ 114300 w 2736850"/>
              <a:gd name="connsiteY2" fmla="*/ 673100 h 1064306"/>
              <a:gd name="connsiteX3" fmla="*/ 203200 w 2736850"/>
              <a:gd name="connsiteY3" fmla="*/ 514350 h 1064306"/>
              <a:gd name="connsiteX4" fmla="*/ 298450 w 2736850"/>
              <a:gd name="connsiteY4" fmla="*/ 323850 h 1064306"/>
              <a:gd name="connsiteX5" fmla="*/ 304800 w 2736850"/>
              <a:gd name="connsiteY5" fmla="*/ 304800 h 1064306"/>
              <a:gd name="connsiteX6" fmla="*/ 419100 w 2736850"/>
              <a:gd name="connsiteY6" fmla="*/ 44450 h 1064306"/>
              <a:gd name="connsiteX7" fmla="*/ 419100 w 2736850"/>
              <a:gd name="connsiteY7" fmla="*/ 44450 h 1064306"/>
              <a:gd name="connsiteX8" fmla="*/ 450850 w 2736850"/>
              <a:gd name="connsiteY8" fmla="*/ 0 h 1064306"/>
              <a:gd name="connsiteX9" fmla="*/ 431800 w 2736850"/>
              <a:gd name="connsiteY9" fmla="*/ 228600 h 1064306"/>
              <a:gd name="connsiteX10" fmla="*/ 425450 w 2736850"/>
              <a:gd name="connsiteY10" fmla="*/ 260350 h 1064306"/>
              <a:gd name="connsiteX11" fmla="*/ 393700 w 2736850"/>
              <a:gd name="connsiteY11" fmla="*/ 869950 h 1064306"/>
              <a:gd name="connsiteX12" fmla="*/ 400050 w 2736850"/>
              <a:gd name="connsiteY12" fmla="*/ 1035050 h 1064306"/>
              <a:gd name="connsiteX13" fmla="*/ 501650 w 2736850"/>
              <a:gd name="connsiteY13" fmla="*/ 812800 h 1064306"/>
              <a:gd name="connsiteX14" fmla="*/ 603250 w 2736850"/>
              <a:gd name="connsiteY14" fmla="*/ 584200 h 1064306"/>
              <a:gd name="connsiteX15" fmla="*/ 615950 w 2736850"/>
              <a:gd name="connsiteY15" fmla="*/ 552450 h 1064306"/>
              <a:gd name="connsiteX16" fmla="*/ 730250 w 2736850"/>
              <a:gd name="connsiteY16" fmla="*/ 355600 h 1064306"/>
              <a:gd name="connsiteX17" fmla="*/ 812800 w 2736850"/>
              <a:gd name="connsiteY17" fmla="*/ 222250 h 1064306"/>
              <a:gd name="connsiteX18" fmla="*/ 825500 w 2736850"/>
              <a:gd name="connsiteY18" fmla="*/ 203200 h 1064306"/>
              <a:gd name="connsiteX19" fmla="*/ 819150 w 2736850"/>
              <a:gd name="connsiteY19" fmla="*/ 400050 h 1064306"/>
              <a:gd name="connsiteX20" fmla="*/ 800100 w 2736850"/>
              <a:gd name="connsiteY20" fmla="*/ 584200 h 1064306"/>
              <a:gd name="connsiteX21" fmla="*/ 774700 w 2736850"/>
              <a:gd name="connsiteY21" fmla="*/ 800100 h 1064306"/>
              <a:gd name="connsiteX22" fmla="*/ 781050 w 2736850"/>
              <a:gd name="connsiteY22" fmla="*/ 781050 h 1064306"/>
              <a:gd name="connsiteX23" fmla="*/ 800100 w 2736850"/>
              <a:gd name="connsiteY23" fmla="*/ 762000 h 1064306"/>
              <a:gd name="connsiteX24" fmla="*/ 857250 w 2736850"/>
              <a:gd name="connsiteY24" fmla="*/ 666750 h 1064306"/>
              <a:gd name="connsiteX25" fmla="*/ 977900 w 2736850"/>
              <a:gd name="connsiteY25" fmla="*/ 469900 h 1064306"/>
              <a:gd name="connsiteX26" fmla="*/ 1155700 w 2736850"/>
              <a:gd name="connsiteY26" fmla="*/ 209550 h 1064306"/>
              <a:gd name="connsiteX27" fmla="*/ 1168400 w 2736850"/>
              <a:gd name="connsiteY27" fmla="*/ 184150 h 1064306"/>
              <a:gd name="connsiteX28" fmla="*/ 1295400 w 2736850"/>
              <a:gd name="connsiteY28" fmla="*/ 38100 h 1064306"/>
              <a:gd name="connsiteX29" fmla="*/ 1314450 w 2736850"/>
              <a:gd name="connsiteY29" fmla="*/ 19050 h 1064306"/>
              <a:gd name="connsiteX30" fmla="*/ 1358900 w 2736850"/>
              <a:gd name="connsiteY30" fmla="*/ 0 h 1064306"/>
              <a:gd name="connsiteX31" fmla="*/ 1352550 w 2736850"/>
              <a:gd name="connsiteY31" fmla="*/ 82550 h 1064306"/>
              <a:gd name="connsiteX32" fmla="*/ 1346200 w 2736850"/>
              <a:gd name="connsiteY32" fmla="*/ 101600 h 1064306"/>
              <a:gd name="connsiteX33" fmla="*/ 1301750 w 2736850"/>
              <a:gd name="connsiteY33" fmla="*/ 273050 h 1064306"/>
              <a:gd name="connsiteX34" fmla="*/ 1289050 w 2736850"/>
              <a:gd name="connsiteY34" fmla="*/ 304800 h 1064306"/>
              <a:gd name="connsiteX35" fmla="*/ 1231900 w 2736850"/>
              <a:gd name="connsiteY35" fmla="*/ 539750 h 1064306"/>
              <a:gd name="connsiteX36" fmla="*/ 1225550 w 2736850"/>
              <a:gd name="connsiteY36" fmla="*/ 577850 h 1064306"/>
              <a:gd name="connsiteX37" fmla="*/ 1174750 w 2736850"/>
              <a:gd name="connsiteY37" fmla="*/ 812800 h 1064306"/>
              <a:gd name="connsiteX38" fmla="*/ 1155700 w 2736850"/>
              <a:gd name="connsiteY38" fmla="*/ 914400 h 1064306"/>
              <a:gd name="connsiteX39" fmla="*/ 1206500 w 2736850"/>
              <a:gd name="connsiteY39" fmla="*/ 838200 h 1064306"/>
              <a:gd name="connsiteX40" fmla="*/ 1314450 w 2736850"/>
              <a:gd name="connsiteY40" fmla="*/ 654050 h 1064306"/>
              <a:gd name="connsiteX41" fmla="*/ 1333500 w 2736850"/>
              <a:gd name="connsiteY41" fmla="*/ 628650 h 1064306"/>
              <a:gd name="connsiteX42" fmla="*/ 1581150 w 2736850"/>
              <a:gd name="connsiteY42" fmla="*/ 234950 h 1064306"/>
              <a:gd name="connsiteX43" fmla="*/ 1600200 w 2736850"/>
              <a:gd name="connsiteY43" fmla="*/ 222250 h 1064306"/>
              <a:gd name="connsiteX44" fmla="*/ 1631950 w 2736850"/>
              <a:gd name="connsiteY44" fmla="*/ 196850 h 1064306"/>
              <a:gd name="connsiteX45" fmla="*/ 1587500 w 2736850"/>
              <a:gd name="connsiteY45" fmla="*/ 501650 h 1064306"/>
              <a:gd name="connsiteX46" fmla="*/ 1587500 w 2736850"/>
              <a:gd name="connsiteY46" fmla="*/ 609600 h 1064306"/>
              <a:gd name="connsiteX47" fmla="*/ 1657350 w 2736850"/>
              <a:gd name="connsiteY47" fmla="*/ 508000 h 1064306"/>
              <a:gd name="connsiteX48" fmla="*/ 1670050 w 2736850"/>
              <a:gd name="connsiteY48" fmla="*/ 476250 h 1064306"/>
              <a:gd name="connsiteX49" fmla="*/ 1797050 w 2736850"/>
              <a:gd name="connsiteY49" fmla="*/ 273050 h 1064306"/>
              <a:gd name="connsiteX50" fmla="*/ 1809750 w 2736850"/>
              <a:gd name="connsiteY50" fmla="*/ 247650 h 1064306"/>
              <a:gd name="connsiteX51" fmla="*/ 1911350 w 2736850"/>
              <a:gd name="connsiteY51" fmla="*/ 82550 h 1064306"/>
              <a:gd name="connsiteX52" fmla="*/ 1930400 w 2736850"/>
              <a:gd name="connsiteY52" fmla="*/ 57150 h 1064306"/>
              <a:gd name="connsiteX53" fmla="*/ 1981200 w 2736850"/>
              <a:gd name="connsiteY53" fmla="*/ 12700 h 1064306"/>
              <a:gd name="connsiteX54" fmla="*/ 1968500 w 2736850"/>
              <a:gd name="connsiteY54" fmla="*/ 127000 h 1064306"/>
              <a:gd name="connsiteX55" fmla="*/ 1955800 w 2736850"/>
              <a:gd name="connsiteY55" fmla="*/ 171450 h 1064306"/>
              <a:gd name="connsiteX56" fmla="*/ 1993900 w 2736850"/>
              <a:gd name="connsiteY56" fmla="*/ 190500 h 1064306"/>
              <a:gd name="connsiteX57" fmla="*/ 2012950 w 2736850"/>
              <a:gd name="connsiteY57" fmla="*/ 196850 h 1064306"/>
              <a:gd name="connsiteX58" fmla="*/ 2336800 w 2736850"/>
              <a:gd name="connsiteY58" fmla="*/ 241300 h 1064306"/>
              <a:gd name="connsiteX59" fmla="*/ 2667000 w 2736850"/>
              <a:gd name="connsiteY59" fmla="*/ 234950 h 1064306"/>
              <a:gd name="connsiteX60" fmla="*/ 2736850 w 2736850"/>
              <a:gd name="connsiteY60" fmla="*/ 222250 h 106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736850" h="1064306">
                <a:moveTo>
                  <a:pt x="0" y="876300"/>
                </a:moveTo>
                <a:cubicBezTo>
                  <a:pt x="30611" y="799772"/>
                  <a:pt x="27237" y="803694"/>
                  <a:pt x="101600" y="692150"/>
                </a:cubicBezTo>
                <a:cubicBezTo>
                  <a:pt x="105833" y="685800"/>
                  <a:pt x="110514" y="679726"/>
                  <a:pt x="114300" y="673100"/>
                </a:cubicBezTo>
                <a:cubicBezTo>
                  <a:pt x="144390" y="620442"/>
                  <a:pt x="174913" y="567998"/>
                  <a:pt x="203200" y="514350"/>
                </a:cubicBezTo>
                <a:cubicBezTo>
                  <a:pt x="236313" y="451550"/>
                  <a:pt x="267477" y="387732"/>
                  <a:pt x="298450" y="323850"/>
                </a:cubicBezTo>
                <a:cubicBezTo>
                  <a:pt x="301370" y="317827"/>
                  <a:pt x="302146" y="310945"/>
                  <a:pt x="304800" y="304800"/>
                </a:cubicBezTo>
                <a:cubicBezTo>
                  <a:pt x="342374" y="217787"/>
                  <a:pt x="381000" y="131233"/>
                  <a:pt x="419100" y="44450"/>
                </a:cubicBezTo>
                <a:lnTo>
                  <a:pt x="419100" y="44450"/>
                </a:lnTo>
                <a:lnTo>
                  <a:pt x="450850" y="0"/>
                </a:lnTo>
                <a:cubicBezTo>
                  <a:pt x="444500" y="76200"/>
                  <a:pt x="439225" y="152497"/>
                  <a:pt x="431800" y="228600"/>
                </a:cubicBezTo>
                <a:cubicBezTo>
                  <a:pt x="430752" y="239342"/>
                  <a:pt x="426138" y="249579"/>
                  <a:pt x="425450" y="260350"/>
                </a:cubicBezTo>
                <a:cubicBezTo>
                  <a:pt x="415645" y="413955"/>
                  <a:pt x="406959" y="730730"/>
                  <a:pt x="393700" y="869950"/>
                </a:cubicBezTo>
                <a:cubicBezTo>
                  <a:pt x="375119" y="1065054"/>
                  <a:pt x="304669" y="1098637"/>
                  <a:pt x="400050" y="1035050"/>
                </a:cubicBezTo>
                <a:cubicBezTo>
                  <a:pt x="433917" y="960967"/>
                  <a:pt x="468567" y="887237"/>
                  <a:pt x="501650" y="812800"/>
                </a:cubicBezTo>
                <a:cubicBezTo>
                  <a:pt x="535517" y="736600"/>
                  <a:pt x="569729" y="660553"/>
                  <a:pt x="603250" y="584200"/>
                </a:cubicBezTo>
                <a:cubicBezTo>
                  <a:pt x="607832" y="573763"/>
                  <a:pt x="610414" y="562414"/>
                  <a:pt x="615950" y="552450"/>
                </a:cubicBezTo>
                <a:cubicBezTo>
                  <a:pt x="652799" y="486123"/>
                  <a:pt x="691397" y="420773"/>
                  <a:pt x="730250" y="355600"/>
                </a:cubicBezTo>
                <a:cubicBezTo>
                  <a:pt x="757020" y="310696"/>
                  <a:pt x="785093" y="266581"/>
                  <a:pt x="812800" y="222250"/>
                </a:cubicBezTo>
                <a:cubicBezTo>
                  <a:pt x="816845" y="215778"/>
                  <a:pt x="825500" y="203200"/>
                  <a:pt x="825500" y="203200"/>
                </a:cubicBezTo>
                <a:cubicBezTo>
                  <a:pt x="823383" y="268817"/>
                  <a:pt x="822601" y="334490"/>
                  <a:pt x="819150" y="400050"/>
                </a:cubicBezTo>
                <a:cubicBezTo>
                  <a:pt x="810892" y="556959"/>
                  <a:pt x="823304" y="514589"/>
                  <a:pt x="800100" y="584200"/>
                </a:cubicBezTo>
                <a:cubicBezTo>
                  <a:pt x="791633" y="656167"/>
                  <a:pt x="751785" y="868844"/>
                  <a:pt x="774700" y="800100"/>
                </a:cubicBezTo>
                <a:cubicBezTo>
                  <a:pt x="776817" y="793750"/>
                  <a:pt x="777337" y="786619"/>
                  <a:pt x="781050" y="781050"/>
                </a:cubicBezTo>
                <a:cubicBezTo>
                  <a:pt x="786031" y="773578"/>
                  <a:pt x="795119" y="769472"/>
                  <a:pt x="800100" y="762000"/>
                </a:cubicBezTo>
                <a:cubicBezTo>
                  <a:pt x="820639" y="731192"/>
                  <a:pt x="837998" y="698378"/>
                  <a:pt x="857250" y="666750"/>
                </a:cubicBezTo>
                <a:cubicBezTo>
                  <a:pt x="897265" y="601010"/>
                  <a:pt x="934497" y="533454"/>
                  <a:pt x="977900" y="469900"/>
                </a:cubicBezTo>
                <a:cubicBezTo>
                  <a:pt x="1037167" y="383117"/>
                  <a:pt x="1097407" y="296990"/>
                  <a:pt x="1155700" y="209550"/>
                </a:cubicBezTo>
                <a:cubicBezTo>
                  <a:pt x="1160951" y="201674"/>
                  <a:pt x="1162421" y="191488"/>
                  <a:pt x="1168400" y="184150"/>
                </a:cubicBezTo>
                <a:cubicBezTo>
                  <a:pt x="1209152" y="134136"/>
                  <a:pt x="1252654" y="86421"/>
                  <a:pt x="1295400" y="38100"/>
                </a:cubicBezTo>
                <a:cubicBezTo>
                  <a:pt x="1301350" y="31374"/>
                  <a:pt x="1306749" y="23670"/>
                  <a:pt x="1314450" y="19050"/>
                </a:cubicBezTo>
                <a:cubicBezTo>
                  <a:pt x="1328273" y="10756"/>
                  <a:pt x="1344083" y="6350"/>
                  <a:pt x="1358900" y="0"/>
                </a:cubicBezTo>
                <a:cubicBezTo>
                  <a:pt x="1356783" y="27517"/>
                  <a:pt x="1355973" y="55165"/>
                  <a:pt x="1352550" y="82550"/>
                </a:cubicBezTo>
                <a:cubicBezTo>
                  <a:pt x="1351720" y="89192"/>
                  <a:pt x="1347925" y="95133"/>
                  <a:pt x="1346200" y="101600"/>
                </a:cubicBezTo>
                <a:cubicBezTo>
                  <a:pt x="1330988" y="158646"/>
                  <a:pt x="1317735" y="216216"/>
                  <a:pt x="1301750" y="273050"/>
                </a:cubicBezTo>
                <a:cubicBezTo>
                  <a:pt x="1298664" y="284023"/>
                  <a:pt x="1291938" y="293773"/>
                  <a:pt x="1289050" y="304800"/>
                </a:cubicBezTo>
                <a:cubicBezTo>
                  <a:pt x="1268629" y="382770"/>
                  <a:pt x="1250157" y="461245"/>
                  <a:pt x="1231900" y="539750"/>
                </a:cubicBezTo>
                <a:cubicBezTo>
                  <a:pt x="1228984" y="552291"/>
                  <a:pt x="1228188" y="565248"/>
                  <a:pt x="1225550" y="577850"/>
                </a:cubicBezTo>
                <a:cubicBezTo>
                  <a:pt x="1209135" y="656277"/>
                  <a:pt x="1191930" y="734537"/>
                  <a:pt x="1174750" y="812800"/>
                </a:cubicBezTo>
                <a:cubicBezTo>
                  <a:pt x="1170000" y="834438"/>
                  <a:pt x="1146686" y="914400"/>
                  <a:pt x="1155700" y="914400"/>
                </a:cubicBezTo>
                <a:cubicBezTo>
                  <a:pt x="1186227" y="914400"/>
                  <a:pt x="1191062" y="864536"/>
                  <a:pt x="1206500" y="838200"/>
                </a:cubicBezTo>
                <a:cubicBezTo>
                  <a:pt x="1242483" y="776817"/>
                  <a:pt x="1277571" y="714900"/>
                  <a:pt x="1314450" y="654050"/>
                </a:cubicBezTo>
                <a:cubicBezTo>
                  <a:pt x="1319935" y="644999"/>
                  <a:pt x="1328055" y="637725"/>
                  <a:pt x="1333500" y="628650"/>
                </a:cubicBezTo>
                <a:cubicBezTo>
                  <a:pt x="1443856" y="444724"/>
                  <a:pt x="1465281" y="383005"/>
                  <a:pt x="1581150" y="234950"/>
                </a:cubicBezTo>
                <a:cubicBezTo>
                  <a:pt x="1585854" y="228940"/>
                  <a:pt x="1594095" y="226829"/>
                  <a:pt x="1600200" y="222250"/>
                </a:cubicBezTo>
                <a:cubicBezTo>
                  <a:pt x="1611043" y="214118"/>
                  <a:pt x="1621367" y="205317"/>
                  <a:pt x="1631950" y="196850"/>
                </a:cubicBezTo>
                <a:cubicBezTo>
                  <a:pt x="1603022" y="437916"/>
                  <a:pt x="1625732" y="272260"/>
                  <a:pt x="1587500" y="501650"/>
                </a:cubicBezTo>
                <a:cubicBezTo>
                  <a:pt x="1565995" y="630682"/>
                  <a:pt x="1534810" y="644726"/>
                  <a:pt x="1587500" y="609600"/>
                </a:cubicBezTo>
                <a:cubicBezTo>
                  <a:pt x="1610783" y="575733"/>
                  <a:pt x="1635718" y="542944"/>
                  <a:pt x="1657350" y="508000"/>
                </a:cubicBezTo>
                <a:cubicBezTo>
                  <a:pt x="1663350" y="498308"/>
                  <a:pt x="1664224" y="486048"/>
                  <a:pt x="1670050" y="476250"/>
                </a:cubicBezTo>
                <a:cubicBezTo>
                  <a:pt x="1710872" y="407595"/>
                  <a:pt x="1755400" y="341205"/>
                  <a:pt x="1797050" y="273050"/>
                </a:cubicBezTo>
                <a:cubicBezTo>
                  <a:pt x="1801986" y="264973"/>
                  <a:pt x="1804880" y="255767"/>
                  <a:pt x="1809750" y="247650"/>
                </a:cubicBezTo>
                <a:cubicBezTo>
                  <a:pt x="1842996" y="192240"/>
                  <a:pt x="1876775" y="137141"/>
                  <a:pt x="1911350" y="82550"/>
                </a:cubicBezTo>
                <a:cubicBezTo>
                  <a:pt x="1917013" y="73609"/>
                  <a:pt x="1922916" y="64634"/>
                  <a:pt x="1930400" y="57150"/>
                </a:cubicBezTo>
                <a:cubicBezTo>
                  <a:pt x="1946310" y="41240"/>
                  <a:pt x="1964267" y="27517"/>
                  <a:pt x="1981200" y="12700"/>
                </a:cubicBezTo>
                <a:cubicBezTo>
                  <a:pt x="1979875" y="25954"/>
                  <a:pt x="1972095" y="109023"/>
                  <a:pt x="1968500" y="127000"/>
                </a:cubicBezTo>
                <a:cubicBezTo>
                  <a:pt x="1965478" y="142110"/>
                  <a:pt x="1960033" y="156633"/>
                  <a:pt x="1955800" y="171450"/>
                </a:cubicBezTo>
                <a:cubicBezTo>
                  <a:pt x="1968500" y="177800"/>
                  <a:pt x="1980925" y="184733"/>
                  <a:pt x="1993900" y="190500"/>
                </a:cubicBezTo>
                <a:cubicBezTo>
                  <a:pt x="2000017" y="193218"/>
                  <a:pt x="2006409" y="195428"/>
                  <a:pt x="2012950" y="196850"/>
                </a:cubicBezTo>
                <a:cubicBezTo>
                  <a:pt x="2176961" y="232505"/>
                  <a:pt x="2139174" y="222175"/>
                  <a:pt x="2336800" y="241300"/>
                </a:cubicBezTo>
                <a:cubicBezTo>
                  <a:pt x="2446867" y="239183"/>
                  <a:pt x="2557038" y="240186"/>
                  <a:pt x="2667000" y="234950"/>
                </a:cubicBezTo>
                <a:cubicBezTo>
                  <a:pt x="2690638" y="233824"/>
                  <a:pt x="2736850" y="222250"/>
                  <a:pt x="2736850" y="222250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461E88-720F-4759-9E09-E318AB4039A8}"/>
              </a:ext>
            </a:extLst>
          </p:cNvPr>
          <p:cNvSpPr txBox="1"/>
          <p:nvPr/>
        </p:nvSpPr>
        <p:spPr>
          <a:xfrm rot="20348848">
            <a:off x="6333425" y="939968"/>
            <a:ext cx="2736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C000"/>
                </a:solidFill>
                <a:latin typeface="Chiller" panose="04020404031007020602" pitchFamily="82" charset="0"/>
              </a:rPr>
              <a:t>PROBLEM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060AF4-76ED-4355-A402-4BF539996F03}"/>
              </a:ext>
            </a:extLst>
          </p:cNvPr>
          <p:cNvSpPr txBox="1"/>
          <p:nvPr/>
        </p:nvSpPr>
        <p:spPr>
          <a:xfrm>
            <a:off x="7987715" y="2896106"/>
            <a:ext cx="502438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Libraries outdated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</a:rPr>
              <a:t>GeniCam</a:t>
            </a:r>
            <a:r>
              <a:rPr lang="en-US" sz="2400" dirty="0">
                <a:solidFill>
                  <a:schemeClr val="bg1"/>
                </a:solidFill>
              </a:rPr>
              <a:t> header issues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Compiler version no longer supported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Little to no online resources</a:t>
            </a:r>
          </a:p>
        </p:txBody>
      </p:sp>
    </p:spTree>
    <p:extLst>
      <p:ext uri="{BB962C8B-B14F-4D97-AF65-F5344CB8AC3E}">
        <p14:creationId xmlns:p14="http://schemas.microsoft.com/office/powerpoint/2010/main" val="1729018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Single Corner Snipped 18">
            <a:extLst>
              <a:ext uri="{FF2B5EF4-FFF2-40B4-BE49-F238E27FC236}">
                <a16:creationId xmlns:a16="http://schemas.microsoft.com/office/drawing/2014/main" id="{1FAE2D5D-0BD1-4ED4-BB24-52722A0260F4}"/>
              </a:ext>
            </a:extLst>
          </p:cNvPr>
          <p:cNvSpPr/>
          <p:nvPr/>
        </p:nvSpPr>
        <p:spPr>
          <a:xfrm>
            <a:off x="0" y="1825625"/>
            <a:ext cx="5755907" cy="5032375"/>
          </a:xfrm>
          <a:prstGeom prst="snip1Rect">
            <a:avLst/>
          </a:prstGeom>
          <a:solidFill>
            <a:srgbClr val="49536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2F5597B0-C1DD-47EE-A028-A67CE7FA8702}"/>
              </a:ext>
            </a:extLst>
          </p:cNvPr>
          <p:cNvSpPr/>
          <p:nvPr/>
        </p:nvSpPr>
        <p:spPr>
          <a:xfrm>
            <a:off x="-2876550" y="0"/>
            <a:ext cx="12306300" cy="1825625"/>
          </a:xfrm>
          <a:prstGeom prst="flowChartInputOutput">
            <a:avLst/>
          </a:prstGeom>
          <a:solidFill>
            <a:srgbClr val="0E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8B1B5-8B7F-4C67-A646-DA97FC0C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</a:rPr>
              <a:t>QT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02E9357-557F-403C-AF32-2A7417B8C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90750"/>
            <a:ext cx="5471886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Framework made for designing user interface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Easy to use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Open source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Well documented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170" name="Picture 2" descr="Qt (software) - Wikipedia">
            <a:extLst>
              <a:ext uri="{FF2B5EF4-FFF2-40B4-BE49-F238E27FC236}">
                <a16:creationId xmlns:a16="http://schemas.microsoft.com/office/drawing/2014/main" id="{C439D717-6D27-4458-BAFE-B4D43B1A2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905" y="2772228"/>
            <a:ext cx="3065689" cy="224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F96E6-57CF-4BAE-A8D0-B3AB5B8D9C14}"/>
              </a:ext>
            </a:extLst>
          </p:cNvPr>
          <p:cNvSpPr txBox="1"/>
          <p:nvPr/>
        </p:nvSpPr>
        <p:spPr>
          <a:xfrm>
            <a:off x="0" y="6108700"/>
            <a:ext cx="234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Life Saver</a:t>
            </a:r>
          </a:p>
        </p:txBody>
      </p:sp>
    </p:spTree>
    <p:extLst>
      <p:ext uri="{BB962C8B-B14F-4D97-AF65-F5344CB8AC3E}">
        <p14:creationId xmlns:p14="http://schemas.microsoft.com/office/powerpoint/2010/main" val="251027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95E9907-DE7A-4973-8345-267AD07C8D6A}"/>
              </a:ext>
            </a:extLst>
          </p:cNvPr>
          <p:cNvSpPr/>
          <p:nvPr/>
        </p:nvSpPr>
        <p:spPr>
          <a:xfrm>
            <a:off x="1" y="2583964"/>
            <a:ext cx="12191999" cy="4247383"/>
          </a:xfrm>
          <a:prstGeom prst="rect">
            <a:avLst/>
          </a:prstGeom>
          <a:solidFill>
            <a:srgbClr val="495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B1152D-02C4-455D-AB22-CBB48696B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lowchart: Off-page Connector 5">
            <a:extLst>
              <a:ext uri="{FF2B5EF4-FFF2-40B4-BE49-F238E27FC236}">
                <a16:creationId xmlns:a16="http://schemas.microsoft.com/office/drawing/2014/main" id="{78CEE940-3C95-45E5-A17A-7091135721A6}"/>
              </a:ext>
            </a:extLst>
          </p:cNvPr>
          <p:cNvSpPr/>
          <p:nvPr/>
        </p:nvSpPr>
        <p:spPr>
          <a:xfrm>
            <a:off x="822158" y="26653"/>
            <a:ext cx="10515600" cy="2021305"/>
          </a:xfrm>
          <a:prstGeom prst="flowChartOffpageConnector">
            <a:avLst/>
          </a:prstGeom>
          <a:solidFill>
            <a:srgbClr val="0EBA9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  <a:ea typeface="+mj-ea"/>
                <a:cs typeface="+mj-cs"/>
              </a:rPr>
              <a:t>THE PLAN</a:t>
            </a: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2CE5DB84-3056-421F-8776-E19AF043B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3429000"/>
            <a:ext cx="23050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96CDE61-4B32-4CFB-A1BA-83C8EA1CAC7C}"/>
              </a:ext>
            </a:extLst>
          </p:cNvPr>
          <p:cNvSpPr/>
          <p:nvPr/>
        </p:nvSpPr>
        <p:spPr>
          <a:xfrm>
            <a:off x="6038850" y="355600"/>
            <a:ext cx="2736850" cy="1064306"/>
          </a:xfrm>
          <a:custGeom>
            <a:avLst/>
            <a:gdLst>
              <a:gd name="connsiteX0" fmla="*/ 0 w 2736850"/>
              <a:gd name="connsiteY0" fmla="*/ 876300 h 1064306"/>
              <a:gd name="connsiteX1" fmla="*/ 101600 w 2736850"/>
              <a:gd name="connsiteY1" fmla="*/ 692150 h 1064306"/>
              <a:gd name="connsiteX2" fmla="*/ 114300 w 2736850"/>
              <a:gd name="connsiteY2" fmla="*/ 673100 h 1064306"/>
              <a:gd name="connsiteX3" fmla="*/ 203200 w 2736850"/>
              <a:gd name="connsiteY3" fmla="*/ 514350 h 1064306"/>
              <a:gd name="connsiteX4" fmla="*/ 298450 w 2736850"/>
              <a:gd name="connsiteY4" fmla="*/ 323850 h 1064306"/>
              <a:gd name="connsiteX5" fmla="*/ 304800 w 2736850"/>
              <a:gd name="connsiteY5" fmla="*/ 304800 h 1064306"/>
              <a:gd name="connsiteX6" fmla="*/ 419100 w 2736850"/>
              <a:gd name="connsiteY6" fmla="*/ 44450 h 1064306"/>
              <a:gd name="connsiteX7" fmla="*/ 419100 w 2736850"/>
              <a:gd name="connsiteY7" fmla="*/ 44450 h 1064306"/>
              <a:gd name="connsiteX8" fmla="*/ 450850 w 2736850"/>
              <a:gd name="connsiteY8" fmla="*/ 0 h 1064306"/>
              <a:gd name="connsiteX9" fmla="*/ 431800 w 2736850"/>
              <a:gd name="connsiteY9" fmla="*/ 228600 h 1064306"/>
              <a:gd name="connsiteX10" fmla="*/ 425450 w 2736850"/>
              <a:gd name="connsiteY10" fmla="*/ 260350 h 1064306"/>
              <a:gd name="connsiteX11" fmla="*/ 393700 w 2736850"/>
              <a:gd name="connsiteY11" fmla="*/ 869950 h 1064306"/>
              <a:gd name="connsiteX12" fmla="*/ 400050 w 2736850"/>
              <a:gd name="connsiteY12" fmla="*/ 1035050 h 1064306"/>
              <a:gd name="connsiteX13" fmla="*/ 501650 w 2736850"/>
              <a:gd name="connsiteY13" fmla="*/ 812800 h 1064306"/>
              <a:gd name="connsiteX14" fmla="*/ 603250 w 2736850"/>
              <a:gd name="connsiteY14" fmla="*/ 584200 h 1064306"/>
              <a:gd name="connsiteX15" fmla="*/ 615950 w 2736850"/>
              <a:gd name="connsiteY15" fmla="*/ 552450 h 1064306"/>
              <a:gd name="connsiteX16" fmla="*/ 730250 w 2736850"/>
              <a:gd name="connsiteY16" fmla="*/ 355600 h 1064306"/>
              <a:gd name="connsiteX17" fmla="*/ 812800 w 2736850"/>
              <a:gd name="connsiteY17" fmla="*/ 222250 h 1064306"/>
              <a:gd name="connsiteX18" fmla="*/ 825500 w 2736850"/>
              <a:gd name="connsiteY18" fmla="*/ 203200 h 1064306"/>
              <a:gd name="connsiteX19" fmla="*/ 819150 w 2736850"/>
              <a:gd name="connsiteY19" fmla="*/ 400050 h 1064306"/>
              <a:gd name="connsiteX20" fmla="*/ 800100 w 2736850"/>
              <a:gd name="connsiteY20" fmla="*/ 584200 h 1064306"/>
              <a:gd name="connsiteX21" fmla="*/ 774700 w 2736850"/>
              <a:gd name="connsiteY21" fmla="*/ 800100 h 1064306"/>
              <a:gd name="connsiteX22" fmla="*/ 781050 w 2736850"/>
              <a:gd name="connsiteY22" fmla="*/ 781050 h 1064306"/>
              <a:gd name="connsiteX23" fmla="*/ 800100 w 2736850"/>
              <a:gd name="connsiteY23" fmla="*/ 762000 h 1064306"/>
              <a:gd name="connsiteX24" fmla="*/ 857250 w 2736850"/>
              <a:gd name="connsiteY24" fmla="*/ 666750 h 1064306"/>
              <a:gd name="connsiteX25" fmla="*/ 977900 w 2736850"/>
              <a:gd name="connsiteY25" fmla="*/ 469900 h 1064306"/>
              <a:gd name="connsiteX26" fmla="*/ 1155700 w 2736850"/>
              <a:gd name="connsiteY26" fmla="*/ 209550 h 1064306"/>
              <a:gd name="connsiteX27" fmla="*/ 1168400 w 2736850"/>
              <a:gd name="connsiteY27" fmla="*/ 184150 h 1064306"/>
              <a:gd name="connsiteX28" fmla="*/ 1295400 w 2736850"/>
              <a:gd name="connsiteY28" fmla="*/ 38100 h 1064306"/>
              <a:gd name="connsiteX29" fmla="*/ 1314450 w 2736850"/>
              <a:gd name="connsiteY29" fmla="*/ 19050 h 1064306"/>
              <a:gd name="connsiteX30" fmla="*/ 1358900 w 2736850"/>
              <a:gd name="connsiteY30" fmla="*/ 0 h 1064306"/>
              <a:gd name="connsiteX31" fmla="*/ 1352550 w 2736850"/>
              <a:gd name="connsiteY31" fmla="*/ 82550 h 1064306"/>
              <a:gd name="connsiteX32" fmla="*/ 1346200 w 2736850"/>
              <a:gd name="connsiteY32" fmla="*/ 101600 h 1064306"/>
              <a:gd name="connsiteX33" fmla="*/ 1301750 w 2736850"/>
              <a:gd name="connsiteY33" fmla="*/ 273050 h 1064306"/>
              <a:gd name="connsiteX34" fmla="*/ 1289050 w 2736850"/>
              <a:gd name="connsiteY34" fmla="*/ 304800 h 1064306"/>
              <a:gd name="connsiteX35" fmla="*/ 1231900 w 2736850"/>
              <a:gd name="connsiteY35" fmla="*/ 539750 h 1064306"/>
              <a:gd name="connsiteX36" fmla="*/ 1225550 w 2736850"/>
              <a:gd name="connsiteY36" fmla="*/ 577850 h 1064306"/>
              <a:gd name="connsiteX37" fmla="*/ 1174750 w 2736850"/>
              <a:gd name="connsiteY37" fmla="*/ 812800 h 1064306"/>
              <a:gd name="connsiteX38" fmla="*/ 1155700 w 2736850"/>
              <a:gd name="connsiteY38" fmla="*/ 914400 h 1064306"/>
              <a:gd name="connsiteX39" fmla="*/ 1206500 w 2736850"/>
              <a:gd name="connsiteY39" fmla="*/ 838200 h 1064306"/>
              <a:gd name="connsiteX40" fmla="*/ 1314450 w 2736850"/>
              <a:gd name="connsiteY40" fmla="*/ 654050 h 1064306"/>
              <a:gd name="connsiteX41" fmla="*/ 1333500 w 2736850"/>
              <a:gd name="connsiteY41" fmla="*/ 628650 h 1064306"/>
              <a:gd name="connsiteX42" fmla="*/ 1581150 w 2736850"/>
              <a:gd name="connsiteY42" fmla="*/ 234950 h 1064306"/>
              <a:gd name="connsiteX43" fmla="*/ 1600200 w 2736850"/>
              <a:gd name="connsiteY43" fmla="*/ 222250 h 1064306"/>
              <a:gd name="connsiteX44" fmla="*/ 1631950 w 2736850"/>
              <a:gd name="connsiteY44" fmla="*/ 196850 h 1064306"/>
              <a:gd name="connsiteX45" fmla="*/ 1587500 w 2736850"/>
              <a:gd name="connsiteY45" fmla="*/ 501650 h 1064306"/>
              <a:gd name="connsiteX46" fmla="*/ 1587500 w 2736850"/>
              <a:gd name="connsiteY46" fmla="*/ 609600 h 1064306"/>
              <a:gd name="connsiteX47" fmla="*/ 1657350 w 2736850"/>
              <a:gd name="connsiteY47" fmla="*/ 508000 h 1064306"/>
              <a:gd name="connsiteX48" fmla="*/ 1670050 w 2736850"/>
              <a:gd name="connsiteY48" fmla="*/ 476250 h 1064306"/>
              <a:gd name="connsiteX49" fmla="*/ 1797050 w 2736850"/>
              <a:gd name="connsiteY49" fmla="*/ 273050 h 1064306"/>
              <a:gd name="connsiteX50" fmla="*/ 1809750 w 2736850"/>
              <a:gd name="connsiteY50" fmla="*/ 247650 h 1064306"/>
              <a:gd name="connsiteX51" fmla="*/ 1911350 w 2736850"/>
              <a:gd name="connsiteY51" fmla="*/ 82550 h 1064306"/>
              <a:gd name="connsiteX52" fmla="*/ 1930400 w 2736850"/>
              <a:gd name="connsiteY52" fmla="*/ 57150 h 1064306"/>
              <a:gd name="connsiteX53" fmla="*/ 1981200 w 2736850"/>
              <a:gd name="connsiteY53" fmla="*/ 12700 h 1064306"/>
              <a:gd name="connsiteX54" fmla="*/ 1968500 w 2736850"/>
              <a:gd name="connsiteY54" fmla="*/ 127000 h 1064306"/>
              <a:gd name="connsiteX55" fmla="*/ 1955800 w 2736850"/>
              <a:gd name="connsiteY55" fmla="*/ 171450 h 1064306"/>
              <a:gd name="connsiteX56" fmla="*/ 1993900 w 2736850"/>
              <a:gd name="connsiteY56" fmla="*/ 190500 h 1064306"/>
              <a:gd name="connsiteX57" fmla="*/ 2012950 w 2736850"/>
              <a:gd name="connsiteY57" fmla="*/ 196850 h 1064306"/>
              <a:gd name="connsiteX58" fmla="*/ 2336800 w 2736850"/>
              <a:gd name="connsiteY58" fmla="*/ 241300 h 1064306"/>
              <a:gd name="connsiteX59" fmla="*/ 2667000 w 2736850"/>
              <a:gd name="connsiteY59" fmla="*/ 234950 h 1064306"/>
              <a:gd name="connsiteX60" fmla="*/ 2736850 w 2736850"/>
              <a:gd name="connsiteY60" fmla="*/ 222250 h 106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736850" h="1064306">
                <a:moveTo>
                  <a:pt x="0" y="876300"/>
                </a:moveTo>
                <a:cubicBezTo>
                  <a:pt x="30611" y="799772"/>
                  <a:pt x="27237" y="803694"/>
                  <a:pt x="101600" y="692150"/>
                </a:cubicBezTo>
                <a:cubicBezTo>
                  <a:pt x="105833" y="685800"/>
                  <a:pt x="110514" y="679726"/>
                  <a:pt x="114300" y="673100"/>
                </a:cubicBezTo>
                <a:cubicBezTo>
                  <a:pt x="144390" y="620442"/>
                  <a:pt x="174913" y="567998"/>
                  <a:pt x="203200" y="514350"/>
                </a:cubicBezTo>
                <a:cubicBezTo>
                  <a:pt x="236313" y="451550"/>
                  <a:pt x="267477" y="387732"/>
                  <a:pt x="298450" y="323850"/>
                </a:cubicBezTo>
                <a:cubicBezTo>
                  <a:pt x="301370" y="317827"/>
                  <a:pt x="302146" y="310945"/>
                  <a:pt x="304800" y="304800"/>
                </a:cubicBezTo>
                <a:cubicBezTo>
                  <a:pt x="342374" y="217787"/>
                  <a:pt x="381000" y="131233"/>
                  <a:pt x="419100" y="44450"/>
                </a:cubicBezTo>
                <a:lnTo>
                  <a:pt x="419100" y="44450"/>
                </a:lnTo>
                <a:lnTo>
                  <a:pt x="450850" y="0"/>
                </a:lnTo>
                <a:cubicBezTo>
                  <a:pt x="444500" y="76200"/>
                  <a:pt x="439225" y="152497"/>
                  <a:pt x="431800" y="228600"/>
                </a:cubicBezTo>
                <a:cubicBezTo>
                  <a:pt x="430752" y="239342"/>
                  <a:pt x="426138" y="249579"/>
                  <a:pt x="425450" y="260350"/>
                </a:cubicBezTo>
                <a:cubicBezTo>
                  <a:pt x="415645" y="413955"/>
                  <a:pt x="406959" y="730730"/>
                  <a:pt x="393700" y="869950"/>
                </a:cubicBezTo>
                <a:cubicBezTo>
                  <a:pt x="375119" y="1065054"/>
                  <a:pt x="304669" y="1098637"/>
                  <a:pt x="400050" y="1035050"/>
                </a:cubicBezTo>
                <a:cubicBezTo>
                  <a:pt x="433917" y="960967"/>
                  <a:pt x="468567" y="887237"/>
                  <a:pt x="501650" y="812800"/>
                </a:cubicBezTo>
                <a:cubicBezTo>
                  <a:pt x="535517" y="736600"/>
                  <a:pt x="569729" y="660553"/>
                  <a:pt x="603250" y="584200"/>
                </a:cubicBezTo>
                <a:cubicBezTo>
                  <a:pt x="607832" y="573763"/>
                  <a:pt x="610414" y="562414"/>
                  <a:pt x="615950" y="552450"/>
                </a:cubicBezTo>
                <a:cubicBezTo>
                  <a:pt x="652799" y="486123"/>
                  <a:pt x="691397" y="420773"/>
                  <a:pt x="730250" y="355600"/>
                </a:cubicBezTo>
                <a:cubicBezTo>
                  <a:pt x="757020" y="310696"/>
                  <a:pt x="785093" y="266581"/>
                  <a:pt x="812800" y="222250"/>
                </a:cubicBezTo>
                <a:cubicBezTo>
                  <a:pt x="816845" y="215778"/>
                  <a:pt x="825500" y="203200"/>
                  <a:pt x="825500" y="203200"/>
                </a:cubicBezTo>
                <a:cubicBezTo>
                  <a:pt x="823383" y="268817"/>
                  <a:pt x="822601" y="334490"/>
                  <a:pt x="819150" y="400050"/>
                </a:cubicBezTo>
                <a:cubicBezTo>
                  <a:pt x="810892" y="556959"/>
                  <a:pt x="823304" y="514589"/>
                  <a:pt x="800100" y="584200"/>
                </a:cubicBezTo>
                <a:cubicBezTo>
                  <a:pt x="791633" y="656167"/>
                  <a:pt x="751785" y="868844"/>
                  <a:pt x="774700" y="800100"/>
                </a:cubicBezTo>
                <a:cubicBezTo>
                  <a:pt x="776817" y="793750"/>
                  <a:pt x="777337" y="786619"/>
                  <a:pt x="781050" y="781050"/>
                </a:cubicBezTo>
                <a:cubicBezTo>
                  <a:pt x="786031" y="773578"/>
                  <a:pt x="795119" y="769472"/>
                  <a:pt x="800100" y="762000"/>
                </a:cubicBezTo>
                <a:cubicBezTo>
                  <a:pt x="820639" y="731192"/>
                  <a:pt x="837998" y="698378"/>
                  <a:pt x="857250" y="666750"/>
                </a:cubicBezTo>
                <a:cubicBezTo>
                  <a:pt x="897265" y="601010"/>
                  <a:pt x="934497" y="533454"/>
                  <a:pt x="977900" y="469900"/>
                </a:cubicBezTo>
                <a:cubicBezTo>
                  <a:pt x="1037167" y="383117"/>
                  <a:pt x="1097407" y="296990"/>
                  <a:pt x="1155700" y="209550"/>
                </a:cubicBezTo>
                <a:cubicBezTo>
                  <a:pt x="1160951" y="201674"/>
                  <a:pt x="1162421" y="191488"/>
                  <a:pt x="1168400" y="184150"/>
                </a:cubicBezTo>
                <a:cubicBezTo>
                  <a:pt x="1209152" y="134136"/>
                  <a:pt x="1252654" y="86421"/>
                  <a:pt x="1295400" y="38100"/>
                </a:cubicBezTo>
                <a:cubicBezTo>
                  <a:pt x="1301350" y="31374"/>
                  <a:pt x="1306749" y="23670"/>
                  <a:pt x="1314450" y="19050"/>
                </a:cubicBezTo>
                <a:cubicBezTo>
                  <a:pt x="1328273" y="10756"/>
                  <a:pt x="1344083" y="6350"/>
                  <a:pt x="1358900" y="0"/>
                </a:cubicBezTo>
                <a:cubicBezTo>
                  <a:pt x="1356783" y="27517"/>
                  <a:pt x="1355973" y="55165"/>
                  <a:pt x="1352550" y="82550"/>
                </a:cubicBezTo>
                <a:cubicBezTo>
                  <a:pt x="1351720" y="89192"/>
                  <a:pt x="1347925" y="95133"/>
                  <a:pt x="1346200" y="101600"/>
                </a:cubicBezTo>
                <a:cubicBezTo>
                  <a:pt x="1330988" y="158646"/>
                  <a:pt x="1317735" y="216216"/>
                  <a:pt x="1301750" y="273050"/>
                </a:cubicBezTo>
                <a:cubicBezTo>
                  <a:pt x="1298664" y="284023"/>
                  <a:pt x="1291938" y="293773"/>
                  <a:pt x="1289050" y="304800"/>
                </a:cubicBezTo>
                <a:cubicBezTo>
                  <a:pt x="1268629" y="382770"/>
                  <a:pt x="1250157" y="461245"/>
                  <a:pt x="1231900" y="539750"/>
                </a:cubicBezTo>
                <a:cubicBezTo>
                  <a:pt x="1228984" y="552291"/>
                  <a:pt x="1228188" y="565248"/>
                  <a:pt x="1225550" y="577850"/>
                </a:cubicBezTo>
                <a:cubicBezTo>
                  <a:pt x="1209135" y="656277"/>
                  <a:pt x="1191930" y="734537"/>
                  <a:pt x="1174750" y="812800"/>
                </a:cubicBezTo>
                <a:cubicBezTo>
                  <a:pt x="1170000" y="834438"/>
                  <a:pt x="1146686" y="914400"/>
                  <a:pt x="1155700" y="914400"/>
                </a:cubicBezTo>
                <a:cubicBezTo>
                  <a:pt x="1186227" y="914400"/>
                  <a:pt x="1191062" y="864536"/>
                  <a:pt x="1206500" y="838200"/>
                </a:cubicBezTo>
                <a:cubicBezTo>
                  <a:pt x="1242483" y="776817"/>
                  <a:pt x="1277571" y="714900"/>
                  <a:pt x="1314450" y="654050"/>
                </a:cubicBezTo>
                <a:cubicBezTo>
                  <a:pt x="1319935" y="644999"/>
                  <a:pt x="1328055" y="637725"/>
                  <a:pt x="1333500" y="628650"/>
                </a:cubicBezTo>
                <a:cubicBezTo>
                  <a:pt x="1443856" y="444724"/>
                  <a:pt x="1465281" y="383005"/>
                  <a:pt x="1581150" y="234950"/>
                </a:cubicBezTo>
                <a:cubicBezTo>
                  <a:pt x="1585854" y="228940"/>
                  <a:pt x="1594095" y="226829"/>
                  <a:pt x="1600200" y="222250"/>
                </a:cubicBezTo>
                <a:cubicBezTo>
                  <a:pt x="1611043" y="214118"/>
                  <a:pt x="1621367" y="205317"/>
                  <a:pt x="1631950" y="196850"/>
                </a:cubicBezTo>
                <a:cubicBezTo>
                  <a:pt x="1603022" y="437916"/>
                  <a:pt x="1625732" y="272260"/>
                  <a:pt x="1587500" y="501650"/>
                </a:cubicBezTo>
                <a:cubicBezTo>
                  <a:pt x="1565995" y="630682"/>
                  <a:pt x="1534810" y="644726"/>
                  <a:pt x="1587500" y="609600"/>
                </a:cubicBezTo>
                <a:cubicBezTo>
                  <a:pt x="1610783" y="575733"/>
                  <a:pt x="1635718" y="542944"/>
                  <a:pt x="1657350" y="508000"/>
                </a:cubicBezTo>
                <a:cubicBezTo>
                  <a:pt x="1663350" y="498308"/>
                  <a:pt x="1664224" y="486048"/>
                  <a:pt x="1670050" y="476250"/>
                </a:cubicBezTo>
                <a:cubicBezTo>
                  <a:pt x="1710872" y="407595"/>
                  <a:pt x="1755400" y="341205"/>
                  <a:pt x="1797050" y="273050"/>
                </a:cubicBezTo>
                <a:cubicBezTo>
                  <a:pt x="1801986" y="264973"/>
                  <a:pt x="1804880" y="255767"/>
                  <a:pt x="1809750" y="247650"/>
                </a:cubicBezTo>
                <a:cubicBezTo>
                  <a:pt x="1842996" y="192240"/>
                  <a:pt x="1876775" y="137141"/>
                  <a:pt x="1911350" y="82550"/>
                </a:cubicBezTo>
                <a:cubicBezTo>
                  <a:pt x="1917013" y="73609"/>
                  <a:pt x="1922916" y="64634"/>
                  <a:pt x="1930400" y="57150"/>
                </a:cubicBezTo>
                <a:cubicBezTo>
                  <a:pt x="1946310" y="41240"/>
                  <a:pt x="1964267" y="27517"/>
                  <a:pt x="1981200" y="12700"/>
                </a:cubicBezTo>
                <a:cubicBezTo>
                  <a:pt x="1979875" y="25954"/>
                  <a:pt x="1972095" y="109023"/>
                  <a:pt x="1968500" y="127000"/>
                </a:cubicBezTo>
                <a:cubicBezTo>
                  <a:pt x="1965478" y="142110"/>
                  <a:pt x="1960033" y="156633"/>
                  <a:pt x="1955800" y="171450"/>
                </a:cubicBezTo>
                <a:cubicBezTo>
                  <a:pt x="1968500" y="177800"/>
                  <a:pt x="1980925" y="184733"/>
                  <a:pt x="1993900" y="190500"/>
                </a:cubicBezTo>
                <a:cubicBezTo>
                  <a:pt x="2000017" y="193218"/>
                  <a:pt x="2006409" y="195428"/>
                  <a:pt x="2012950" y="196850"/>
                </a:cubicBezTo>
                <a:cubicBezTo>
                  <a:pt x="2176961" y="232505"/>
                  <a:pt x="2139174" y="222175"/>
                  <a:pt x="2336800" y="241300"/>
                </a:cubicBezTo>
                <a:cubicBezTo>
                  <a:pt x="2446867" y="239183"/>
                  <a:pt x="2557038" y="240186"/>
                  <a:pt x="2667000" y="234950"/>
                </a:cubicBezTo>
                <a:cubicBezTo>
                  <a:pt x="2690638" y="233824"/>
                  <a:pt x="2736850" y="222250"/>
                  <a:pt x="2736850" y="222250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461E88-720F-4759-9E09-E318AB4039A8}"/>
              </a:ext>
            </a:extLst>
          </p:cNvPr>
          <p:cNvSpPr txBox="1"/>
          <p:nvPr/>
        </p:nvSpPr>
        <p:spPr>
          <a:xfrm rot="20348848">
            <a:off x="6333425" y="939968"/>
            <a:ext cx="2736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C000"/>
                </a:solidFill>
                <a:latin typeface="Chiller" panose="04020404031007020602" pitchFamily="82" charset="0"/>
              </a:rPr>
              <a:t>PROBLEM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060AF4-76ED-4355-A402-4BF539996F03}"/>
              </a:ext>
            </a:extLst>
          </p:cNvPr>
          <p:cNvSpPr txBox="1"/>
          <p:nvPr/>
        </p:nvSpPr>
        <p:spPr>
          <a:xfrm>
            <a:off x="7987715" y="2896106"/>
            <a:ext cx="41026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Use Arena View GUI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+Still performs camera functionality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-Does not directly interact with Arduino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CD653B6-0923-4081-8FC5-7F4833AFA91C}"/>
              </a:ext>
            </a:extLst>
          </p:cNvPr>
          <p:cNvSpPr/>
          <p:nvPr/>
        </p:nvSpPr>
        <p:spPr>
          <a:xfrm>
            <a:off x="6286500" y="533400"/>
            <a:ext cx="2603500" cy="1600200"/>
          </a:xfrm>
          <a:custGeom>
            <a:avLst/>
            <a:gdLst>
              <a:gd name="connsiteX0" fmla="*/ 2603500 w 2603500"/>
              <a:gd name="connsiteY0" fmla="*/ 1130300 h 1600200"/>
              <a:gd name="connsiteX1" fmla="*/ 2590800 w 2603500"/>
              <a:gd name="connsiteY1" fmla="*/ 762000 h 1600200"/>
              <a:gd name="connsiteX2" fmla="*/ 2552700 w 2603500"/>
              <a:gd name="connsiteY2" fmla="*/ 584200 h 1600200"/>
              <a:gd name="connsiteX3" fmla="*/ 2476500 w 2603500"/>
              <a:gd name="connsiteY3" fmla="*/ 241300 h 1600200"/>
              <a:gd name="connsiteX4" fmla="*/ 2451100 w 2603500"/>
              <a:gd name="connsiteY4" fmla="*/ 114300 h 1600200"/>
              <a:gd name="connsiteX5" fmla="*/ 2387600 w 2603500"/>
              <a:gd name="connsiteY5" fmla="*/ 0 h 1600200"/>
              <a:gd name="connsiteX6" fmla="*/ 2336800 w 2603500"/>
              <a:gd name="connsiteY6" fmla="*/ 12700 h 1600200"/>
              <a:gd name="connsiteX7" fmla="*/ 2159000 w 2603500"/>
              <a:gd name="connsiteY7" fmla="*/ 228600 h 1600200"/>
              <a:gd name="connsiteX8" fmla="*/ 2019300 w 2603500"/>
              <a:gd name="connsiteY8" fmla="*/ 469900 h 1600200"/>
              <a:gd name="connsiteX9" fmla="*/ 2006600 w 2603500"/>
              <a:gd name="connsiteY9" fmla="*/ 508000 h 1600200"/>
              <a:gd name="connsiteX10" fmla="*/ 1676400 w 2603500"/>
              <a:gd name="connsiteY10" fmla="*/ 1016000 h 1600200"/>
              <a:gd name="connsiteX11" fmla="*/ 1727200 w 2603500"/>
              <a:gd name="connsiteY11" fmla="*/ 673100 h 1600200"/>
              <a:gd name="connsiteX12" fmla="*/ 1752600 w 2603500"/>
              <a:gd name="connsiteY12" fmla="*/ 520700 h 1600200"/>
              <a:gd name="connsiteX13" fmla="*/ 1765300 w 2603500"/>
              <a:gd name="connsiteY13" fmla="*/ 419100 h 1600200"/>
              <a:gd name="connsiteX14" fmla="*/ 1778000 w 2603500"/>
              <a:gd name="connsiteY14" fmla="*/ 381000 h 1600200"/>
              <a:gd name="connsiteX15" fmla="*/ 1714500 w 2603500"/>
              <a:gd name="connsiteY15" fmla="*/ 520700 h 1600200"/>
              <a:gd name="connsiteX16" fmla="*/ 1701800 w 2603500"/>
              <a:gd name="connsiteY16" fmla="*/ 558800 h 1600200"/>
              <a:gd name="connsiteX17" fmla="*/ 1600200 w 2603500"/>
              <a:gd name="connsiteY17" fmla="*/ 749300 h 1600200"/>
              <a:gd name="connsiteX18" fmla="*/ 1574800 w 2603500"/>
              <a:gd name="connsiteY18" fmla="*/ 787400 h 1600200"/>
              <a:gd name="connsiteX19" fmla="*/ 1244600 w 2603500"/>
              <a:gd name="connsiteY19" fmla="*/ 1333500 h 1600200"/>
              <a:gd name="connsiteX20" fmla="*/ 1219200 w 2603500"/>
              <a:gd name="connsiteY20" fmla="*/ 1282700 h 1600200"/>
              <a:gd name="connsiteX21" fmla="*/ 1257300 w 2603500"/>
              <a:gd name="connsiteY21" fmla="*/ 1104900 h 1600200"/>
              <a:gd name="connsiteX22" fmla="*/ 1333500 w 2603500"/>
              <a:gd name="connsiteY22" fmla="*/ 698500 h 1600200"/>
              <a:gd name="connsiteX23" fmla="*/ 1346200 w 2603500"/>
              <a:gd name="connsiteY23" fmla="*/ 596900 h 1600200"/>
              <a:gd name="connsiteX24" fmla="*/ 1231900 w 2603500"/>
              <a:gd name="connsiteY24" fmla="*/ 762000 h 1600200"/>
              <a:gd name="connsiteX25" fmla="*/ 1104900 w 2603500"/>
              <a:gd name="connsiteY25" fmla="*/ 977900 h 1600200"/>
              <a:gd name="connsiteX26" fmla="*/ 1092200 w 2603500"/>
              <a:gd name="connsiteY26" fmla="*/ 1016000 h 1600200"/>
              <a:gd name="connsiteX27" fmla="*/ 762000 w 2603500"/>
              <a:gd name="connsiteY27" fmla="*/ 1511300 h 1600200"/>
              <a:gd name="connsiteX28" fmla="*/ 800100 w 2603500"/>
              <a:gd name="connsiteY28" fmla="*/ 1295400 h 1600200"/>
              <a:gd name="connsiteX29" fmla="*/ 863600 w 2603500"/>
              <a:gd name="connsiteY29" fmla="*/ 1041400 h 1600200"/>
              <a:gd name="connsiteX30" fmla="*/ 673100 w 2603500"/>
              <a:gd name="connsiteY30" fmla="*/ 1270000 h 1600200"/>
              <a:gd name="connsiteX31" fmla="*/ 482600 w 2603500"/>
              <a:gd name="connsiteY31" fmla="*/ 1562100 h 1600200"/>
              <a:gd name="connsiteX32" fmla="*/ 444500 w 2603500"/>
              <a:gd name="connsiteY32" fmla="*/ 1600200 h 1600200"/>
              <a:gd name="connsiteX33" fmla="*/ 469900 w 2603500"/>
              <a:gd name="connsiteY33" fmla="*/ 1384300 h 1600200"/>
              <a:gd name="connsiteX34" fmla="*/ 508000 w 2603500"/>
              <a:gd name="connsiteY34" fmla="*/ 1079500 h 1600200"/>
              <a:gd name="connsiteX35" fmla="*/ 495300 w 2603500"/>
              <a:gd name="connsiteY35" fmla="*/ 1041400 h 1600200"/>
              <a:gd name="connsiteX36" fmla="*/ 292100 w 2603500"/>
              <a:gd name="connsiteY36" fmla="*/ 1270000 h 1600200"/>
              <a:gd name="connsiteX37" fmla="*/ 165100 w 2603500"/>
              <a:gd name="connsiteY37" fmla="*/ 1409700 h 1600200"/>
              <a:gd name="connsiteX38" fmla="*/ 139700 w 2603500"/>
              <a:gd name="connsiteY38" fmla="*/ 1447800 h 1600200"/>
              <a:gd name="connsiteX39" fmla="*/ 0 w 2603500"/>
              <a:gd name="connsiteY39" fmla="*/ 1524000 h 1600200"/>
              <a:gd name="connsiteX40" fmla="*/ 12700 w 2603500"/>
              <a:gd name="connsiteY40" fmla="*/ 1371600 h 1600200"/>
              <a:gd name="connsiteX41" fmla="*/ 0 w 2603500"/>
              <a:gd name="connsiteY41" fmla="*/ 13081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603500" h="1600200">
                <a:moveTo>
                  <a:pt x="2603500" y="1130300"/>
                </a:moveTo>
                <a:cubicBezTo>
                  <a:pt x="2599267" y="1007533"/>
                  <a:pt x="2602178" y="884312"/>
                  <a:pt x="2590800" y="762000"/>
                </a:cubicBezTo>
                <a:cubicBezTo>
                  <a:pt x="2585186" y="701648"/>
                  <a:pt x="2563355" y="643868"/>
                  <a:pt x="2552700" y="584200"/>
                </a:cubicBezTo>
                <a:cubicBezTo>
                  <a:pt x="2469091" y="115989"/>
                  <a:pt x="2593058" y="688108"/>
                  <a:pt x="2476500" y="241300"/>
                </a:cubicBezTo>
                <a:cubicBezTo>
                  <a:pt x="2465603" y="199526"/>
                  <a:pt x="2463977" y="155507"/>
                  <a:pt x="2451100" y="114300"/>
                </a:cubicBezTo>
                <a:cubicBezTo>
                  <a:pt x="2437886" y="72017"/>
                  <a:pt x="2411707" y="36161"/>
                  <a:pt x="2387600" y="0"/>
                </a:cubicBezTo>
                <a:cubicBezTo>
                  <a:pt x="2370667" y="4233"/>
                  <a:pt x="2351323" y="3018"/>
                  <a:pt x="2336800" y="12700"/>
                </a:cubicBezTo>
                <a:cubicBezTo>
                  <a:pt x="2284598" y="47501"/>
                  <a:pt x="2172044" y="208381"/>
                  <a:pt x="2159000" y="228600"/>
                </a:cubicBezTo>
                <a:cubicBezTo>
                  <a:pt x="2108614" y="306698"/>
                  <a:pt x="2063805" y="388308"/>
                  <a:pt x="2019300" y="469900"/>
                </a:cubicBezTo>
                <a:cubicBezTo>
                  <a:pt x="2012890" y="481652"/>
                  <a:pt x="2013581" y="496577"/>
                  <a:pt x="2006600" y="508000"/>
                </a:cubicBezTo>
                <a:cubicBezTo>
                  <a:pt x="1798989" y="847727"/>
                  <a:pt x="1818851" y="816568"/>
                  <a:pt x="1676400" y="1016000"/>
                </a:cubicBezTo>
                <a:cubicBezTo>
                  <a:pt x="1629742" y="876027"/>
                  <a:pt x="1669800" y="1017498"/>
                  <a:pt x="1727200" y="673100"/>
                </a:cubicBezTo>
                <a:cubicBezTo>
                  <a:pt x="1735667" y="622300"/>
                  <a:pt x="1744960" y="571631"/>
                  <a:pt x="1752600" y="520700"/>
                </a:cubicBezTo>
                <a:cubicBezTo>
                  <a:pt x="1757663" y="486947"/>
                  <a:pt x="1759195" y="452680"/>
                  <a:pt x="1765300" y="419100"/>
                </a:cubicBezTo>
                <a:cubicBezTo>
                  <a:pt x="1767695" y="405929"/>
                  <a:pt x="1778000" y="367613"/>
                  <a:pt x="1778000" y="381000"/>
                </a:cubicBezTo>
                <a:cubicBezTo>
                  <a:pt x="1778000" y="430558"/>
                  <a:pt x="1732940" y="483820"/>
                  <a:pt x="1714500" y="520700"/>
                </a:cubicBezTo>
                <a:cubicBezTo>
                  <a:pt x="1708513" y="532674"/>
                  <a:pt x="1707787" y="546826"/>
                  <a:pt x="1701800" y="558800"/>
                </a:cubicBezTo>
                <a:cubicBezTo>
                  <a:pt x="1669616" y="623169"/>
                  <a:pt x="1635150" y="686390"/>
                  <a:pt x="1600200" y="749300"/>
                </a:cubicBezTo>
                <a:cubicBezTo>
                  <a:pt x="1592787" y="762643"/>
                  <a:pt x="1582491" y="774216"/>
                  <a:pt x="1574800" y="787400"/>
                </a:cubicBezTo>
                <a:cubicBezTo>
                  <a:pt x="1286631" y="1281404"/>
                  <a:pt x="1432702" y="1064783"/>
                  <a:pt x="1244600" y="1333500"/>
                </a:cubicBezTo>
                <a:cubicBezTo>
                  <a:pt x="1236133" y="1316567"/>
                  <a:pt x="1218150" y="1301603"/>
                  <a:pt x="1219200" y="1282700"/>
                </a:cubicBezTo>
                <a:cubicBezTo>
                  <a:pt x="1222562" y="1222181"/>
                  <a:pt x="1245662" y="1164384"/>
                  <a:pt x="1257300" y="1104900"/>
                </a:cubicBezTo>
                <a:cubicBezTo>
                  <a:pt x="1283764" y="969637"/>
                  <a:pt x="1316405" y="835263"/>
                  <a:pt x="1333500" y="698500"/>
                </a:cubicBezTo>
                <a:cubicBezTo>
                  <a:pt x="1337733" y="664633"/>
                  <a:pt x="1375142" y="578811"/>
                  <a:pt x="1346200" y="596900"/>
                </a:cubicBezTo>
                <a:cubicBezTo>
                  <a:pt x="1289439" y="632375"/>
                  <a:pt x="1267714" y="705452"/>
                  <a:pt x="1231900" y="762000"/>
                </a:cubicBezTo>
                <a:cubicBezTo>
                  <a:pt x="1187226" y="832538"/>
                  <a:pt x="1145138" y="904741"/>
                  <a:pt x="1104900" y="977900"/>
                </a:cubicBezTo>
                <a:cubicBezTo>
                  <a:pt x="1098449" y="989630"/>
                  <a:pt x="1099267" y="1004631"/>
                  <a:pt x="1092200" y="1016000"/>
                </a:cubicBezTo>
                <a:cubicBezTo>
                  <a:pt x="849931" y="1405737"/>
                  <a:pt x="911697" y="1324179"/>
                  <a:pt x="762000" y="1511300"/>
                </a:cubicBezTo>
                <a:cubicBezTo>
                  <a:pt x="774700" y="1439333"/>
                  <a:pt x="784656" y="1366828"/>
                  <a:pt x="800100" y="1295400"/>
                </a:cubicBezTo>
                <a:cubicBezTo>
                  <a:pt x="818544" y="1210099"/>
                  <a:pt x="925311" y="979689"/>
                  <a:pt x="863600" y="1041400"/>
                </a:cubicBezTo>
                <a:cubicBezTo>
                  <a:pt x="746646" y="1158354"/>
                  <a:pt x="766608" y="1126621"/>
                  <a:pt x="673100" y="1270000"/>
                </a:cubicBezTo>
                <a:cubicBezTo>
                  <a:pt x="580654" y="1411750"/>
                  <a:pt x="579579" y="1436028"/>
                  <a:pt x="482600" y="1562100"/>
                </a:cubicBezTo>
                <a:cubicBezTo>
                  <a:pt x="471649" y="1576336"/>
                  <a:pt x="457200" y="1587500"/>
                  <a:pt x="444500" y="1600200"/>
                </a:cubicBezTo>
                <a:cubicBezTo>
                  <a:pt x="452967" y="1528233"/>
                  <a:pt x="460627" y="1456167"/>
                  <a:pt x="469900" y="1384300"/>
                </a:cubicBezTo>
                <a:cubicBezTo>
                  <a:pt x="511789" y="1059661"/>
                  <a:pt x="481901" y="1340490"/>
                  <a:pt x="508000" y="1079500"/>
                </a:cubicBezTo>
                <a:cubicBezTo>
                  <a:pt x="503767" y="1066800"/>
                  <a:pt x="505338" y="1032543"/>
                  <a:pt x="495300" y="1041400"/>
                </a:cubicBezTo>
                <a:cubicBezTo>
                  <a:pt x="418852" y="1108854"/>
                  <a:pt x="360158" y="1194090"/>
                  <a:pt x="292100" y="1270000"/>
                </a:cubicBezTo>
                <a:cubicBezTo>
                  <a:pt x="250089" y="1316858"/>
                  <a:pt x="200009" y="1357337"/>
                  <a:pt x="165100" y="1409700"/>
                </a:cubicBezTo>
                <a:cubicBezTo>
                  <a:pt x="156633" y="1422400"/>
                  <a:pt x="151748" y="1438429"/>
                  <a:pt x="139700" y="1447800"/>
                </a:cubicBezTo>
                <a:cubicBezTo>
                  <a:pt x="112613" y="1468868"/>
                  <a:pt x="37921" y="1505039"/>
                  <a:pt x="0" y="1524000"/>
                </a:cubicBezTo>
                <a:cubicBezTo>
                  <a:pt x="4233" y="1473200"/>
                  <a:pt x="12700" y="1422576"/>
                  <a:pt x="12700" y="1371600"/>
                </a:cubicBezTo>
                <a:cubicBezTo>
                  <a:pt x="12700" y="1350014"/>
                  <a:pt x="0" y="1308100"/>
                  <a:pt x="0" y="1308100"/>
                </a:cubicBezTo>
              </a:path>
            </a:pathLst>
          </a:cu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46B523-42C6-4899-8182-35224BA1809A}"/>
              </a:ext>
            </a:extLst>
          </p:cNvPr>
          <p:cNvSpPr txBox="1"/>
          <p:nvPr/>
        </p:nvSpPr>
        <p:spPr>
          <a:xfrm rot="334220">
            <a:off x="4660737" y="2014228"/>
            <a:ext cx="3147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70C0"/>
                </a:solidFill>
                <a:latin typeface="Algerian" panose="04020705040A02060702" pitchFamily="82" charset="0"/>
              </a:rPr>
              <a:t>SOLUTION</a:t>
            </a:r>
          </a:p>
        </p:txBody>
      </p:sp>
    </p:spTree>
    <p:extLst>
      <p:ext uri="{BB962C8B-B14F-4D97-AF65-F5344CB8AC3E}">
        <p14:creationId xmlns:p14="http://schemas.microsoft.com/office/powerpoint/2010/main" val="514858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Single Corner Snipped 18">
            <a:extLst>
              <a:ext uri="{FF2B5EF4-FFF2-40B4-BE49-F238E27FC236}">
                <a16:creationId xmlns:a16="http://schemas.microsoft.com/office/drawing/2014/main" id="{1FAE2D5D-0BD1-4ED4-BB24-52722A0260F4}"/>
              </a:ext>
            </a:extLst>
          </p:cNvPr>
          <p:cNvSpPr/>
          <p:nvPr/>
        </p:nvSpPr>
        <p:spPr>
          <a:xfrm>
            <a:off x="0" y="1825625"/>
            <a:ext cx="5755907" cy="5032375"/>
          </a:xfrm>
          <a:prstGeom prst="snip1Rect">
            <a:avLst/>
          </a:prstGeom>
          <a:solidFill>
            <a:srgbClr val="49536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2F5597B0-C1DD-47EE-A028-A67CE7FA8702}"/>
              </a:ext>
            </a:extLst>
          </p:cNvPr>
          <p:cNvSpPr/>
          <p:nvPr/>
        </p:nvSpPr>
        <p:spPr>
          <a:xfrm>
            <a:off x="-2876550" y="0"/>
            <a:ext cx="12306300" cy="1825625"/>
          </a:xfrm>
          <a:prstGeom prst="flowChartInputOutput">
            <a:avLst/>
          </a:prstGeom>
          <a:solidFill>
            <a:srgbClr val="0E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8B1B5-8B7F-4C67-A646-DA97FC0C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</a:rPr>
              <a:t>Success!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02E9357-557F-403C-AF32-2A7417B8C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90750"/>
            <a:ext cx="5397500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Arena Assistant is born!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Features Camera Control (through Arena View GUI) &amp; LED control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418700-3F1D-4B09-8E4A-ABE1B7F4A7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667" t="43519" r="25417" b="26620"/>
          <a:stretch/>
        </p:blipFill>
        <p:spPr>
          <a:xfrm>
            <a:off x="7251700" y="1825625"/>
            <a:ext cx="4514426" cy="4232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05306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95E9907-DE7A-4973-8345-267AD07C8D6A}"/>
              </a:ext>
            </a:extLst>
          </p:cNvPr>
          <p:cNvSpPr/>
          <p:nvPr/>
        </p:nvSpPr>
        <p:spPr>
          <a:xfrm>
            <a:off x="1" y="2583964"/>
            <a:ext cx="12191999" cy="4247383"/>
          </a:xfrm>
          <a:prstGeom prst="rect">
            <a:avLst/>
          </a:prstGeom>
          <a:solidFill>
            <a:srgbClr val="495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B1152D-02C4-455D-AB22-CBB48696B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lowchart: Off-page Connector 5">
            <a:extLst>
              <a:ext uri="{FF2B5EF4-FFF2-40B4-BE49-F238E27FC236}">
                <a16:creationId xmlns:a16="http://schemas.microsoft.com/office/drawing/2014/main" id="{78CEE940-3C95-45E5-A17A-7091135721A6}"/>
              </a:ext>
            </a:extLst>
          </p:cNvPr>
          <p:cNvSpPr/>
          <p:nvPr/>
        </p:nvSpPr>
        <p:spPr>
          <a:xfrm>
            <a:off x="822158" y="26653"/>
            <a:ext cx="10515600" cy="2021305"/>
          </a:xfrm>
          <a:prstGeom prst="flowChartOffpageConnector">
            <a:avLst/>
          </a:prstGeom>
          <a:solidFill>
            <a:srgbClr val="0EBA9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  <a:ea typeface="+mj-ea"/>
                <a:cs typeface="+mj-cs"/>
              </a:rPr>
              <a:t>Thank You!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533FB5-860A-42F1-A906-DB1BFACC3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0992" y="2583964"/>
            <a:ext cx="4597932" cy="310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5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3FCB4A6-DCDC-4097-8B1B-106477C38CC8}"/>
              </a:ext>
            </a:extLst>
          </p:cNvPr>
          <p:cNvCxnSpPr>
            <a:cxnSpLocks/>
          </p:cNvCxnSpPr>
          <p:nvPr/>
        </p:nvCxnSpPr>
        <p:spPr>
          <a:xfrm>
            <a:off x="7989093" y="3248026"/>
            <a:ext cx="1376363" cy="850105"/>
          </a:xfrm>
          <a:prstGeom prst="straightConnector1">
            <a:avLst/>
          </a:prstGeom>
          <a:ln w="31750">
            <a:solidFill>
              <a:srgbClr val="FFFF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75FB4-B210-41F6-AECC-ACCC10251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62152"/>
            <a:ext cx="5800724" cy="98821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Light waves which occur in a single plane </a:t>
            </a:r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2F5597B0-C1DD-47EE-A028-A67CE7FA8702}"/>
              </a:ext>
            </a:extLst>
          </p:cNvPr>
          <p:cNvSpPr/>
          <p:nvPr/>
        </p:nvSpPr>
        <p:spPr>
          <a:xfrm>
            <a:off x="-2876550" y="0"/>
            <a:ext cx="12306300" cy="1825625"/>
          </a:xfrm>
          <a:prstGeom prst="flowChartInputOutput">
            <a:avLst/>
          </a:prstGeom>
          <a:solidFill>
            <a:srgbClr val="0E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8B1B5-8B7F-4C67-A646-DA97FC0C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</a:rPr>
              <a:t>Polarized Light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2BFBC2-5618-470E-995B-E4610D4D7012}"/>
              </a:ext>
            </a:extLst>
          </p:cNvPr>
          <p:cNvGrpSpPr/>
          <p:nvPr/>
        </p:nvGrpSpPr>
        <p:grpSpPr>
          <a:xfrm>
            <a:off x="7350919" y="2646364"/>
            <a:ext cx="738188" cy="933450"/>
            <a:chOff x="10146506" y="2783681"/>
            <a:chExt cx="738188" cy="93345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B104A5B-E042-49D6-A60C-2BBB9CA235D3}"/>
                </a:ext>
              </a:extLst>
            </p:cNvPr>
            <p:cNvSpPr/>
            <p:nvPr/>
          </p:nvSpPr>
          <p:spPr>
            <a:xfrm>
              <a:off x="10470356" y="2997994"/>
              <a:ext cx="178619" cy="431006"/>
            </a:xfrm>
            <a:custGeom>
              <a:avLst/>
              <a:gdLst>
                <a:gd name="connsiteX0" fmla="*/ 9525 w 178619"/>
                <a:gd name="connsiteY0" fmla="*/ 414337 h 414337"/>
                <a:gd name="connsiteX1" fmla="*/ 4763 w 178619"/>
                <a:gd name="connsiteY1" fmla="*/ 395287 h 414337"/>
                <a:gd name="connsiteX2" fmla="*/ 0 w 178619"/>
                <a:gd name="connsiteY2" fmla="*/ 376237 h 414337"/>
                <a:gd name="connsiteX3" fmla="*/ 4763 w 178619"/>
                <a:gd name="connsiteY3" fmla="*/ 269081 h 414337"/>
                <a:gd name="connsiteX4" fmla="*/ 26194 w 178619"/>
                <a:gd name="connsiteY4" fmla="*/ 214312 h 414337"/>
                <a:gd name="connsiteX5" fmla="*/ 45244 w 178619"/>
                <a:gd name="connsiteY5" fmla="*/ 185737 h 414337"/>
                <a:gd name="connsiteX6" fmla="*/ 100013 w 178619"/>
                <a:gd name="connsiteY6" fmla="*/ 138112 h 414337"/>
                <a:gd name="connsiteX7" fmla="*/ 114300 w 178619"/>
                <a:gd name="connsiteY7" fmla="*/ 123825 h 414337"/>
                <a:gd name="connsiteX8" fmla="*/ 123825 w 178619"/>
                <a:gd name="connsiteY8" fmla="*/ 111919 h 414337"/>
                <a:gd name="connsiteX9" fmla="*/ 145257 w 178619"/>
                <a:gd name="connsiteY9" fmla="*/ 100012 h 414337"/>
                <a:gd name="connsiteX10" fmla="*/ 164307 w 178619"/>
                <a:gd name="connsiteY10" fmla="*/ 102394 h 414337"/>
                <a:gd name="connsiteX11" fmla="*/ 176213 w 178619"/>
                <a:gd name="connsiteY11" fmla="*/ 128587 h 414337"/>
                <a:gd name="connsiteX12" fmla="*/ 178594 w 178619"/>
                <a:gd name="connsiteY12" fmla="*/ 147637 h 414337"/>
                <a:gd name="connsiteX13" fmla="*/ 173832 w 178619"/>
                <a:gd name="connsiteY13" fmla="*/ 185737 h 414337"/>
                <a:gd name="connsiteX14" fmla="*/ 171450 w 178619"/>
                <a:gd name="connsiteY14" fmla="*/ 192881 h 414337"/>
                <a:gd name="connsiteX15" fmla="*/ 164307 w 178619"/>
                <a:gd name="connsiteY15" fmla="*/ 202406 h 414337"/>
                <a:gd name="connsiteX16" fmla="*/ 159544 w 178619"/>
                <a:gd name="connsiteY16" fmla="*/ 209550 h 414337"/>
                <a:gd name="connsiteX17" fmla="*/ 152400 w 178619"/>
                <a:gd name="connsiteY17" fmla="*/ 211931 h 414337"/>
                <a:gd name="connsiteX18" fmla="*/ 145257 w 178619"/>
                <a:gd name="connsiteY18" fmla="*/ 216694 h 414337"/>
                <a:gd name="connsiteX19" fmla="*/ 135732 w 178619"/>
                <a:gd name="connsiteY19" fmla="*/ 219075 h 414337"/>
                <a:gd name="connsiteX20" fmla="*/ 128588 w 178619"/>
                <a:gd name="connsiteY20" fmla="*/ 221456 h 414337"/>
                <a:gd name="connsiteX21" fmla="*/ 95250 w 178619"/>
                <a:gd name="connsiteY21" fmla="*/ 214312 h 414337"/>
                <a:gd name="connsiteX22" fmla="*/ 61913 w 178619"/>
                <a:gd name="connsiteY22" fmla="*/ 183356 h 414337"/>
                <a:gd name="connsiteX23" fmla="*/ 50007 w 178619"/>
                <a:gd name="connsiteY23" fmla="*/ 152400 h 414337"/>
                <a:gd name="connsiteX24" fmla="*/ 30957 w 178619"/>
                <a:gd name="connsiteY24" fmla="*/ 109537 h 414337"/>
                <a:gd name="connsiteX25" fmla="*/ 33338 w 178619"/>
                <a:gd name="connsiteY25" fmla="*/ 52387 h 414337"/>
                <a:gd name="connsiteX26" fmla="*/ 42863 w 178619"/>
                <a:gd name="connsiteY26" fmla="*/ 42862 h 414337"/>
                <a:gd name="connsiteX27" fmla="*/ 73819 w 178619"/>
                <a:gd name="connsiteY27" fmla="*/ 16669 h 414337"/>
                <a:gd name="connsiteX28" fmla="*/ 90488 w 178619"/>
                <a:gd name="connsiteY28" fmla="*/ 0 h 414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8619" h="414337">
                  <a:moveTo>
                    <a:pt x="9525" y="414337"/>
                  </a:moveTo>
                  <a:cubicBezTo>
                    <a:pt x="3704" y="385229"/>
                    <a:pt x="10252" y="415413"/>
                    <a:pt x="4763" y="395287"/>
                  </a:cubicBezTo>
                  <a:cubicBezTo>
                    <a:pt x="3041" y="388972"/>
                    <a:pt x="0" y="376237"/>
                    <a:pt x="0" y="376237"/>
                  </a:cubicBezTo>
                  <a:cubicBezTo>
                    <a:pt x="1588" y="340518"/>
                    <a:pt x="2170" y="304741"/>
                    <a:pt x="4763" y="269081"/>
                  </a:cubicBezTo>
                  <a:cubicBezTo>
                    <a:pt x="6488" y="245367"/>
                    <a:pt x="13413" y="235614"/>
                    <a:pt x="26194" y="214312"/>
                  </a:cubicBezTo>
                  <a:cubicBezTo>
                    <a:pt x="32084" y="204496"/>
                    <a:pt x="37732" y="194375"/>
                    <a:pt x="45244" y="185737"/>
                  </a:cubicBezTo>
                  <a:cubicBezTo>
                    <a:pt x="59908" y="168874"/>
                    <a:pt x="83226" y="152924"/>
                    <a:pt x="100013" y="138112"/>
                  </a:cubicBezTo>
                  <a:cubicBezTo>
                    <a:pt x="105063" y="133656"/>
                    <a:pt x="109770" y="128808"/>
                    <a:pt x="114300" y="123825"/>
                  </a:cubicBezTo>
                  <a:cubicBezTo>
                    <a:pt x="117719" y="120064"/>
                    <a:pt x="120047" y="115319"/>
                    <a:pt x="123825" y="111919"/>
                  </a:cubicBezTo>
                  <a:cubicBezTo>
                    <a:pt x="133457" y="103250"/>
                    <a:pt x="135641" y="103218"/>
                    <a:pt x="145257" y="100012"/>
                  </a:cubicBezTo>
                  <a:cubicBezTo>
                    <a:pt x="151607" y="100806"/>
                    <a:pt x="158689" y="99329"/>
                    <a:pt x="164307" y="102394"/>
                  </a:cubicBezTo>
                  <a:cubicBezTo>
                    <a:pt x="169589" y="105275"/>
                    <a:pt x="174806" y="124368"/>
                    <a:pt x="176213" y="128587"/>
                  </a:cubicBezTo>
                  <a:cubicBezTo>
                    <a:pt x="177007" y="134937"/>
                    <a:pt x="178860" y="141243"/>
                    <a:pt x="178594" y="147637"/>
                  </a:cubicBezTo>
                  <a:cubicBezTo>
                    <a:pt x="178061" y="160425"/>
                    <a:pt x="175828" y="173095"/>
                    <a:pt x="173832" y="185737"/>
                  </a:cubicBezTo>
                  <a:cubicBezTo>
                    <a:pt x="173440" y="188216"/>
                    <a:pt x="172695" y="190702"/>
                    <a:pt x="171450" y="192881"/>
                  </a:cubicBezTo>
                  <a:cubicBezTo>
                    <a:pt x="169481" y="196327"/>
                    <a:pt x="166614" y="199177"/>
                    <a:pt x="164307" y="202406"/>
                  </a:cubicBezTo>
                  <a:cubicBezTo>
                    <a:pt x="162643" y="204735"/>
                    <a:pt x="161779" y="207762"/>
                    <a:pt x="159544" y="209550"/>
                  </a:cubicBezTo>
                  <a:cubicBezTo>
                    <a:pt x="157584" y="211118"/>
                    <a:pt x="154781" y="211137"/>
                    <a:pt x="152400" y="211931"/>
                  </a:cubicBezTo>
                  <a:cubicBezTo>
                    <a:pt x="150019" y="213519"/>
                    <a:pt x="147887" y="215567"/>
                    <a:pt x="145257" y="216694"/>
                  </a:cubicBezTo>
                  <a:cubicBezTo>
                    <a:pt x="142249" y="217983"/>
                    <a:pt x="138879" y="218176"/>
                    <a:pt x="135732" y="219075"/>
                  </a:cubicBezTo>
                  <a:cubicBezTo>
                    <a:pt x="133318" y="219765"/>
                    <a:pt x="130969" y="220662"/>
                    <a:pt x="128588" y="221456"/>
                  </a:cubicBezTo>
                  <a:cubicBezTo>
                    <a:pt x="117475" y="219075"/>
                    <a:pt x="105496" y="219230"/>
                    <a:pt x="95250" y="214312"/>
                  </a:cubicBezTo>
                  <a:cubicBezTo>
                    <a:pt x="77584" y="205832"/>
                    <a:pt x="71745" y="196465"/>
                    <a:pt x="61913" y="183356"/>
                  </a:cubicBezTo>
                  <a:cubicBezTo>
                    <a:pt x="57135" y="169023"/>
                    <a:pt x="56844" y="166833"/>
                    <a:pt x="50007" y="152400"/>
                  </a:cubicBezTo>
                  <a:cubicBezTo>
                    <a:pt x="31406" y="113131"/>
                    <a:pt x="40061" y="136853"/>
                    <a:pt x="30957" y="109537"/>
                  </a:cubicBezTo>
                  <a:cubicBezTo>
                    <a:pt x="27719" y="86878"/>
                    <a:pt x="25338" y="80385"/>
                    <a:pt x="33338" y="52387"/>
                  </a:cubicBezTo>
                  <a:cubicBezTo>
                    <a:pt x="34572" y="48070"/>
                    <a:pt x="39496" y="45833"/>
                    <a:pt x="42863" y="42862"/>
                  </a:cubicBezTo>
                  <a:cubicBezTo>
                    <a:pt x="52999" y="33919"/>
                    <a:pt x="64262" y="26227"/>
                    <a:pt x="73819" y="16669"/>
                  </a:cubicBezTo>
                  <a:lnTo>
                    <a:pt x="90488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45B07A0-3BE9-4F11-AD96-B1FE2C322B2E}"/>
                </a:ext>
              </a:extLst>
            </p:cNvPr>
            <p:cNvSpPr/>
            <p:nvPr/>
          </p:nvSpPr>
          <p:spPr>
            <a:xfrm>
              <a:off x="10146506" y="2783681"/>
              <a:ext cx="738188" cy="728663"/>
            </a:xfrm>
            <a:custGeom>
              <a:avLst/>
              <a:gdLst>
                <a:gd name="connsiteX0" fmla="*/ 183357 w 738188"/>
                <a:gd name="connsiteY0" fmla="*/ 692944 h 728663"/>
                <a:gd name="connsiteX1" fmla="*/ 183357 w 738188"/>
                <a:gd name="connsiteY1" fmla="*/ 692944 h 728663"/>
                <a:gd name="connsiteX2" fmla="*/ 123825 w 738188"/>
                <a:gd name="connsiteY2" fmla="*/ 604838 h 728663"/>
                <a:gd name="connsiteX3" fmla="*/ 104775 w 738188"/>
                <a:gd name="connsiteY3" fmla="*/ 585788 h 728663"/>
                <a:gd name="connsiteX4" fmla="*/ 80963 w 738188"/>
                <a:gd name="connsiteY4" fmla="*/ 564357 h 728663"/>
                <a:gd name="connsiteX5" fmla="*/ 71438 w 738188"/>
                <a:gd name="connsiteY5" fmla="*/ 547688 h 728663"/>
                <a:gd name="connsiteX6" fmla="*/ 40482 w 738188"/>
                <a:gd name="connsiteY6" fmla="*/ 502444 h 728663"/>
                <a:gd name="connsiteX7" fmla="*/ 26194 w 738188"/>
                <a:gd name="connsiteY7" fmla="*/ 469107 h 728663"/>
                <a:gd name="connsiteX8" fmla="*/ 21432 w 738188"/>
                <a:gd name="connsiteY8" fmla="*/ 450057 h 728663"/>
                <a:gd name="connsiteX9" fmla="*/ 14288 w 738188"/>
                <a:gd name="connsiteY9" fmla="*/ 428625 h 728663"/>
                <a:gd name="connsiteX10" fmla="*/ 9525 w 738188"/>
                <a:gd name="connsiteY10" fmla="*/ 407194 h 728663"/>
                <a:gd name="connsiteX11" fmla="*/ 4763 w 738188"/>
                <a:gd name="connsiteY11" fmla="*/ 366713 h 728663"/>
                <a:gd name="connsiteX12" fmla="*/ 0 w 738188"/>
                <a:gd name="connsiteY12" fmla="*/ 326232 h 728663"/>
                <a:gd name="connsiteX13" fmla="*/ 2382 w 738188"/>
                <a:gd name="connsiteY13" fmla="*/ 271463 h 728663"/>
                <a:gd name="connsiteX14" fmla="*/ 14288 w 738188"/>
                <a:gd name="connsiteY14" fmla="*/ 233363 h 728663"/>
                <a:gd name="connsiteX15" fmla="*/ 40482 w 738188"/>
                <a:gd name="connsiteY15" fmla="*/ 178594 h 728663"/>
                <a:gd name="connsiteX16" fmla="*/ 54769 w 738188"/>
                <a:gd name="connsiteY16" fmla="*/ 161925 h 728663"/>
                <a:gd name="connsiteX17" fmla="*/ 76200 w 738188"/>
                <a:gd name="connsiteY17" fmla="*/ 130969 h 728663"/>
                <a:gd name="connsiteX18" fmla="*/ 121444 w 738188"/>
                <a:gd name="connsiteY18" fmla="*/ 88107 h 728663"/>
                <a:gd name="connsiteX19" fmla="*/ 161925 w 738188"/>
                <a:gd name="connsiteY19" fmla="*/ 61913 h 728663"/>
                <a:gd name="connsiteX20" fmla="*/ 178594 w 738188"/>
                <a:gd name="connsiteY20" fmla="*/ 50007 h 728663"/>
                <a:gd name="connsiteX21" fmla="*/ 190500 w 738188"/>
                <a:gd name="connsiteY21" fmla="*/ 40482 h 728663"/>
                <a:gd name="connsiteX22" fmla="*/ 219075 w 738188"/>
                <a:gd name="connsiteY22" fmla="*/ 26194 h 728663"/>
                <a:gd name="connsiteX23" fmla="*/ 309563 w 738188"/>
                <a:gd name="connsiteY23" fmla="*/ 4763 h 728663"/>
                <a:gd name="connsiteX24" fmla="*/ 369094 w 738188"/>
                <a:gd name="connsiteY24" fmla="*/ 0 h 728663"/>
                <a:gd name="connsiteX25" fmla="*/ 447675 w 738188"/>
                <a:gd name="connsiteY25" fmla="*/ 2382 h 728663"/>
                <a:gd name="connsiteX26" fmla="*/ 464344 w 738188"/>
                <a:gd name="connsiteY26" fmla="*/ 7144 h 728663"/>
                <a:gd name="connsiteX27" fmla="*/ 481013 w 738188"/>
                <a:gd name="connsiteY27" fmla="*/ 9525 h 728663"/>
                <a:gd name="connsiteX28" fmla="*/ 497682 w 738188"/>
                <a:gd name="connsiteY28" fmla="*/ 14288 h 728663"/>
                <a:gd name="connsiteX29" fmla="*/ 516732 w 738188"/>
                <a:gd name="connsiteY29" fmla="*/ 19050 h 728663"/>
                <a:gd name="connsiteX30" fmla="*/ 540544 w 738188"/>
                <a:gd name="connsiteY30" fmla="*/ 28575 h 728663"/>
                <a:gd name="connsiteX31" fmla="*/ 578644 w 738188"/>
                <a:gd name="connsiteY31" fmla="*/ 42863 h 728663"/>
                <a:gd name="connsiteX32" fmla="*/ 590550 w 738188"/>
                <a:gd name="connsiteY32" fmla="*/ 50007 h 728663"/>
                <a:gd name="connsiteX33" fmla="*/ 600075 w 738188"/>
                <a:gd name="connsiteY33" fmla="*/ 54769 h 728663"/>
                <a:gd name="connsiteX34" fmla="*/ 640557 w 738188"/>
                <a:gd name="connsiteY34" fmla="*/ 83344 h 728663"/>
                <a:gd name="connsiteX35" fmla="*/ 664369 w 738188"/>
                <a:gd name="connsiteY35" fmla="*/ 107157 h 728663"/>
                <a:gd name="connsiteX36" fmla="*/ 673894 w 738188"/>
                <a:gd name="connsiteY36" fmla="*/ 121444 h 728663"/>
                <a:gd name="connsiteX37" fmla="*/ 683419 w 738188"/>
                <a:gd name="connsiteY37" fmla="*/ 133350 h 728663"/>
                <a:gd name="connsiteX38" fmla="*/ 697707 w 738188"/>
                <a:gd name="connsiteY38" fmla="*/ 159544 h 728663"/>
                <a:gd name="connsiteX39" fmla="*/ 707232 w 738188"/>
                <a:gd name="connsiteY39" fmla="*/ 176213 h 728663"/>
                <a:gd name="connsiteX40" fmla="*/ 716757 w 738188"/>
                <a:gd name="connsiteY40" fmla="*/ 202407 h 728663"/>
                <a:gd name="connsiteX41" fmla="*/ 721519 w 738188"/>
                <a:gd name="connsiteY41" fmla="*/ 235744 h 728663"/>
                <a:gd name="connsiteX42" fmla="*/ 723900 w 738188"/>
                <a:gd name="connsiteY42" fmla="*/ 252413 h 728663"/>
                <a:gd name="connsiteX43" fmla="*/ 728663 w 738188"/>
                <a:gd name="connsiteY43" fmla="*/ 273844 h 728663"/>
                <a:gd name="connsiteX44" fmla="*/ 735807 w 738188"/>
                <a:gd name="connsiteY44" fmla="*/ 309563 h 728663"/>
                <a:gd name="connsiteX45" fmla="*/ 738188 w 738188"/>
                <a:gd name="connsiteY45" fmla="*/ 335757 h 728663"/>
                <a:gd name="connsiteX46" fmla="*/ 733425 w 738188"/>
                <a:gd name="connsiteY46" fmla="*/ 371475 h 728663"/>
                <a:gd name="connsiteX47" fmla="*/ 728663 w 738188"/>
                <a:gd name="connsiteY47" fmla="*/ 431007 h 728663"/>
                <a:gd name="connsiteX48" fmla="*/ 726282 w 738188"/>
                <a:gd name="connsiteY48" fmla="*/ 440532 h 728663"/>
                <a:gd name="connsiteX49" fmla="*/ 711994 w 738188"/>
                <a:gd name="connsiteY49" fmla="*/ 483394 h 728663"/>
                <a:gd name="connsiteX50" fmla="*/ 697707 w 738188"/>
                <a:gd name="connsiteY50" fmla="*/ 521494 h 728663"/>
                <a:gd name="connsiteX51" fmla="*/ 690563 w 738188"/>
                <a:gd name="connsiteY51" fmla="*/ 531019 h 728663"/>
                <a:gd name="connsiteX52" fmla="*/ 678657 w 738188"/>
                <a:gd name="connsiteY52" fmla="*/ 547688 h 728663"/>
                <a:gd name="connsiteX53" fmla="*/ 669132 w 738188"/>
                <a:gd name="connsiteY53" fmla="*/ 557213 h 728663"/>
                <a:gd name="connsiteX54" fmla="*/ 661988 w 738188"/>
                <a:gd name="connsiteY54" fmla="*/ 569119 h 728663"/>
                <a:gd name="connsiteX55" fmla="*/ 650082 w 738188"/>
                <a:gd name="connsiteY55" fmla="*/ 583407 h 728663"/>
                <a:gd name="connsiteX56" fmla="*/ 640557 w 738188"/>
                <a:gd name="connsiteY56" fmla="*/ 588169 h 728663"/>
                <a:gd name="connsiteX57" fmla="*/ 633413 w 738188"/>
                <a:gd name="connsiteY57" fmla="*/ 595313 h 728663"/>
                <a:gd name="connsiteX58" fmla="*/ 621507 w 738188"/>
                <a:gd name="connsiteY58" fmla="*/ 602457 h 728663"/>
                <a:gd name="connsiteX59" fmla="*/ 614363 w 738188"/>
                <a:gd name="connsiteY59" fmla="*/ 607219 h 728663"/>
                <a:gd name="connsiteX60" fmla="*/ 604838 w 738188"/>
                <a:gd name="connsiteY60" fmla="*/ 614363 h 728663"/>
                <a:gd name="connsiteX61" fmla="*/ 583407 w 738188"/>
                <a:gd name="connsiteY61" fmla="*/ 631032 h 728663"/>
                <a:gd name="connsiteX62" fmla="*/ 573882 w 738188"/>
                <a:gd name="connsiteY62" fmla="*/ 633413 h 728663"/>
                <a:gd name="connsiteX63" fmla="*/ 559594 w 738188"/>
                <a:gd name="connsiteY63" fmla="*/ 642938 h 728663"/>
                <a:gd name="connsiteX64" fmla="*/ 552450 w 738188"/>
                <a:gd name="connsiteY64" fmla="*/ 647700 h 728663"/>
                <a:gd name="connsiteX65" fmla="*/ 545307 w 738188"/>
                <a:gd name="connsiteY65" fmla="*/ 650082 h 728663"/>
                <a:gd name="connsiteX66" fmla="*/ 531019 w 738188"/>
                <a:gd name="connsiteY66" fmla="*/ 659607 h 728663"/>
                <a:gd name="connsiteX67" fmla="*/ 516732 w 738188"/>
                <a:gd name="connsiteY67" fmla="*/ 664369 h 728663"/>
                <a:gd name="connsiteX68" fmla="*/ 509588 w 738188"/>
                <a:gd name="connsiteY68" fmla="*/ 666750 h 728663"/>
                <a:gd name="connsiteX69" fmla="*/ 495300 w 738188"/>
                <a:gd name="connsiteY69" fmla="*/ 676275 h 728663"/>
                <a:gd name="connsiteX70" fmla="*/ 481013 w 738188"/>
                <a:gd name="connsiteY70" fmla="*/ 681038 h 728663"/>
                <a:gd name="connsiteX71" fmla="*/ 473869 w 738188"/>
                <a:gd name="connsiteY71" fmla="*/ 685800 h 728663"/>
                <a:gd name="connsiteX72" fmla="*/ 452438 w 738188"/>
                <a:gd name="connsiteY72" fmla="*/ 692944 h 728663"/>
                <a:gd name="connsiteX73" fmla="*/ 445294 w 738188"/>
                <a:gd name="connsiteY73" fmla="*/ 695325 h 728663"/>
                <a:gd name="connsiteX74" fmla="*/ 433388 w 738188"/>
                <a:gd name="connsiteY74" fmla="*/ 702469 h 728663"/>
                <a:gd name="connsiteX75" fmla="*/ 426244 w 738188"/>
                <a:gd name="connsiteY75" fmla="*/ 704850 h 728663"/>
                <a:gd name="connsiteX76" fmla="*/ 414338 w 738188"/>
                <a:gd name="connsiteY76" fmla="*/ 711994 h 728663"/>
                <a:gd name="connsiteX77" fmla="*/ 407194 w 738188"/>
                <a:gd name="connsiteY77" fmla="*/ 716757 h 728663"/>
                <a:gd name="connsiteX78" fmla="*/ 400050 w 738188"/>
                <a:gd name="connsiteY78" fmla="*/ 719138 h 728663"/>
                <a:gd name="connsiteX79" fmla="*/ 376238 w 738188"/>
                <a:gd name="connsiteY79" fmla="*/ 723900 h 728663"/>
                <a:gd name="connsiteX80" fmla="*/ 366713 w 738188"/>
                <a:gd name="connsiteY80" fmla="*/ 726282 h 728663"/>
                <a:gd name="connsiteX81" fmla="*/ 328613 w 738188"/>
                <a:gd name="connsiteY81" fmla="*/ 728663 h 728663"/>
                <a:gd name="connsiteX82" fmla="*/ 240507 w 738188"/>
                <a:gd name="connsiteY82" fmla="*/ 726282 h 728663"/>
                <a:gd name="connsiteX83" fmla="*/ 230982 w 738188"/>
                <a:gd name="connsiteY83" fmla="*/ 723900 h 728663"/>
                <a:gd name="connsiteX84" fmla="*/ 200025 w 738188"/>
                <a:gd name="connsiteY84" fmla="*/ 716757 h 728663"/>
                <a:gd name="connsiteX85" fmla="*/ 190500 w 738188"/>
                <a:gd name="connsiteY85" fmla="*/ 714375 h 728663"/>
                <a:gd name="connsiteX86" fmla="*/ 176213 w 738188"/>
                <a:gd name="connsiteY86" fmla="*/ 704850 h 728663"/>
                <a:gd name="connsiteX87" fmla="*/ 183357 w 738188"/>
                <a:gd name="connsiteY87" fmla="*/ 692944 h 72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738188" h="728663">
                  <a:moveTo>
                    <a:pt x="183357" y="692944"/>
                  </a:moveTo>
                  <a:lnTo>
                    <a:pt x="183357" y="692944"/>
                  </a:lnTo>
                  <a:cubicBezTo>
                    <a:pt x="163513" y="663575"/>
                    <a:pt x="148888" y="629901"/>
                    <a:pt x="123825" y="604838"/>
                  </a:cubicBezTo>
                  <a:cubicBezTo>
                    <a:pt x="117475" y="598488"/>
                    <a:pt x="111787" y="591398"/>
                    <a:pt x="104775" y="585788"/>
                  </a:cubicBezTo>
                  <a:cubicBezTo>
                    <a:pt x="97259" y="579775"/>
                    <a:pt x="86775" y="572106"/>
                    <a:pt x="80963" y="564357"/>
                  </a:cubicBezTo>
                  <a:cubicBezTo>
                    <a:pt x="77123" y="559237"/>
                    <a:pt x="75081" y="552950"/>
                    <a:pt x="71438" y="547688"/>
                  </a:cubicBezTo>
                  <a:cubicBezTo>
                    <a:pt x="58771" y="529390"/>
                    <a:pt x="49110" y="528325"/>
                    <a:pt x="40482" y="502444"/>
                  </a:cubicBezTo>
                  <a:cubicBezTo>
                    <a:pt x="33474" y="481422"/>
                    <a:pt x="37964" y="492647"/>
                    <a:pt x="26194" y="469107"/>
                  </a:cubicBezTo>
                  <a:cubicBezTo>
                    <a:pt x="24607" y="462757"/>
                    <a:pt x="23279" y="456336"/>
                    <a:pt x="21432" y="450057"/>
                  </a:cubicBezTo>
                  <a:cubicBezTo>
                    <a:pt x="19307" y="442833"/>
                    <a:pt x="16304" y="435881"/>
                    <a:pt x="14288" y="428625"/>
                  </a:cubicBezTo>
                  <a:cubicBezTo>
                    <a:pt x="12329" y="421574"/>
                    <a:pt x="11113" y="414338"/>
                    <a:pt x="9525" y="407194"/>
                  </a:cubicBezTo>
                  <a:cubicBezTo>
                    <a:pt x="2762" y="346320"/>
                    <a:pt x="11308" y="422350"/>
                    <a:pt x="4763" y="366713"/>
                  </a:cubicBezTo>
                  <a:cubicBezTo>
                    <a:pt x="-1392" y="314393"/>
                    <a:pt x="6005" y="374253"/>
                    <a:pt x="0" y="326232"/>
                  </a:cubicBezTo>
                  <a:cubicBezTo>
                    <a:pt x="794" y="307976"/>
                    <a:pt x="622" y="289652"/>
                    <a:pt x="2382" y="271463"/>
                  </a:cubicBezTo>
                  <a:cubicBezTo>
                    <a:pt x="3670" y="258149"/>
                    <a:pt x="10149" y="245781"/>
                    <a:pt x="14288" y="233363"/>
                  </a:cubicBezTo>
                  <a:cubicBezTo>
                    <a:pt x="22238" y="209513"/>
                    <a:pt x="18272" y="204507"/>
                    <a:pt x="40482" y="178594"/>
                  </a:cubicBezTo>
                  <a:cubicBezTo>
                    <a:pt x="45244" y="173038"/>
                    <a:pt x="50378" y="167779"/>
                    <a:pt x="54769" y="161925"/>
                  </a:cubicBezTo>
                  <a:cubicBezTo>
                    <a:pt x="62299" y="151885"/>
                    <a:pt x="67326" y="139843"/>
                    <a:pt x="76200" y="130969"/>
                  </a:cubicBezTo>
                  <a:cubicBezTo>
                    <a:pt x="84697" y="122472"/>
                    <a:pt x="108266" y="97441"/>
                    <a:pt x="121444" y="88107"/>
                  </a:cubicBezTo>
                  <a:cubicBezTo>
                    <a:pt x="134559" y="78817"/>
                    <a:pt x="148552" y="70828"/>
                    <a:pt x="161925" y="61913"/>
                  </a:cubicBezTo>
                  <a:cubicBezTo>
                    <a:pt x="167606" y="58125"/>
                    <a:pt x="173262" y="54273"/>
                    <a:pt x="178594" y="50007"/>
                  </a:cubicBezTo>
                  <a:cubicBezTo>
                    <a:pt x="182563" y="46832"/>
                    <a:pt x="186119" y="43059"/>
                    <a:pt x="190500" y="40482"/>
                  </a:cubicBezTo>
                  <a:cubicBezTo>
                    <a:pt x="199679" y="35082"/>
                    <a:pt x="208858" y="29199"/>
                    <a:pt x="219075" y="26194"/>
                  </a:cubicBezTo>
                  <a:cubicBezTo>
                    <a:pt x="252889" y="16249"/>
                    <a:pt x="273422" y="8778"/>
                    <a:pt x="309563" y="4763"/>
                  </a:cubicBezTo>
                  <a:cubicBezTo>
                    <a:pt x="343641" y="977"/>
                    <a:pt x="323820" y="2830"/>
                    <a:pt x="369094" y="0"/>
                  </a:cubicBezTo>
                  <a:cubicBezTo>
                    <a:pt x="395288" y="794"/>
                    <a:pt x="421543" y="422"/>
                    <a:pt x="447675" y="2382"/>
                  </a:cubicBezTo>
                  <a:cubicBezTo>
                    <a:pt x="453437" y="2814"/>
                    <a:pt x="458694" y="5933"/>
                    <a:pt x="464344" y="7144"/>
                  </a:cubicBezTo>
                  <a:cubicBezTo>
                    <a:pt x="469832" y="8320"/>
                    <a:pt x="475457" y="8731"/>
                    <a:pt x="481013" y="9525"/>
                  </a:cubicBezTo>
                  <a:lnTo>
                    <a:pt x="497682" y="14288"/>
                  </a:lnTo>
                  <a:cubicBezTo>
                    <a:pt x="504006" y="15974"/>
                    <a:pt x="510522" y="16980"/>
                    <a:pt x="516732" y="19050"/>
                  </a:cubicBezTo>
                  <a:cubicBezTo>
                    <a:pt x="524842" y="21753"/>
                    <a:pt x="532522" y="25620"/>
                    <a:pt x="540544" y="28575"/>
                  </a:cubicBezTo>
                  <a:cubicBezTo>
                    <a:pt x="559000" y="35375"/>
                    <a:pt x="562046" y="34564"/>
                    <a:pt x="578644" y="42863"/>
                  </a:cubicBezTo>
                  <a:cubicBezTo>
                    <a:pt x="582784" y="44933"/>
                    <a:pt x="586504" y="47759"/>
                    <a:pt x="590550" y="50007"/>
                  </a:cubicBezTo>
                  <a:cubicBezTo>
                    <a:pt x="593653" y="51731"/>
                    <a:pt x="596972" y="53045"/>
                    <a:pt x="600075" y="54769"/>
                  </a:cubicBezTo>
                  <a:cubicBezTo>
                    <a:pt x="614449" y="62754"/>
                    <a:pt x="628538" y="72076"/>
                    <a:pt x="640557" y="83344"/>
                  </a:cubicBezTo>
                  <a:cubicBezTo>
                    <a:pt x="648746" y="91021"/>
                    <a:pt x="658142" y="97817"/>
                    <a:pt x="664369" y="107157"/>
                  </a:cubicBezTo>
                  <a:cubicBezTo>
                    <a:pt x="667544" y="111919"/>
                    <a:pt x="670527" y="116815"/>
                    <a:pt x="673894" y="121444"/>
                  </a:cubicBezTo>
                  <a:cubicBezTo>
                    <a:pt x="676883" y="125554"/>
                    <a:pt x="680504" y="129186"/>
                    <a:pt x="683419" y="133350"/>
                  </a:cubicBezTo>
                  <a:cubicBezTo>
                    <a:pt x="690478" y="143435"/>
                    <a:pt x="691741" y="148465"/>
                    <a:pt x="697707" y="159544"/>
                  </a:cubicBezTo>
                  <a:cubicBezTo>
                    <a:pt x="700741" y="165179"/>
                    <a:pt x="704370" y="170489"/>
                    <a:pt x="707232" y="176213"/>
                  </a:cubicBezTo>
                  <a:cubicBezTo>
                    <a:pt x="710543" y="182836"/>
                    <a:pt x="714536" y="195744"/>
                    <a:pt x="716757" y="202407"/>
                  </a:cubicBezTo>
                  <a:lnTo>
                    <a:pt x="721519" y="235744"/>
                  </a:lnTo>
                  <a:cubicBezTo>
                    <a:pt x="722313" y="241300"/>
                    <a:pt x="722682" y="246934"/>
                    <a:pt x="723900" y="252413"/>
                  </a:cubicBezTo>
                  <a:cubicBezTo>
                    <a:pt x="725488" y="259557"/>
                    <a:pt x="727314" y="266651"/>
                    <a:pt x="728663" y="273844"/>
                  </a:cubicBezTo>
                  <a:cubicBezTo>
                    <a:pt x="736105" y="313531"/>
                    <a:pt x="724860" y="265781"/>
                    <a:pt x="735807" y="309563"/>
                  </a:cubicBezTo>
                  <a:cubicBezTo>
                    <a:pt x="736601" y="318294"/>
                    <a:pt x="738188" y="326990"/>
                    <a:pt x="738188" y="335757"/>
                  </a:cubicBezTo>
                  <a:cubicBezTo>
                    <a:pt x="738188" y="338844"/>
                    <a:pt x="734014" y="367356"/>
                    <a:pt x="733425" y="371475"/>
                  </a:cubicBezTo>
                  <a:cubicBezTo>
                    <a:pt x="732515" y="385126"/>
                    <a:pt x="730893" y="415395"/>
                    <a:pt x="728663" y="431007"/>
                  </a:cubicBezTo>
                  <a:cubicBezTo>
                    <a:pt x="728200" y="434247"/>
                    <a:pt x="727258" y="437408"/>
                    <a:pt x="726282" y="440532"/>
                  </a:cubicBezTo>
                  <a:cubicBezTo>
                    <a:pt x="726249" y="440639"/>
                    <a:pt x="714393" y="476197"/>
                    <a:pt x="711994" y="483394"/>
                  </a:cubicBezTo>
                  <a:cubicBezTo>
                    <a:pt x="709209" y="491750"/>
                    <a:pt x="701127" y="516934"/>
                    <a:pt x="697707" y="521494"/>
                  </a:cubicBezTo>
                  <a:cubicBezTo>
                    <a:pt x="695326" y="524669"/>
                    <a:pt x="692870" y="527790"/>
                    <a:pt x="690563" y="531019"/>
                  </a:cubicBezTo>
                  <a:cubicBezTo>
                    <a:pt x="685627" y="537929"/>
                    <a:pt x="684704" y="540777"/>
                    <a:pt x="678657" y="547688"/>
                  </a:cubicBezTo>
                  <a:cubicBezTo>
                    <a:pt x="675700" y="551067"/>
                    <a:pt x="671889" y="553669"/>
                    <a:pt x="669132" y="557213"/>
                  </a:cubicBezTo>
                  <a:cubicBezTo>
                    <a:pt x="666290" y="560866"/>
                    <a:pt x="664441" y="565194"/>
                    <a:pt x="661988" y="569119"/>
                  </a:cubicBezTo>
                  <a:cubicBezTo>
                    <a:pt x="658620" y="574507"/>
                    <a:pt x="655409" y="579602"/>
                    <a:pt x="650082" y="583407"/>
                  </a:cubicBezTo>
                  <a:cubicBezTo>
                    <a:pt x="647194" y="585470"/>
                    <a:pt x="643732" y="586582"/>
                    <a:pt x="640557" y="588169"/>
                  </a:cubicBezTo>
                  <a:cubicBezTo>
                    <a:pt x="638176" y="590550"/>
                    <a:pt x="636107" y="593292"/>
                    <a:pt x="633413" y="595313"/>
                  </a:cubicBezTo>
                  <a:cubicBezTo>
                    <a:pt x="629710" y="598090"/>
                    <a:pt x="625432" y="600004"/>
                    <a:pt x="621507" y="602457"/>
                  </a:cubicBezTo>
                  <a:cubicBezTo>
                    <a:pt x="619080" y="603974"/>
                    <a:pt x="616692" y="605556"/>
                    <a:pt x="614363" y="607219"/>
                  </a:cubicBezTo>
                  <a:cubicBezTo>
                    <a:pt x="611133" y="609526"/>
                    <a:pt x="607851" y="611780"/>
                    <a:pt x="604838" y="614363"/>
                  </a:cubicBezTo>
                  <a:cubicBezTo>
                    <a:pt x="597915" y="620297"/>
                    <a:pt x="593242" y="628573"/>
                    <a:pt x="583407" y="631032"/>
                  </a:cubicBezTo>
                  <a:lnTo>
                    <a:pt x="573882" y="633413"/>
                  </a:lnTo>
                  <a:lnTo>
                    <a:pt x="559594" y="642938"/>
                  </a:lnTo>
                  <a:cubicBezTo>
                    <a:pt x="557213" y="644525"/>
                    <a:pt x="555165" y="646795"/>
                    <a:pt x="552450" y="647700"/>
                  </a:cubicBezTo>
                  <a:cubicBezTo>
                    <a:pt x="550069" y="648494"/>
                    <a:pt x="547501" y="648863"/>
                    <a:pt x="545307" y="650082"/>
                  </a:cubicBezTo>
                  <a:cubicBezTo>
                    <a:pt x="540303" y="652862"/>
                    <a:pt x="536449" y="657797"/>
                    <a:pt x="531019" y="659607"/>
                  </a:cubicBezTo>
                  <a:lnTo>
                    <a:pt x="516732" y="664369"/>
                  </a:lnTo>
                  <a:lnTo>
                    <a:pt x="509588" y="666750"/>
                  </a:lnTo>
                  <a:cubicBezTo>
                    <a:pt x="504825" y="669925"/>
                    <a:pt x="500730" y="674465"/>
                    <a:pt x="495300" y="676275"/>
                  </a:cubicBezTo>
                  <a:cubicBezTo>
                    <a:pt x="490538" y="677863"/>
                    <a:pt x="485190" y="678254"/>
                    <a:pt x="481013" y="681038"/>
                  </a:cubicBezTo>
                  <a:cubicBezTo>
                    <a:pt x="478632" y="682625"/>
                    <a:pt x="476484" y="684638"/>
                    <a:pt x="473869" y="685800"/>
                  </a:cubicBezTo>
                  <a:cubicBezTo>
                    <a:pt x="473855" y="685806"/>
                    <a:pt x="456017" y="691751"/>
                    <a:pt x="452438" y="692944"/>
                  </a:cubicBezTo>
                  <a:cubicBezTo>
                    <a:pt x="450057" y="693738"/>
                    <a:pt x="447446" y="694034"/>
                    <a:pt x="445294" y="695325"/>
                  </a:cubicBezTo>
                  <a:cubicBezTo>
                    <a:pt x="441325" y="697706"/>
                    <a:pt x="437528" y="700399"/>
                    <a:pt x="433388" y="702469"/>
                  </a:cubicBezTo>
                  <a:cubicBezTo>
                    <a:pt x="431143" y="703592"/>
                    <a:pt x="428489" y="703727"/>
                    <a:pt x="426244" y="704850"/>
                  </a:cubicBezTo>
                  <a:cubicBezTo>
                    <a:pt x="422104" y="706920"/>
                    <a:pt x="418263" y="709541"/>
                    <a:pt x="414338" y="711994"/>
                  </a:cubicBezTo>
                  <a:cubicBezTo>
                    <a:pt x="411911" y="713511"/>
                    <a:pt x="409754" y="715477"/>
                    <a:pt x="407194" y="716757"/>
                  </a:cubicBezTo>
                  <a:cubicBezTo>
                    <a:pt x="404949" y="717880"/>
                    <a:pt x="402464" y="718448"/>
                    <a:pt x="400050" y="719138"/>
                  </a:cubicBezTo>
                  <a:cubicBezTo>
                    <a:pt x="387139" y="722826"/>
                    <a:pt x="391839" y="720779"/>
                    <a:pt x="376238" y="723900"/>
                  </a:cubicBezTo>
                  <a:cubicBezTo>
                    <a:pt x="373029" y="724542"/>
                    <a:pt x="369970" y="725956"/>
                    <a:pt x="366713" y="726282"/>
                  </a:cubicBezTo>
                  <a:cubicBezTo>
                    <a:pt x="354051" y="727548"/>
                    <a:pt x="341313" y="727869"/>
                    <a:pt x="328613" y="728663"/>
                  </a:cubicBezTo>
                  <a:cubicBezTo>
                    <a:pt x="299244" y="727869"/>
                    <a:pt x="269851" y="727714"/>
                    <a:pt x="240507" y="726282"/>
                  </a:cubicBezTo>
                  <a:cubicBezTo>
                    <a:pt x="237238" y="726123"/>
                    <a:pt x="234177" y="724610"/>
                    <a:pt x="230982" y="723900"/>
                  </a:cubicBezTo>
                  <a:cubicBezTo>
                    <a:pt x="197978" y="716565"/>
                    <a:pt x="246738" y="728436"/>
                    <a:pt x="200025" y="716757"/>
                  </a:cubicBezTo>
                  <a:lnTo>
                    <a:pt x="190500" y="714375"/>
                  </a:lnTo>
                  <a:cubicBezTo>
                    <a:pt x="185738" y="711200"/>
                    <a:pt x="179388" y="709612"/>
                    <a:pt x="176213" y="704850"/>
                  </a:cubicBezTo>
                  <a:lnTo>
                    <a:pt x="183357" y="692944"/>
                  </a:lnTo>
                  <a:close/>
                </a:path>
              </a:pathLst>
            </a:custGeom>
            <a:solidFill>
              <a:srgbClr val="EDF791">
                <a:alpha val="74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1F2380F-28E1-4445-9BF4-D1F1269F1414}"/>
                </a:ext>
              </a:extLst>
            </p:cNvPr>
            <p:cNvSpPr/>
            <p:nvPr/>
          </p:nvSpPr>
          <p:spPr>
            <a:xfrm>
              <a:off x="10291763" y="3445640"/>
              <a:ext cx="323850" cy="271491"/>
            </a:xfrm>
            <a:custGeom>
              <a:avLst/>
              <a:gdLst>
                <a:gd name="connsiteX0" fmla="*/ 88106 w 323850"/>
                <a:gd name="connsiteY0" fmla="*/ 7173 h 271491"/>
                <a:gd name="connsiteX1" fmla="*/ 88106 w 323850"/>
                <a:gd name="connsiteY1" fmla="*/ 7173 h 271491"/>
                <a:gd name="connsiteX2" fmla="*/ 21431 w 323850"/>
                <a:gd name="connsiteY2" fmla="*/ 9554 h 271491"/>
                <a:gd name="connsiteX3" fmla="*/ 7143 w 323850"/>
                <a:gd name="connsiteY3" fmla="*/ 19079 h 271491"/>
                <a:gd name="connsiteX4" fmla="*/ 0 w 323850"/>
                <a:gd name="connsiteY4" fmla="*/ 33366 h 271491"/>
                <a:gd name="connsiteX5" fmla="*/ 4762 w 323850"/>
                <a:gd name="connsiteY5" fmla="*/ 61941 h 271491"/>
                <a:gd name="connsiteX6" fmla="*/ 14287 w 323850"/>
                <a:gd name="connsiteY6" fmla="*/ 76229 h 271491"/>
                <a:gd name="connsiteX7" fmla="*/ 21431 w 323850"/>
                <a:gd name="connsiteY7" fmla="*/ 78610 h 271491"/>
                <a:gd name="connsiteX8" fmla="*/ 28575 w 323850"/>
                <a:gd name="connsiteY8" fmla="*/ 85754 h 271491"/>
                <a:gd name="connsiteX9" fmla="*/ 35718 w 323850"/>
                <a:gd name="connsiteY9" fmla="*/ 88135 h 271491"/>
                <a:gd name="connsiteX10" fmla="*/ 26193 w 323850"/>
                <a:gd name="connsiteY10" fmla="*/ 111948 h 271491"/>
                <a:gd name="connsiteX11" fmla="*/ 26193 w 323850"/>
                <a:gd name="connsiteY11" fmla="*/ 183385 h 271491"/>
                <a:gd name="connsiteX12" fmla="*/ 30956 w 323850"/>
                <a:gd name="connsiteY12" fmla="*/ 207198 h 271491"/>
                <a:gd name="connsiteX13" fmla="*/ 33337 w 323850"/>
                <a:gd name="connsiteY13" fmla="*/ 216723 h 271491"/>
                <a:gd name="connsiteX14" fmla="*/ 42862 w 323850"/>
                <a:gd name="connsiteY14" fmla="*/ 231010 h 271491"/>
                <a:gd name="connsiteX15" fmla="*/ 59531 w 323850"/>
                <a:gd name="connsiteY15" fmla="*/ 242916 h 271491"/>
                <a:gd name="connsiteX16" fmla="*/ 69056 w 323850"/>
                <a:gd name="connsiteY16" fmla="*/ 247679 h 271491"/>
                <a:gd name="connsiteX17" fmla="*/ 95250 w 323850"/>
                <a:gd name="connsiteY17" fmla="*/ 257204 h 271491"/>
                <a:gd name="connsiteX18" fmla="*/ 104775 w 323850"/>
                <a:gd name="connsiteY18" fmla="*/ 261966 h 271491"/>
                <a:gd name="connsiteX19" fmla="*/ 111918 w 323850"/>
                <a:gd name="connsiteY19" fmla="*/ 264348 h 271491"/>
                <a:gd name="connsiteX20" fmla="*/ 152400 w 323850"/>
                <a:gd name="connsiteY20" fmla="*/ 271491 h 271491"/>
                <a:gd name="connsiteX21" fmla="*/ 200025 w 323850"/>
                <a:gd name="connsiteY21" fmla="*/ 269110 h 271491"/>
                <a:gd name="connsiteX22" fmla="*/ 214312 w 323850"/>
                <a:gd name="connsiteY22" fmla="*/ 264348 h 271491"/>
                <a:gd name="connsiteX23" fmla="*/ 223837 w 323850"/>
                <a:gd name="connsiteY23" fmla="*/ 261966 h 271491"/>
                <a:gd name="connsiteX24" fmla="*/ 238125 w 323850"/>
                <a:gd name="connsiteY24" fmla="*/ 257204 h 271491"/>
                <a:gd name="connsiteX25" fmla="*/ 245268 w 323850"/>
                <a:gd name="connsiteY25" fmla="*/ 252441 h 271491"/>
                <a:gd name="connsiteX26" fmla="*/ 252412 w 323850"/>
                <a:gd name="connsiteY26" fmla="*/ 250060 h 271491"/>
                <a:gd name="connsiteX27" fmla="*/ 259556 w 323850"/>
                <a:gd name="connsiteY27" fmla="*/ 242916 h 271491"/>
                <a:gd name="connsiteX28" fmla="*/ 264318 w 323850"/>
                <a:gd name="connsiteY28" fmla="*/ 233391 h 271491"/>
                <a:gd name="connsiteX29" fmla="*/ 269081 w 323850"/>
                <a:gd name="connsiteY29" fmla="*/ 216723 h 271491"/>
                <a:gd name="connsiteX30" fmla="*/ 273843 w 323850"/>
                <a:gd name="connsiteY30" fmla="*/ 202435 h 271491"/>
                <a:gd name="connsiteX31" fmla="*/ 276225 w 323850"/>
                <a:gd name="connsiteY31" fmla="*/ 195291 h 271491"/>
                <a:gd name="connsiteX32" fmla="*/ 278606 w 323850"/>
                <a:gd name="connsiteY32" fmla="*/ 188148 h 271491"/>
                <a:gd name="connsiteX33" fmla="*/ 276225 w 323850"/>
                <a:gd name="connsiteY33" fmla="*/ 126235 h 271491"/>
                <a:gd name="connsiteX34" fmla="*/ 273843 w 323850"/>
                <a:gd name="connsiteY34" fmla="*/ 111948 h 271491"/>
                <a:gd name="connsiteX35" fmla="*/ 280987 w 323850"/>
                <a:gd name="connsiteY35" fmla="*/ 107185 h 271491"/>
                <a:gd name="connsiteX36" fmla="*/ 309562 w 323850"/>
                <a:gd name="connsiteY36" fmla="*/ 104804 h 271491"/>
                <a:gd name="connsiteX37" fmla="*/ 316706 w 323850"/>
                <a:gd name="connsiteY37" fmla="*/ 102423 h 271491"/>
                <a:gd name="connsiteX38" fmla="*/ 319087 w 323850"/>
                <a:gd name="connsiteY38" fmla="*/ 95279 h 271491"/>
                <a:gd name="connsiteX39" fmla="*/ 323850 w 323850"/>
                <a:gd name="connsiteY39" fmla="*/ 88135 h 271491"/>
                <a:gd name="connsiteX40" fmla="*/ 319087 w 323850"/>
                <a:gd name="connsiteY40" fmla="*/ 42891 h 271491"/>
                <a:gd name="connsiteX41" fmla="*/ 311943 w 323850"/>
                <a:gd name="connsiteY41" fmla="*/ 28604 h 271491"/>
                <a:gd name="connsiteX42" fmla="*/ 297656 w 323850"/>
                <a:gd name="connsiteY42" fmla="*/ 21460 h 271491"/>
                <a:gd name="connsiteX43" fmla="*/ 290512 w 323850"/>
                <a:gd name="connsiteY43" fmla="*/ 16698 h 271491"/>
                <a:gd name="connsiteX44" fmla="*/ 273843 w 323850"/>
                <a:gd name="connsiteY44" fmla="*/ 11935 h 271491"/>
                <a:gd name="connsiteX45" fmla="*/ 266700 w 323850"/>
                <a:gd name="connsiteY45" fmla="*/ 9554 h 271491"/>
                <a:gd name="connsiteX46" fmla="*/ 221456 w 323850"/>
                <a:gd name="connsiteY46" fmla="*/ 4791 h 271491"/>
                <a:gd name="connsiteX47" fmla="*/ 164306 w 323850"/>
                <a:gd name="connsiteY47" fmla="*/ 2410 h 271491"/>
                <a:gd name="connsiteX48" fmla="*/ 135731 w 323850"/>
                <a:gd name="connsiteY48" fmla="*/ 29 h 271491"/>
                <a:gd name="connsiteX49" fmla="*/ 88106 w 323850"/>
                <a:gd name="connsiteY49" fmla="*/ 7173 h 271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23850" h="271491">
                  <a:moveTo>
                    <a:pt x="88106" y="7173"/>
                  </a:moveTo>
                  <a:lnTo>
                    <a:pt x="88106" y="7173"/>
                  </a:lnTo>
                  <a:cubicBezTo>
                    <a:pt x="65881" y="7967"/>
                    <a:pt x="43434" y="6318"/>
                    <a:pt x="21431" y="9554"/>
                  </a:cubicBezTo>
                  <a:cubicBezTo>
                    <a:pt x="15768" y="10387"/>
                    <a:pt x="7143" y="19079"/>
                    <a:pt x="7143" y="19079"/>
                  </a:cubicBezTo>
                  <a:cubicBezTo>
                    <a:pt x="4736" y="22690"/>
                    <a:pt x="0" y="28438"/>
                    <a:pt x="0" y="33366"/>
                  </a:cubicBezTo>
                  <a:cubicBezTo>
                    <a:pt x="0" y="36513"/>
                    <a:pt x="1036" y="55234"/>
                    <a:pt x="4762" y="61941"/>
                  </a:cubicBezTo>
                  <a:cubicBezTo>
                    <a:pt x="7542" y="66945"/>
                    <a:pt x="8857" y="74419"/>
                    <a:pt x="14287" y="76229"/>
                  </a:cubicBezTo>
                  <a:lnTo>
                    <a:pt x="21431" y="78610"/>
                  </a:lnTo>
                  <a:cubicBezTo>
                    <a:pt x="23812" y="80991"/>
                    <a:pt x="25773" y="83886"/>
                    <a:pt x="28575" y="85754"/>
                  </a:cubicBezTo>
                  <a:cubicBezTo>
                    <a:pt x="30663" y="87146"/>
                    <a:pt x="35363" y="85650"/>
                    <a:pt x="35718" y="88135"/>
                  </a:cubicBezTo>
                  <a:cubicBezTo>
                    <a:pt x="36372" y="92715"/>
                    <a:pt x="28578" y="107179"/>
                    <a:pt x="26193" y="111948"/>
                  </a:cubicBezTo>
                  <a:cubicBezTo>
                    <a:pt x="22617" y="147716"/>
                    <a:pt x="22645" y="135485"/>
                    <a:pt x="26193" y="183385"/>
                  </a:cubicBezTo>
                  <a:cubicBezTo>
                    <a:pt x="27615" y="202582"/>
                    <a:pt x="27388" y="194710"/>
                    <a:pt x="30956" y="207198"/>
                  </a:cubicBezTo>
                  <a:cubicBezTo>
                    <a:pt x="31855" y="210345"/>
                    <a:pt x="31873" y="213796"/>
                    <a:pt x="33337" y="216723"/>
                  </a:cubicBezTo>
                  <a:cubicBezTo>
                    <a:pt x="35897" y="221842"/>
                    <a:pt x="38283" y="227576"/>
                    <a:pt x="42862" y="231010"/>
                  </a:cubicBezTo>
                  <a:cubicBezTo>
                    <a:pt x="46959" y="234083"/>
                    <a:pt x="54650" y="240127"/>
                    <a:pt x="59531" y="242916"/>
                  </a:cubicBezTo>
                  <a:cubicBezTo>
                    <a:pt x="62613" y="244677"/>
                    <a:pt x="65812" y="246237"/>
                    <a:pt x="69056" y="247679"/>
                  </a:cubicBezTo>
                  <a:cubicBezTo>
                    <a:pt x="92454" y="258078"/>
                    <a:pt x="68884" y="246658"/>
                    <a:pt x="95250" y="257204"/>
                  </a:cubicBezTo>
                  <a:cubicBezTo>
                    <a:pt x="98546" y="258522"/>
                    <a:pt x="101512" y="260568"/>
                    <a:pt x="104775" y="261966"/>
                  </a:cubicBezTo>
                  <a:cubicBezTo>
                    <a:pt x="107082" y="262955"/>
                    <a:pt x="109497" y="263688"/>
                    <a:pt x="111918" y="264348"/>
                  </a:cubicBezTo>
                  <a:cubicBezTo>
                    <a:pt x="134276" y="270446"/>
                    <a:pt x="128488" y="268835"/>
                    <a:pt x="152400" y="271491"/>
                  </a:cubicBezTo>
                  <a:cubicBezTo>
                    <a:pt x="168275" y="270697"/>
                    <a:pt x="184235" y="270932"/>
                    <a:pt x="200025" y="269110"/>
                  </a:cubicBezTo>
                  <a:cubicBezTo>
                    <a:pt x="205012" y="268535"/>
                    <a:pt x="209442" y="265566"/>
                    <a:pt x="214312" y="264348"/>
                  </a:cubicBezTo>
                  <a:cubicBezTo>
                    <a:pt x="217487" y="263554"/>
                    <a:pt x="220702" y="262906"/>
                    <a:pt x="223837" y="261966"/>
                  </a:cubicBezTo>
                  <a:cubicBezTo>
                    <a:pt x="228645" y="260523"/>
                    <a:pt x="238125" y="257204"/>
                    <a:pt x="238125" y="257204"/>
                  </a:cubicBezTo>
                  <a:cubicBezTo>
                    <a:pt x="240506" y="255616"/>
                    <a:pt x="242708" y="253721"/>
                    <a:pt x="245268" y="252441"/>
                  </a:cubicBezTo>
                  <a:cubicBezTo>
                    <a:pt x="247513" y="251318"/>
                    <a:pt x="250323" y="251452"/>
                    <a:pt x="252412" y="250060"/>
                  </a:cubicBezTo>
                  <a:cubicBezTo>
                    <a:pt x="255214" y="248192"/>
                    <a:pt x="257175" y="245297"/>
                    <a:pt x="259556" y="242916"/>
                  </a:cubicBezTo>
                  <a:cubicBezTo>
                    <a:pt x="261143" y="239741"/>
                    <a:pt x="262920" y="236654"/>
                    <a:pt x="264318" y="233391"/>
                  </a:cubicBezTo>
                  <a:cubicBezTo>
                    <a:pt x="266990" y="227157"/>
                    <a:pt x="267063" y="223449"/>
                    <a:pt x="269081" y="216723"/>
                  </a:cubicBezTo>
                  <a:cubicBezTo>
                    <a:pt x="270523" y="211914"/>
                    <a:pt x="272255" y="207198"/>
                    <a:pt x="273843" y="202435"/>
                  </a:cubicBezTo>
                  <a:lnTo>
                    <a:pt x="276225" y="195291"/>
                  </a:lnTo>
                  <a:lnTo>
                    <a:pt x="278606" y="188148"/>
                  </a:lnTo>
                  <a:cubicBezTo>
                    <a:pt x="277812" y="167510"/>
                    <a:pt x="277513" y="146848"/>
                    <a:pt x="276225" y="126235"/>
                  </a:cubicBezTo>
                  <a:cubicBezTo>
                    <a:pt x="275924" y="121416"/>
                    <a:pt x="272672" y="116632"/>
                    <a:pt x="273843" y="111948"/>
                  </a:cubicBezTo>
                  <a:cubicBezTo>
                    <a:pt x="274537" y="109171"/>
                    <a:pt x="278181" y="107746"/>
                    <a:pt x="280987" y="107185"/>
                  </a:cubicBezTo>
                  <a:cubicBezTo>
                    <a:pt x="290359" y="105310"/>
                    <a:pt x="300037" y="105598"/>
                    <a:pt x="309562" y="104804"/>
                  </a:cubicBezTo>
                  <a:cubicBezTo>
                    <a:pt x="311943" y="104010"/>
                    <a:pt x="314931" y="104198"/>
                    <a:pt x="316706" y="102423"/>
                  </a:cubicBezTo>
                  <a:cubicBezTo>
                    <a:pt x="318481" y="100648"/>
                    <a:pt x="317964" y="97524"/>
                    <a:pt x="319087" y="95279"/>
                  </a:cubicBezTo>
                  <a:cubicBezTo>
                    <a:pt x="320367" y="92719"/>
                    <a:pt x="322262" y="90516"/>
                    <a:pt x="323850" y="88135"/>
                  </a:cubicBezTo>
                  <a:cubicBezTo>
                    <a:pt x="322437" y="68364"/>
                    <a:pt x="323196" y="59327"/>
                    <a:pt x="319087" y="42891"/>
                  </a:cubicBezTo>
                  <a:cubicBezTo>
                    <a:pt x="317796" y="37726"/>
                    <a:pt x="315823" y="32485"/>
                    <a:pt x="311943" y="28604"/>
                  </a:cubicBezTo>
                  <a:cubicBezTo>
                    <a:pt x="305118" y="21778"/>
                    <a:pt x="305404" y="25334"/>
                    <a:pt x="297656" y="21460"/>
                  </a:cubicBezTo>
                  <a:cubicBezTo>
                    <a:pt x="295096" y="20180"/>
                    <a:pt x="293072" y="17978"/>
                    <a:pt x="290512" y="16698"/>
                  </a:cubicBezTo>
                  <a:cubicBezTo>
                    <a:pt x="286700" y="14792"/>
                    <a:pt x="277411" y="12954"/>
                    <a:pt x="273843" y="11935"/>
                  </a:cubicBezTo>
                  <a:cubicBezTo>
                    <a:pt x="271430" y="11246"/>
                    <a:pt x="269161" y="10046"/>
                    <a:pt x="266700" y="9554"/>
                  </a:cubicBezTo>
                  <a:cubicBezTo>
                    <a:pt x="254770" y="7168"/>
                    <a:pt x="231441" y="5346"/>
                    <a:pt x="221456" y="4791"/>
                  </a:cubicBezTo>
                  <a:cubicBezTo>
                    <a:pt x="202419" y="3733"/>
                    <a:pt x="183343" y="3468"/>
                    <a:pt x="164306" y="2410"/>
                  </a:cubicBezTo>
                  <a:cubicBezTo>
                    <a:pt x="154763" y="1880"/>
                    <a:pt x="145285" y="302"/>
                    <a:pt x="135731" y="29"/>
                  </a:cubicBezTo>
                  <a:cubicBezTo>
                    <a:pt x="117482" y="-492"/>
                    <a:pt x="96044" y="5982"/>
                    <a:pt x="88106" y="7173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5089960-EA7C-4FCE-A546-63EF3263F34C}"/>
              </a:ext>
            </a:extLst>
          </p:cNvPr>
          <p:cNvSpPr/>
          <p:nvPr/>
        </p:nvSpPr>
        <p:spPr>
          <a:xfrm>
            <a:off x="8008144" y="3240881"/>
            <a:ext cx="1281112" cy="762249"/>
          </a:xfrm>
          <a:custGeom>
            <a:avLst/>
            <a:gdLst>
              <a:gd name="connsiteX0" fmla="*/ 0 w 1281112"/>
              <a:gd name="connsiteY0" fmla="*/ 11907 h 762249"/>
              <a:gd name="connsiteX1" fmla="*/ 38100 w 1281112"/>
              <a:gd name="connsiteY1" fmla="*/ 4763 h 762249"/>
              <a:gd name="connsiteX2" fmla="*/ 90487 w 1281112"/>
              <a:gd name="connsiteY2" fmla="*/ 0 h 762249"/>
              <a:gd name="connsiteX3" fmla="*/ 169069 w 1281112"/>
              <a:gd name="connsiteY3" fmla="*/ 2382 h 762249"/>
              <a:gd name="connsiteX4" fmla="*/ 176212 w 1281112"/>
              <a:gd name="connsiteY4" fmla="*/ 7144 h 762249"/>
              <a:gd name="connsiteX5" fmla="*/ 178594 w 1281112"/>
              <a:gd name="connsiteY5" fmla="*/ 14288 h 762249"/>
              <a:gd name="connsiteX6" fmla="*/ 183356 w 1281112"/>
              <a:gd name="connsiteY6" fmla="*/ 21432 h 762249"/>
              <a:gd name="connsiteX7" fmla="*/ 185737 w 1281112"/>
              <a:gd name="connsiteY7" fmla="*/ 61913 h 762249"/>
              <a:gd name="connsiteX8" fmla="*/ 176212 w 1281112"/>
              <a:gd name="connsiteY8" fmla="*/ 76200 h 762249"/>
              <a:gd name="connsiteX9" fmla="*/ 161925 w 1281112"/>
              <a:gd name="connsiteY9" fmla="*/ 92869 h 762249"/>
              <a:gd name="connsiteX10" fmla="*/ 138112 w 1281112"/>
              <a:gd name="connsiteY10" fmla="*/ 111919 h 762249"/>
              <a:gd name="connsiteX11" fmla="*/ 119062 w 1281112"/>
              <a:gd name="connsiteY11" fmla="*/ 135732 h 762249"/>
              <a:gd name="connsiteX12" fmla="*/ 90487 w 1281112"/>
              <a:gd name="connsiteY12" fmla="*/ 176213 h 762249"/>
              <a:gd name="connsiteX13" fmla="*/ 76200 w 1281112"/>
              <a:gd name="connsiteY13" fmla="*/ 211932 h 762249"/>
              <a:gd name="connsiteX14" fmla="*/ 71437 w 1281112"/>
              <a:gd name="connsiteY14" fmla="*/ 240507 h 762249"/>
              <a:gd name="connsiteX15" fmla="*/ 69056 w 1281112"/>
              <a:gd name="connsiteY15" fmla="*/ 252413 h 762249"/>
              <a:gd name="connsiteX16" fmla="*/ 71437 w 1281112"/>
              <a:gd name="connsiteY16" fmla="*/ 292894 h 762249"/>
              <a:gd name="connsiteX17" fmla="*/ 78581 w 1281112"/>
              <a:gd name="connsiteY17" fmla="*/ 297657 h 762249"/>
              <a:gd name="connsiteX18" fmla="*/ 92869 w 1281112"/>
              <a:gd name="connsiteY18" fmla="*/ 302419 h 762249"/>
              <a:gd name="connsiteX19" fmla="*/ 111919 w 1281112"/>
              <a:gd name="connsiteY19" fmla="*/ 307182 h 762249"/>
              <a:gd name="connsiteX20" fmla="*/ 145256 w 1281112"/>
              <a:gd name="connsiteY20" fmla="*/ 309563 h 762249"/>
              <a:gd name="connsiteX21" fmla="*/ 240506 w 1281112"/>
              <a:gd name="connsiteY21" fmla="*/ 307182 h 762249"/>
              <a:gd name="connsiteX22" fmla="*/ 264319 w 1281112"/>
              <a:gd name="connsiteY22" fmla="*/ 302419 h 762249"/>
              <a:gd name="connsiteX23" fmla="*/ 333375 w 1281112"/>
              <a:gd name="connsiteY23" fmla="*/ 288132 h 762249"/>
              <a:gd name="connsiteX24" fmla="*/ 376237 w 1281112"/>
              <a:gd name="connsiteY24" fmla="*/ 280988 h 762249"/>
              <a:gd name="connsiteX25" fmla="*/ 411956 w 1281112"/>
              <a:gd name="connsiteY25" fmla="*/ 273844 h 762249"/>
              <a:gd name="connsiteX26" fmla="*/ 490537 w 1281112"/>
              <a:gd name="connsiteY26" fmla="*/ 264319 h 762249"/>
              <a:gd name="connsiteX27" fmla="*/ 578644 w 1281112"/>
              <a:gd name="connsiteY27" fmla="*/ 254794 h 762249"/>
              <a:gd name="connsiteX28" fmla="*/ 585787 w 1281112"/>
              <a:gd name="connsiteY28" fmla="*/ 252413 h 762249"/>
              <a:gd name="connsiteX29" fmla="*/ 654844 w 1281112"/>
              <a:gd name="connsiteY29" fmla="*/ 247650 h 762249"/>
              <a:gd name="connsiteX30" fmla="*/ 707231 w 1281112"/>
              <a:gd name="connsiteY30" fmla="*/ 250032 h 762249"/>
              <a:gd name="connsiteX31" fmla="*/ 714375 w 1281112"/>
              <a:gd name="connsiteY31" fmla="*/ 259557 h 762249"/>
              <a:gd name="connsiteX32" fmla="*/ 723900 w 1281112"/>
              <a:gd name="connsiteY32" fmla="*/ 278607 h 762249"/>
              <a:gd name="connsiteX33" fmla="*/ 723900 w 1281112"/>
              <a:gd name="connsiteY33" fmla="*/ 338138 h 762249"/>
              <a:gd name="connsiteX34" fmla="*/ 716756 w 1281112"/>
              <a:gd name="connsiteY34" fmla="*/ 352425 h 762249"/>
              <a:gd name="connsiteX35" fmla="*/ 697706 w 1281112"/>
              <a:gd name="connsiteY35" fmla="*/ 376238 h 762249"/>
              <a:gd name="connsiteX36" fmla="*/ 657225 w 1281112"/>
              <a:gd name="connsiteY36" fmla="*/ 419100 h 762249"/>
              <a:gd name="connsiteX37" fmla="*/ 621506 w 1281112"/>
              <a:gd name="connsiteY37" fmla="*/ 450057 h 762249"/>
              <a:gd name="connsiteX38" fmla="*/ 585787 w 1281112"/>
              <a:gd name="connsiteY38" fmla="*/ 483394 h 762249"/>
              <a:gd name="connsiteX39" fmla="*/ 557212 w 1281112"/>
              <a:gd name="connsiteY39" fmla="*/ 516732 h 762249"/>
              <a:gd name="connsiteX40" fmla="*/ 542925 w 1281112"/>
              <a:gd name="connsiteY40" fmla="*/ 533400 h 762249"/>
              <a:gd name="connsiteX41" fmla="*/ 511969 w 1281112"/>
              <a:gd name="connsiteY41" fmla="*/ 576263 h 762249"/>
              <a:gd name="connsiteX42" fmla="*/ 500062 w 1281112"/>
              <a:gd name="connsiteY42" fmla="*/ 604838 h 762249"/>
              <a:gd name="connsiteX43" fmla="*/ 495300 w 1281112"/>
              <a:gd name="connsiteY43" fmla="*/ 616744 h 762249"/>
              <a:gd name="connsiteX44" fmla="*/ 492919 w 1281112"/>
              <a:gd name="connsiteY44" fmla="*/ 628650 h 762249"/>
              <a:gd name="connsiteX45" fmla="*/ 497681 w 1281112"/>
              <a:gd name="connsiteY45" fmla="*/ 661988 h 762249"/>
              <a:gd name="connsiteX46" fmla="*/ 504825 w 1281112"/>
              <a:gd name="connsiteY46" fmla="*/ 669132 h 762249"/>
              <a:gd name="connsiteX47" fmla="*/ 509587 w 1281112"/>
              <a:gd name="connsiteY47" fmla="*/ 676275 h 762249"/>
              <a:gd name="connsiteX48" fmla="*/ 526256 w 1281112"/>
              <a:gd name="connsiteY48" fmla="*/ 683419 h 762249"/>
              <a:gd name="connsiteX49" fmla="*/ 542925 w 1281112"/>
              <a:gd name="connsiteY49" fmla="*/ 685800 h 762249"/>
              <a:gd name="connsiteX50" fmla="*/ 554831 w 1281112"/>
              <a:gd name="connsiteY50" fmla="*/ 688182 h 762249"/>
              <a:gd name="connsiteX51" fmla="*/ 645319 w 1281112"/>
              <a:gd name="connsiteY51" fmla="*/ 683419 h 762249"/>
              <a:gd name="connsiteX52" fmla="*/ 671512 w 1281112"/>
              <a:gd name="connsiteY52" fmla="*/ 678657 h 762249"/>
              <a:gd name="connsiteX53" fmla="*/ 716756 w 1281112"/>
              <a:gd name="connsiteY53" fmla="*/ 664369 h 762249"/>
              <a:gd name="connsiteX54" fmla="*/ 740569 w 1281112"/>
              <a:gd name="connsiteY54" fmla="*/ 657225 h 762249"/>
              <a:gd name="connsiteX55" fmla="*/ 766762 w 1281112"/>
              <a:gd name="connsiteY55" fmla="*/ 650082 h 762249"/>
              <a:gd name="connsiteX56" fmla="*/ 797719 w 1281112"/>
              <a:gd name="connsiteY56" fmla="*/ 642938 h 762249"/>
              <a:gd name="connsiteX57" fmla="*/ 864394 w 1281112"/>
              <a:gd name="connsiteY57" fmla="*/ 621507 h 762249"/>
              <a:gd name="connsiteX58" fmla="*/ 900112 w 1281112"/>
              <a:gd name="connsiteY58" fmla="*/ 609600 h 762249"/>
              <a:gd name="connsiteX59" fmla="*/ 931069 w 1281112"/>
              <a:gd name="connsiteY59" fmla="*/ 597694 h 762249"/>
              <a:gd name="connsiteX60" fmla="*/ 973931 w 1281112"/>
              <a:gd name="connsiteY60" fmla="*/ 583407 h 762249"/>
              <a:gd name="connsiteX61" fmla="*/ 1040606 w 1281112"/>
              <a:gd name="connsiteY61" fmla="*/ 564357 h 762249"/>
              <a:gd name="connsiteX62" fmla="*/ 1047750 w 1281112"/>
              <a:gd name="connsiteY62" fmla="*/ 561975 h 762249"/>
              <a:gd name="connsiteX63" fmla="*/ 1076325 w 1281112"/>
              <a:gd name="connsiteY63" fmla="*/ 554832 h 762249"/>
              <a:gd name="connsiteX64" fmla="*/ 1109662 w 1281112"/>
              <a:gd name="connsiteY64" fmla="*/ 547688 h 762249"/>
              <a:gd name="connsiteX65" fmla="*/ 1135856 w 1281112"/>
              <a:gd name="connsiteY65" fmla="*/ 540544 h 762249"/>
              <a:gd name="connsiteX66" fmla="*/ 1159669 w 1281112"/>
              <a:gd name="connsiteY66" fmla="*/ 535782 h 762249"/>
              <a:gd name="connsiteX67" fmla="*/ 1197769 w 1281112"/>
              <a:gd name="connsiteY67" fmla="*/ 528638 h 762249"/>
              <a:gd name="connsiteX68" fmla="*/ 1266825 w 1281112"/>
              <a:gd name="connsiteY68" fmla="*/ 538163 h 762249"/>
              <a:gd name="connsiteX69" fmla="*/ 1273969 w 1281112"/>
              <a:gd name="connsiteY69" fmla="*/ 547688 h 762249"/>
              <a:gd name="connsiteX70" fmla="*/ 1276350 w 1281112"/>
              <a:gd name="connsiteY70" fmla="*/ 554832 h 762249"/>
              <a:gd name="connsiteX71" fmla="*/ 1281112 w 1281112"/>
              <a:gd name="connsiteY71" fmla="*/ 573882 h 762249"/>
              <a:gd name="connsiteX72" fmla="*/ 1278731 w 1281112"/>
              <a:gd name="connsiteY72" fmla="*/ 602457 h 762249"/>
              <a:gd name="connsiteX73" fmla="*/ 1276350 w 1281112"/>
              <a:gd name="connsiteY73" fmla="*/ 609600 h 762249"/>
              <a:gd name="connsiteX74" fmla="*/ 1259681 w 1281112"/>
              <a:gd name="connsiteY74" fmla="*/ 631032 h 762249"/>
              <a:gd name="connsiteX75" fmla="*/ 1250156 w 1281112"/>
              <a:gd name="connsiteY75" fmla="*/ 645319 h 762249"/>
              <a:gd name="connsiteX76" fmla="*/ 1240631 w 1281112"/>
              <a:gd name="connsiteY76" fmla="*/ 659607 h 762249"/>
              <a:gd name="connsiteX77" fmla="*/ 1223962 w 1281112"/>
              <a:gd name="connsiteY77" fmla="*/ 681038 h 762249"/>
              <a:gd name="connsiteX78" fmla="*/ 1209675 w 1281112"/>
              <a:gd name="connsiteY78" fmla="*/ 695325 h 762249"/>
              <a:gd name="connsiteX79" fmla="*/ 1202531 w 1281112"/>
              <a:gd name="connsiteY79" fmla="*/ 702469 h 762249"/>
              <a:gd name="connsiteX80" fmla="*/ 1188244 w 1281112"/>
              <a:gd name="connsiteY80" fmla="*/ 719138 h 762249"/>
              <a:gd name="connsiteX81" fmla="*/ 1181100 w 1281112"/>
              <a:gd name="connsiteY81" fmla="*/ 723900 h 762249"/>
              <a:gd name="connsiteX82" fmla="*/ 1176337 w 1281112"/>
              <a:gd name="connsiteY82" fmla="*/ 731044 h 762249"/>
              <a:gd name="connsiteX83" fmla="*/ 1169194 w 1281112"/>
              <a:gd name="connsiteY83" fmla="*/ 735807 h 762249"/>
              <a:gd name="connsiteX84" fmla="*/ 1159669 w 1281112"/>
              <a:gd name="connsiteY84" fmla="*/ 747713 h 762249"/>
              <a:gd name="connsiteX85" fmla="*/ 1152525 w 1281112"/>
              <a:gd name="connsiteY85" fmla="*/ 762000 h 762249"/>
              <a:gd name="connsiteX86" fmla="*/ 1150144 w 1281112"/>
              <a:gd name="connsiteY86" fmla="*/ 762000 h 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81112" h="762249">
                <a:moveTo>
                  <a:pt x="0" y="11907"/>
                </a:moveTo>
                <a:cubicBezTo>
                  <a:pt x="21084" y="3472"/>
                  <a:pt x="5520" y="8383"/>
                  <a:pt x="38100" y="4763"/>
                </a:cubicBezTo>
                <a:cubicBezTo>
                  <a:pt x="86939" y="-663"/>
                  <a:pt x="5890" y="5642"/>
                  <a:pt x="90487" y="0"/>
                </a:cubicBezTo>
                <a:cubicBezTo>
                  <a:pt x="116681" y="794"/>
                  <a:pt x="142953" y="206"/>
                  <a:pt x="169069" y="2382"/>
                </a:cubicBezTo>
                <a:cubicBezTo>
                  <a:pt x="171921" y="2620"/>
                  <a:pt x="174424" y="4909"/>
                  <a:pt x="176212" y="7144"/>
                </a:cubicBezTo>
                <a:cubicBezTo>
                  <a:pt x="177780" y="9104"/>
                  <a:pt x="177471" y="12043"/>
                  <a:pt x="178594" y="14288"/>
                </a:cubicBezTo>
                <a:cubicBezTo>
                  <a:pt x="179874" y="16848"/>
                  <a:pt x="181769" y="19051"/>
                  <a:pt x="183356" y="21432"/>
                </a:cubicBezTo>
                <a:cubicBezTo>
                  <a:pt x="187440" y="37765"/>
                  <a:pt x="191503" y="44618"/>
                  <a:pt x="185737" y="61913"/>
                </a:cubicBezTo>
                <a:cubicBezTo>
                  <a:pt x="183927" y="67343"/>
                  <a:pt x="179387" y="71438"/>
                  <a:pt x="176212" y="76200"/>
                </a:cubicBezTo>
                <a:cubicBezTo>
                  <a:pt x="170593" y="84628"/>
                  <a:pt x="170910" y="85167"/>
                  <a:pt x="161925" y="92869"/>
                </a:cubicBezTo>
                <a:cubicBezTo>
                  <a:pt x="154207" y="99484"/>
                  <a:pt x="144462" y="103981"/>
                  <a:pt x="138112" y="111919"/>
                </a:cubicBezTo>
                <a:lnTo>
                  <a:pt x="119062" y="135732"/>
                </a:lnTo>
                <a:cubicBezTo>
                  <a:pt x="109854" y="147242"/>
                  <a:pt x="95534" y="164436"/>
                  <a:pt x="90487" y="176213"/>
                </a:cubicBezTo>
                <a:cubicBezTo>
                  <a:pt x="85931" y="186844"/>
                  <a:pt x="79567" y="200989"/>
                  <a:pt x="76200" y="211932"/>
                </a:cubicBezTo>
                <a:cubicBezTo>
                  <a:pt x="74161" y="218558"/>
                  <a:pt x="72390" y="234787"/>
                  <a:pt x="71437" y="240507"/>
                </a:cubicBezTo>
                <a:cubicBezTo>
                  <a:pt x="70772" y="244499"/>
                  <a:pt x="69850" y="248444"/>
                  <a:pt x="69056" y="252413"/>
                </a:cubicBezTo>
                <a:cubicBezTo>
                  <a:pt x="69850" y="265907"/>
                  <a:pt x="68652" y="279667"/>
                  <a:pt x="71437" y="292894"/>
                </a:cubicBezTo>
                <a:cubicBezTo>
                  <a:pt x="72027" y="295695"/>
                  <a:pt x="75966" y="296495"/>
                  <a:pt x="78581" y="297657"/>
                </a:cubicBezTo>
                <a:cubicBezTo>
                  <a:pt x="83169" y="299696"/>
                  <a:pt x="88106" y="300832"/>
                  <a:pt x="92869" y="302419"/>
                </a:cubicBezTo>
                <a:cubicBezTo>
                  <a:pt x="100150" y="304846"/>
                  <a:pt x="103520" y="306298"/>
                  <a:pt x="111919" y="307182"/>
                </a:cubicBezTo>
                <a:cubicBezTo>
                  <a:pt x="122998" y="308348"/>
                  <a:pt x="134144" y="308769"/>
                  <a:pt x="145256" y="309563"/>
                </a:cubicBezTo>
                <a:cubicBezTo>
                  <a:pt x="177006" y="308769"/>
                  <a:pt x="208803" y="309084"/>
                  <a:pt x="240506" y="307182"/>
                </a:cubicBezTo>
                <a:cubicBezTo>
                  <a:pt x="248586" y="306697"/>
                  <a:pt x="256409" y="304139"/>
                  <a:pt x="264319" y="302419"/>
                </a:cubicBezTo>
                <a:cubicBezTo>
                  <a:pt x="311396" y="292184"/>
                  <a:pt x="280559" y="297452"/>
                  <a:pt x="333375" y="288132"/>
                </a:cubicBezTo>
                <a:lnTo>
                  <a:pt x="376237" y="280988"/>
                </a:lnTo>
                <a:cubicBezTo>
                  <a:pt x="388183" y="278816"/>
                  <a:pt x="399941" y="275596"/>
                  <a:pt x="411956" y="273844"/>
                </a:cubicBezTo>
                <a:cubicBezTo>
                  <a:pt x="438065" y="270036"/>
                  <a:pt x="464475" y="268434"/>
                  <a:pt x="490537" y="264319"/>
                </a:cubicBezTo>
                <a:cubicBezTo>
                  <a:pt x="549916" y="254943"/>
                  <a:pt x="520536" y="258022"/>
                  <a:pt x="578644" y="254794"/>
                </a:cubicBezTo>
                <a:cubicBezTo>
                  <a:pt x="581025" y="254000"/>
                  <a:pt x="583288" y="252647"/>
                  <a:pt x="585787" y="252413"/>
                </a:cubicBezTo>
                <a:cubicBezTo>
                  <a:pt x="608760" y="250259"/>
                  <a:pt x="654844" y="247650"/>
                  <a:pt x="654844" y="247650"/>
                </a:cubicBezTo>
                <a:cubicBezTo>
                  <a:pt x="672306" y="248444"/>
                  <a:pt x="690090" y="246604"/>
                  <a:pt x="707231" y="250032"/>
                </a:cubicBezTo>
                <a:cubicBezTo>
                  <a:pt x="711123" y="250810"/>
                  <a:pt x="712068" y="256327"/>
                  <a:pt x="714375" y="259557"/>
                </a:cubicBezTo>
                <a:cubicBezTo>
                  <a:pt x="720859" y="268635"/>
                  <a:pt x="719043" y="266466"/>
                  <a:pt x="723900" y="278607"/>
                </a:cubicBezTo>
                <a:cubicBezTo>
                  <a:pt x="728626" y="302238"/>
                  <a:pt x="729516" y="301636"/>
                  <a:pt x="723900" y="338138"/>
                </a:cubicBezTo>
                <a:cubicBezTo>
                  <a:pt x="723090" y="343401"/>
                  <a:pt x="719773" y="348037"/>
                  <a:pt x="716756" y="352425"/>
                </a:cubicBezTo>
                <a:cubicBezTo>
                  <a:pt x="710997" y="360801"/>
                  <a:pt x="704116" y="368349"/>
                  <a:pt x="697706" y="376238"/>
                </a:cubicBezTo>
                <a:cubicBezTo>
                  <a:pt x="684467" y="392533"/>
                  <a:pt x="674342" y="404265"/>
                  <a:pt x="657225" y="419100"/>
                </a:cubicBezTo>
                <a:lnTo>
                  <a:pt x="621506" y="450057"/>
                </a:lnTo>
                <a:cubicBezTo>
                  <a:pt x="607969" y="461828"/>
                  <a:pt x="597780" y="470138"/>
                  <a:pt x="585787" y="483394"/>
                </a:cubicBezTo>
                <a:cubicBezTo>
                  <a:pt x="575967" y="494247"/>
                  <a:pt x="566737" y="505619"/>
                  <a:pt x="557212" y="516732"/>
                </a:cubicBezTo>
                <a:lnTo>
                  <a:pt x="542925" y="533400"/>
                </a:lnTo>
                <a:cubicBezTo>
                  <a:pt x="531561" y="546830"/>
                  <a:pt x="519924" y="560353"/>
                  <a:pt x="511969" y="576263"/>
                </a:cubicBezTo>
                <a:cubicBezTo>
                  <a:pt x="500303" y="599593"/>
                  <a:pt x="508655" y="581206"/>
                  <a:pt x="500062" y="604838"/>
                </a:cubicBezTo>
                <a:cubicBezTo>
                  <a:pt x="498601" y="608855"/>
                  <a:pt x="496528" y="612650"/>
                  <a:pt x="495300" y="616744"/>
                </a:cubicBezTo>
                <a:cubicBezTo>
                  <a:pt x="494137" y="620621"/>
                  <a:pt x="493713" y="624681"/>
                  <a:pt x="492919" y="628650"/>
                </a:cubicBezTo>
                <a:cubicBezTo>
                  <a:pt x="494506" y="639763"/>
                  <a:pt x="494514" y="651219"/>
                  <a:pt x="497681" y="661988"/>
                </a:cubicBezTo>
                <a:cubicBezTo>
                  <a:pt x="498631" y="665219"/>
                  <a:pt x="502669" y="666545"/>
                  <a:pt x="504825" y="669132"/>
                </a:cubicBezTo>
                <a:cubicBezTo>
                  <a:pt x="506657" y="671330"/>
                  <a:pt x="507564" y="674252"/>
                  <a:pt x="509587" y="676275"/>
                </a:cubicBezTo>
                <a:cubicBezTo>
                  <a:pt x="514538" y="681226"/>
                  <a:pt x="519575" y="682204"/>
                  <a:pt x="526256" y="683419"/>
                </a:cubicBezTo>
                <a:cubicBezTo>
                  <a:pt x="531778" y="684423"/>
                  <a:pt x="537389" y="684877"/>
                  <a:pt x="542925" y="685800"/>
                </a:cubicBezTo>
                <a:cubicBezTo>
                  <a:pt x="546917" y="686465"/>
                  <a:pt x="550862" y="687388"/>
                  <a:pt x="554831" y="688182"/>
                </a:cubicBezTo>
                <a:cubicBezTo>
                  <a:pt x="590682" y="686987"/>
                  <a:pt x="613903" y="688379"/>
                  <a:pt x="645319" y="683419"/>
                </a:cubicBezTo>
                <a:cubicBezTo>
                  <a:pt x="654085" y="682035"/>
                  <a:pt x="662938" y="680944"/>
                  <a:pt x="671512" y="678657"/>
                </a:cubicBezTo>
                <a:cubicBezTo>
                  <a:pt x="686793" y="674582"/>
                  <a:pt x="701651" y="669057"/>
                  <a:pt x="716756" y="664369"/>
                </a:cubicBezTo>
                <a:cubicBezTo>
                  <a:pt x="724671" y="661913"/>
                  <a:pt x="732601" y="659502"/>
                  <a:pt x="740569" y="657225"/>
                </a:cubicBezTo>
                <a:cubicBezTo>
                  <a:pt x="749271" y="654739"/>
                  <a:pt x="757944" y="652117"/>
                  <a:pt x="766762" y="650082"/>
                </a:cubicBezTo>
                <a:cubicBezTo>
                  <a:pt x="777081" y="647701"/>
                  <a:pt x="787555" y="645913"/>
                  <a:pt x="797719" y="642938"/>
                </a:cubicBezTo>
                <a:cubicBezTo>
                  <a:pt x="820124" y="636381"/>
                  <a:pt x="842196" y="628734"/>
                  <a:pt x="864394" y="621507"/>
                </a:cubicBezTo>
                <a:cubicBezTo>
                  <a:pt x="876328" y="617622"/>
                  <a:pt x="888398" y="614105"/>
                  <a:pt x="900112" y="609600"/>
                </a:cubicBezTo>
                <a:cubicBezTo>
                  <a:pt x="910431" y="605631"/>
                  <a:pt x="920657" y="601412"/>
                  <a:pt x="931069" y="597694"/>
                </a:cubicBezTo>
                <a:cubicBezTo>
                  <a:pt x="945252" y="592629"/>
                  <a:pt x="959556" y="587899"/>
                  <a:pt x="973931" y="583407"/>
                </a:cubicBezTo>
                <a:cubicBezTo>
                  <a:pt x="1023721" y="567848"/>
                  <a:pt x="986402" y="579415"/>
                  <a:pt x="1040606" y="564357"/>
                </a:cubicBezTo>
                <a:cubicBezTo>
                  <a:pt x="1043025" y="563685"/>
                  <a:pt x="1045325" y="562622"/>
                  <a:pt x="1047750" y="561975"/>
                </a:cubicBezTo>
                <a:cubicBezTo>
                  <a:pt x="1057237" y="559445"/>
                  <a:pt x="1066758" y="557040"/>
                  <a:pt x="1076325" y="554832"/>
                </a:cubicBezTo>
                <a:cubicBezTo>
                  <a:pt x="1087399" y="552277"/>
                  <a:pt x="1098611" y="550340"/>
                  <a:pt x="1109662" y="547688"/>
                </a:cubicBezTo>
                <a:cubicBezTo>
                  <a:pt x="1118462" y="545576"/>
                  <a:pt x="1127052" y="542640"/>
                  <a:pt x="1135856" y="540544"/>
                </a:cubicBezTo>
                <a:cubicBezTo>
                  <a:pt x="1143731" y="538669"/>
                  <a:pt x="1151748" y="537450"/>
                  <a:pt x="1159669" y="535782"/>
                </a:cubicBezTo>
                <a:cubicBezTo>
                  <a:pt x="1191240" y="529136"/>
                  <a:pt x="1170281" y="532564"/>
                  <a:pt x="1197769" y="528638"/>
                </a:cubicBezTo>
                <a:cubicBezTo>
                  <a:pt x="1274078" y="531464"/>
                  <a:pt x="1248944" y="513130"/>
                  <a:pt x="1266825" y="538163"/>
                </a:cubicBezTo>
                <a:cubicBezTo>
                  <a:pt x="1269132" y="541392"/>
                  <a:pt x="1271588" y="544513"/>
                  <a:pt x="1273969" y="547688"/>
                </a:cubicBezTo>
                <a:cubicBezTo>
                  <a:pt x="1274763" y="550069"/>
                  <a:pt x="1275690" y="552410"/>
                  <a:pt x="1276350" y="554832"/>
                </a:cubicBezTo>
                <a:cubicBezTo>
                  <a:pt x="1278072" y="561147"/>
                  <a:pt x="1281112" y="573882"/>
                  <a:pt x="1281112" y="573882"/>
                </a:cubicBezTo>
                <a:cubicBezTo>
                  <a:pt x="1280318" y="583407"/>
                  <a:pt x="1279994" y="592983"/>
                  <a:pt x="1278731" y="602457"/>
                </a:cubicBezTo>
                <a:cubicBezTo>
                  <a:pt x="1278399" y="604945"/>
                  <a:pt x="1277742" y="607512"/>
                  <a:pt x="1276350" y="609600"/>
                </a:cubicBezTo>
                <a:cubicBezTo>
                  <a:pt x="1271330" y="617130"/>
                  <a:pt x="1264701" y="623502"/>
                  <a:pt x="1259681" y="631032"/>
                </a:cubicBezTo>
                <a:lnTo>
                  <a:pt x="1250156" y="645319"/>
                </a:lnTo>
                <a:cubicBezTo>
                  <a:pt x="1245972" y="657873"/>
                  <a:pt x="1250541" y="647716"/>
                  <a:pt x="1240631" y="659607"/>
                </a:cubicBezTo>
                <a:cubicBezTo>
                  <a:pt x="1234837" y="666559"/>
                  <a:pt x="1230361" y="674639"/>
                  <a:pt x="1223962" y="681038"/>
                </a:cubicBezTo>
                <a:lnTo>
                  <a:pt x="1209675" y="695325"/>
                </a:lnTo>
                <a:cubicBezTo>
                  <a:pt x="1207294" y="697706"/>
                  <a:pt x="1204552" y="699775"/>
                  <a:pt x="1202531" y="702469"/>
                </a:cubicBezTo>
                <a:cubicBezTo>
                  <a:pt x="1197279" y="709472"/>
                  <a:pt x="1194874" y="713613"/>
                  <a:pt x="1188244" y="719138"/>
                </a:cubicBezTo>
                <a:cubicBezTo>
                  <a:pt x="1186045" y="720970"/>
                  <a:pt x="1183481" y="722313"/>
                  <a:pt x="1181100" y="723900"/>
                </a:cubicBezTo>
                <a:cubicBezTo>
                  <a:pt x="1179512" y="726281"/>
                  <a:pt x="1178361" y="729020"/>
                  <a:pt x="1176337" y="731044"/>
                </a:cubicBezTo>
                <a:cubicBezTo>
                  <a:pt x="1174313" y="733068"/>
                  <a:pt x="1170982" y="733572"/>
                  <a:pt x="1169194" y="735807"/>
                </a:cubicBezTo>
                <a:cubicBezTo>
                  <a:pt x="1156049" y="752238"/>
                  <a:pt x="1180140" y="734063"/>
                  <a:pt x="1159669" y="747713"/>
                </a:cubicBezTo>
                <a:cubicBezTo>
                  <a:pt x="1157732" y="753522"/>
                  <a:pt x="1157140" y="757385"/>
                  <a:pt x="1152525" y="762000"/>
                </a:cubicBezTo>
                <a:cubicBezTo>
                  <a:pt x="1151964" y="762561"/>
                  <a:pt x="1150938" y="762000"/>
                  <a:pt x="1150144" y="762000"/>
                </a:cubicBezTo>
              </a:path>
            </a:pathLst>
          </a:custGeom>
          <a:noFill/>
          <a:ln w="38100">
            <a:solidFill>
              <a:srgbClr val="FBB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C8B0042-17B5-45B3-B50D-3D22401BDA7A}"/>
              </a:ext>
            </a:extLst>
          </p:cNvPr>
          <p:cNvSpPr/>
          <p:nvPr/>
        </p:nvSpPr>
        <p:spPr>
          <a:xfrm>
            <a:off x="8001000" y="2950369"/>
            <a:ext cx="1276350" cy="1114425"/>
          </a:xfrm>
          <a:custGeom>
            <a:avLst/>
            <a:gdLst>
              <a:gd name="connsiteX0" fmla="*/ 0 w 1340644"/>
              <a:gd name="connsiteY0" fmla="*/ 302419 h 1123950"/>
              <a:gd name="connsiteX1" fmla="*/ 14288 w 1340644"/>
              <a:gd name="connsiteY1" fmla="*/ 273844 h 1123950"/>
              <a:gd name="connsiteX2" fmla="*/ 42863 w 1340644"/>
              <a:gd name="connsiteY2" fmla="*/ 221456 h 1123950"/>
              <a:gd name="connsiteX3" fmla="*/ 59531 w 1340644"/>
              <a:gd name="connsiteY3" fmla="*/ 185737 h 1123950"/>
              <a:gd name="connsiteX4" fmla="*/ 97631 w 1340644"/>
              <a:gd name="connsiteY4" fmla="*/ 123825 h 1123950"/>
              <a:gd name="connsiteX5" fmla="*/ 114300 w 1340644"/>
              <a:gd name="connsiteY5" fmla="*/ 97631 h 1123950"/>
              <a:gd name="connsiteX6" fmla="*/ 152400 w 1340644"/>
              <a:gd name="connsiteY6" fmla="*/ 35719 h 1123950"/>
              <a:gd name="connsiteX7" fmla="*/ 171450 w 1340644"/>
              <a:gd name="connsiteY7" fmla="*/ 16669 h 1123950"/>
              <a:gd name="connsiteX8" fmla="*/ 188119 w 1340644"/>
              <a:gd name="connsiteY8" fmla="*/ 2381 h 1123950"/>
              <a:gd name="connsiteX9" fmla="*/ 195263 w 1340644"/>
              <a:gd name="connsiteY9" fmla="*/ 0 h 1123950"/>
              <a:gd name="connsiteX10" fmla="*/ 207169 w 1340644"/>
              <a:gd name="connsiteY10" fmla="*/ 2381 h 1123950"/>
              <a:gd name="connsiteX11" fmla="*/ 211931 w 1340644"/>
              <a:gd name="connsiteY11" fmla="*/ 16669 h 1123950"/>
              <a:gd name="connsiteX12" fmla="*/ 216694 w 1340644"/>
              <a:gd name="connsiteY12" fmla="*/ 40481 h 1123950"/>
              <a:gd name="connsiteX13" fmla="*/ 219075 w 1340644"/>
              <a:gd name="connsiteY13" fmla="*/ 50006 h 1123950"/>
              <a:gd name="connsiteX14" fmla="*/ 216694 w 1340644"/>
              <a:gd name="connsiteY14" fmla="*/ 107156 h 1123950"/>
              <a:gd name="connsiteX15" fmla="*/ 214313 w 1340644"/>
              <a:gd name="connsiteY15" fmla="*/ 126206 h 1123950"/>
              <a:gd name="connsiteX16" fmla="*/ 211931 w 1340644"/>
              <a:gd name="connsiteY16" fmla="*/ 190500 h 1123950"/>
              <a:gd name="connsiteX17" fmla="*/ 209550 w 1340644"/>
              <a:gd name="connsiteY17" fmla="*/ 211931 h 1123950"/>
              <a:gd name="connsiteX18" fmla="*/ 204788 w 1340644"/>
              <a:gd name="connsiteY18" fmla="*/ 261937 h 1123950"/>
              <a:gd name="connsiteX19" fmla="*/ 202406 w 1340644"/>
              <a:gd name="connsiteY19" fmla="*/ 288131 h 1123950"/>
              <a:gd name="connsiteX20" fmla="*/ 197644 w 1340644"/>
              <a:gd name="connsiteY20" fmla="*/ 316706 h 1123950"/>
              <a:gd name="connsiteX21" fmla="*/ 192881 w 1340644"/>
              <a:gd name="connsiteY21" fmla="*/ 369094 h 1123950"/>
              <a:gd name="connsiteX22" fmla="*/ 188119 w 1340644"/>
              <a:gd name="connsiteY22" fmla="*/ 397669 h 1123950"/>
              <a:gd name="connsiteX23" fmla="*/ 188119 w 1340644"/>
              <a:gd name="connsiteY23" fmla="*/ 704850 h 1123950"/>
              <a:gd name="connsiteX24" fmla="*/ 190500 w 1340644"/>
              <a:gd name="connsiteY24" fmla="*/ 728662 h 1123950"/>
              <a:gd name="connsiteX25" fmla="*/ 197644 w 1340644"/>
              <a:gd name="connsiteY25" fmla="*/ 759619 h 1123950"/>
              <a:gd name="connsiteX26" fmla="*/ 202406 w 1340644"/>
              <a:gd name="connsiteY26" fmla="*/ 766762 h 1123950"/>
              <a:gd name="connsiteX27" fmla="*/ 209550 w 1340644"/>
              <a:gd name="connsiteY27" fmla="*/ 771525 h 1123950"/>
              <a:gd name="connsiteX28" fmla="*/ 228600 w 1340644"/>
              <a:gd name="connsiteY28" fmla="*/ 776287 h 1123950"/>
              <a:gd name="connsiteX29" fmla="*/ 271463 w 1340644"/>
              <a:gd name="connsiteY29" fmla="*/ 771525 h 1123950"/>
              <a:gd name="connsiteX30" fmla="*/ 309563 w 1340644"/>
              <a:gd name="connsiteY30" fmla="*/ 742950 h 1123950"/>
              <a:gd name="connsiteX31" fmla="*/ 321469 w 1340644"/>
              <a:gd name="connsiteY31" fmla="*/ 723900 h 1123950"/>
              <a:gd name="connsiteX32" fmla="*/ 342900 w 1340644"/>
              <a:gd name="connsiteY32" fmla="*/ 697706 h 1123950"/>
              <a:gd name="connsiteX33" fmla="*/ 385763 w 1340644"/>
              <a:gd name="connsiteY33" fmla="*/ 635794 h 1123950"/>
              <a:gd name="connsiteX34" fmla="*/ 433388 w 1340644"/>
              <a:gd name="connsiteY34" fmla="*/ 561975 h 1123950"/>
              <a:gd name="connsiteX35" fmla="*/ 435769 w 1340644"/>
              <a:gd name="connsiteY35" fmla="*/ 554831 h 1123950"/>
              <a:gd name="connsiteX36" fmla="*/ 488156 w 1340644"/>
              <a:gd name="connsiteY36" fmla="*/ 478631 h 1123950"/>
              <a:gd name="connsiteX37" fmla="*/ 531019 w 1340644"/>
              <a:gd name="connsiteY37" fmla="*/ 407194 h 1123950"/>
              <a:gd name="connsiteX38" fmla="*/ 552450 w 1340644"/>
              <a:gd name="connsiteY38" fmla="*/ 371475 h 1123950"/>
              <a:gd name="connsiteX39" fmla="*/ 576263 w 1340644"/>
              <a:gd name="connsiteY39" fmla="*/ 333375 h 1123950"/>
              <a:gd name="connsiteX40" fmla="*/ 595313 w 1340644"/>
              <a:gd name="connsiteY40" fmla="*/ 302419 h 1123950"/>
              <a:gd name="connsiteX41" fmla="*/ 614363 w 1340644"/>
              <a:gd name="connsiteY41" fmla="*/ 273844 h 1123950"/>
              <a:gd name="connsiteX42" fmla="*/ 659606 w 1340644"/>
              <a:gd name="connsiteY42" fmla="*/ 211931 h 1123950"/>
              <a:gd name="connsiteX43" fmla="*/ 669131 w 1340644"/>
              <a:gd name="connsiteY43" fmla="*/ 204787 h 1123950"/>
              <a:gd name="connsiteX44" fmla="*/ 681038 w 1340644"/>
              <a:gd name="connsiteY44" fmla="*/ 200025 h 1123950"/>
              <a:gd name="connsiteX45" fmla="*/ 704850 w 1340644"/>
              <a:gd name="connsiteY45" fmla="*/ 192881 h 1123950"/>
              <a:gd name="connsiteX46" fmla="*/ 735806 w 1340644"/>
              <a:gd name="connsiteY46" fmla="*/ 195262 h 1123950"/>
              <a:gd name="connsiteX47" fmla="*/ 750094 w 1340644"/>
              <a:gd name="connsiteY47" fmla="*/ 197644 h 1123950"/>
              <a:gd name="connsiteX48" fmla="*/ 762000 w 1340644"/>
              <a:gd name="connsiteY48" fmla="*/ 204787 h 1123950"/>
              <a:gd name="connsiteX49" fmla="*/ 769144 w 1340644"/>
              <a:gd name="connsiteY49" fmla="*/ 214312 h 1123950"/>
              <a:gd name="connsiteX50" fmla="*/ 783431 w 1340644"/>
              <a:gd name="connsiteY50" fmla="*/ 240506 h 1123950"/>
              <a:gd name="connsiteX51" fmla="*/ 785813 w 1340644"/>
              <a:gd name="connsiteY51" fmla="*/ 257175 h 1123950"/>
              <a:gd name="connsiteX52" fmla="*/ 790575 w 1340644"/>
              <a:gd name="connsiteY52" fmla="*/ 273844 h 1123950"/>
              <a:gd name="connsiteX53" fmla="*/ 792956 w 1340644"/>
              <a:gd name="connsiteY53" fmla="*/ 295275 h 1123950"/>
              <a:gd name="connsiteX54" fmla="*/ 788194 w 1340644"/>
              <a:gd name="connsiteY54" fmla="*/ 347662 h 1123950"/>
              <a:gd name="connsiteX55" fmla="*/ 785813 w 1340644"/>
              <a:gd name="connsiteY55" fmla="*/ 381000 h 1123950"/>
              <a:gd name="connsiteX56" fmla="*/ 781050 w 1340644"/>
              <a:gd name="connsiteY56" fmla="*/ 440531 h 1123950"/>
              <a:gd name="connsiteX57" fmla="*/ 778669 w 1340644"/>
              <a:gd name="connsiteY57" fmla="*/ 471487 h 1123950"/>
              <a:gd name="connsiteX58" fmla="*/ 776288 w 1340644"/>
              <a:gd name="connsiteY58" fmla="*/ 502444 h 1123950"/>
              <a:gd name="connsiteX59" fmla="*/ 766763 w 1340644"/>
              <a:gd name="connsiteY59" fmla="*/ 569119 h 1123950"/>
              <a:gd name="connsiteX60" fmla="*/ 764381 w 1340644"/>
              <a:gd name="connsiteY60" fmla="*/ 600075 h 1123950"/>
              <a:gd name="connsiteX61" fmla="*/ 754856 w 1340644"/>
              <a:gd name="connsiteY61" fmla="*/ 652462 h 1123950"/>
              <a:gd name="connsiteX62" fmla="*/ 752475 w 1340644"/>
              <a:gd name="connsiteY62" fmla="*/ 671512 h 1123950"/>
              <a:gd name="connsiteX63" fmla="*/ 747713 w 1340644"/>
              <a:gd name="connsiteY63" fmla="*/ 704850 h 1123950"/>
              <a:gd name="connsiteX64" fmla="*/ 740569 w 1340644"/>
              <a:gd name="connsiteY64" fmla="*/ 759619 h 1123950"/>
              <a:gd name="connsiteX65" fmla="*/ 735806 w 1340644"/>
              <a:gd name="connsiteY65" fmla="*/ 812006 h 1123950"/>
              <a:gd name="connsiteX66" fmla="*/ 733425 w 1340644"/>
              <a:gd name="connsiteY66" fmla="*/ 850106 h 1123950"/>
              <a:gd name="connsiteX67" fmla="*/ 728663 w 1340644"/>
              <a:gd name="connsiteY67" fmla="*/ 957262 h 1123950"/>
              <a:gd name="connsiteX68" fmla="*/ 731044 w 1340644"/>
              <a:gd name="connsiteY68" fmla="*/ 1085850 h 1123950"/>
              <a:gd name="connsiteX69" fmla="*/ 733425 w 1340644"/>
              <a:gd name="connsiteY69" fmla="*/ 1095375 h 1123950"/>
              <a:gd name="connsiteX70" fmla="*/ 742950 w 1340644"/>
              <a:gd name="connsiteY70" fmla="*/ 1116806 h 1123950"/>
              <a:gd name="connsiteX71" fmla="*/ 757238 w 1340644"/>
              <a:gd name="connsiteY71" fmla="*/ 1121569 h 1123950"/>
              <a:gd name="connsiteX72" fmla="*/ 764381 w 1340644"/>
              <a:gd name="connsiteY72" fmla="*/ 1123950 h 1123950"/>
              <a:gd name="connsiteX73" fmla="*/ 804863 w 1340644"/>
              <a:gd name="connsiteY73" fmla="*/ 1114425 h 1123950"/>
              <a:gd name="connsiteX74" fmla="*/ 850106 w 1340644"/>
              <a:gd name="connsiteY74" fmla="*/ 1073944 h 1123950"/>
              <a:gd name="connsiteX75" fmla="*/ 885825 w 1340644"/>
              <a:gd name="connsiteY75" fmla="*/ 1033462 h 1123950"/>
              <a:gd name="connsiteX76" fmla="*/ 897731 w 1340644"/>
              <a:gd name="connsiteY76" fmla="*/ 1014412 h 1123950"/>
              <a:gd name="connsiteX77" fmla="*/ 914400 w 1340644"/>
              <a:gd name="connsiteY77" fmla="*/ 992981 h 1123950"/>
              <a:gd name="connsiteX78" fmla="*/ 952500 w 1340644"/>
              <a:gd name="connsiteY78" fmla="*/ 935831 h 1123950"/>
              <a:gd name="connsiteX79" fmla="*/ 957263 w 1340644"/>
              <a:gd name="connsiteY79" fmla="*/ 928687 h 1123950"/>
              <a:gd name="connsiteX80" fmla="*/ 976313 w 1340644"/>
              <a:gd name="connsiteY80" fmla="*/ 895350 h 1123950"/>
              <a:gd name="connsiteX81" fmla="*/ 978694 w 1340644"/>
              <a:gd name="connsiteY81" fmla="*/ 888206 h 1123950"/>
              <a:gd name="connsiteX82" fmla="*/ 997744 w 1340644"/>
              <a:gd name="connsiteY82" fmla="*/ 854869 h 1123950"/>
              <a:gd name="connsiteX83" fmla="*/ 1002506 w 1340644"/>
              <a:gd name="connsiteY83" fmla="*/ 847725 h 1123950"/>
              <a:gd name="connsiteX84" fmla="*/ 1019175 w 1340644"/>
              <a:gd name="connsiteY84" fmla="*/ 816769 h 1123950"/>
              <a:gd name="connsiteX85" fmla="*/ 1023938 w 1340644"/>
              <a:gd name="connsiteY85" fmla="*/ 809625 h 1123950"/>
              <a:gd name="connsiteX86" fmla="*/ 1040606 w 1340644"/>
              <a:gd name="connsiteY86" fmla="*/ 778669 h 1123950"/>
              <a:gd name="connsiteX87" fmla="*/ 1047750 w 1340644"/>
              <a:gd name="connsiteY87" fmla="*/ 771525 h 1123950"/>
              <a:gd name="connsiteX88" fmla="*/ 1071563 w 1340644"/>
              <a:gd name="connsiteY88" fmla="*/ 733425 h 1123950"/>
              <a:gd name="connsiteX89" fmla="*/ 1109663 w 1340644"/>
              <a:gd name="connsiteY89" fmla="*/ 673894 h 1123950"/>
              <a:gd name="connsiteX90" fmla="*/ 1128713 w 1340644"/>
              <a:gd name="connsiteY90" fmla="*/ 642937 h 1123950"/>
              <a:gd name="connsiteX91" fmla="*/ 1162050 w 1340644"/>
              <a:gd name="connsiteY91" fmla="*/ 590550 h 1123950"/>
              <a:gd name="connsiteX92" fmla="*/ 1178719 w 1340644"/>
              <a:gd name="connsiteY92" fmla="*/ 564356 h 1123950"/>
              <a:gd name="connsiteX93" fmla="*/ 1209675 w 1340644"/>
              <a:gd name="connsiteY93" fmla="*/ 526256 h 1123950"/>
              <a:gd name="connsiteX94" fmla="*/ 1219200 w 1340644"/>
              <a:gd name="connsiteY94" fmla="*/ 514350 h 1123950"/>
              <a:gd name="connsiteX95" fmla="*/ 1238250 w 1340644"/>
              <a:gd name="connsiteY95" fmla="*/ 502444 h 1123950"/>
              <a:gd name="connsiteX96" fmla="*/ 1247775 w 1340644"/>
              <a:gd name="connsiteY96" fmla="*/ 500062 h 1123950"/>
              <a:gd name="connsiteX97" fmla="*/ 1273969 w 1340644"/>
              <a:gd name="connsiteY97" fmla="*/ 502444 h 1123950"/>
              <a:gd name="connsiteX98" fmla="*/ 1281113 w 1340644"/>
              <a:gd name="connsiteY98" fmla="*/ 511969 h 1123950"/>
              <a:gd name="connsiteX99" fmla="*/ 1290638 w 1340644"/>
              <a:gd name="connsiteY99" fmla="*/ 521494 h 1123950"/>
              <a:gd name="connsiteX100" fmla="*/ 1316831 w 1340644"/>
              <a:gd name="connsiteY100" fmla="*/ 566737 h 1123950"/>
              <a:gd name="connsiteX101" fmla="*/ 1323975 w 1340644"/>
              <a:gd name="connsiteY101" fmla="*/ 581025 h 1123950"/>
              <a:gd name="connsiteX102" fmla="*/ 1333500 w 1340644"/>
              <a:gd name="connsiteY102" fmla="*/ 619125 h 1123950"/>
              <a:gd name="connsiteX103" fmla="*/ 1338263 w 1340644"/>
              <a:gd name="connsiteY103" fmla="*/ 669131 h 1123950"/>
              <a:gd name="connsiteX104" fmla="*/ 1340644 w 1340644"/>
              <a:gd name="connsiteY104" fmla="*/ 697706 h 1123950"/>
              <a:gd name="connsiteX105" fmla="*/ 1338263 w 1340644"/>
              <a:gd name="connsiteY105" fmla="*/ 873919 h 1123950"/>
              <a:gd name="connsiteX106" fmla="*/ 1331119 w 1340644"/>
              <a:gd name="connsiteY106" fmla="*/ 950119 h 1123950"/>
              <a:gd name="connsiteX107" fmla="*/ 1328738 w 1340644"/>
              <a:gd name="connsiteY107" fmla="*/ 973931 h 1123950"/>
              <a:gd name="connsiteX108" fmla="*/ 1321594 w 1340644"/>
              <a:gd name="connsiteY108" fmla="*/ 1007269 h 1123950"/>
              <a:gd name="connsiteX109" fmla="*/ 1319213 w 1340644"/>
              <a:gd name="connsiteY109" fmla="*/ 1023937 h 1123950"/>
              <a:gd name="connsiteX110" fmla="*/ 1316831 w 1340644"/>
              <a:gd name="connsiteY110" fmla="*/ 1045369 h 1123950"/>
              <a:gd name="connsiteX111" fmla="*/ 1314450 w 1340644"/>
              <a:gd name="connsiteY111" fmla="*/ 1054894 h 1123950"/>
              <a:gd name="connsiteX112" fmla="*/ 1307306 w 1340644"/>
              <a:gd name="connsiteY112" fmla="*/ 1085850 h 1123950"/>
              <a:gd name="connsiteX113" fmla="*/ 1302544 w 1340644"/>
              <a:gd name="connsiteY113" fmla="*/ 1116806 h 112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1340644" h="1123950">
                <a:moveTo>
                  <a:pt x="0" y="302419"/>
                </a:moveTo>
                <a:cubicBezTo>
                  <a:pt x="20552" y="268165"/>
                  <a:pt x="-8128" y="317182"/>
                  <a:pt x="14288" y="273844"/>
                </a:cubicBezTo>
                <a:cubicBezTo>
                  <a:pt x="23427" y="256176"/>
                  <a:pt x="34452" y="239481"/>
                  <a:pt x="42863" y="221456"/>
                </a:cubicBezTo>
                <a:cubicBezTo>
                  <a:pt x="48419" y="209550"/>
                  <a:pt x="53103" y="197196"/>
                  <a:pt x="59531" y="185737"/>
                </a:cubicBezTo>
                <a:cubicBezTo>
                  <a:pt x="71386" y="164603"/>
                  <a:pt x="84838" y="144405"/>
                  <a:pt x="97631" y="123825"/>
                </a:cubicBezTo>
                <a:cubicBezTo>
                  <a:pt x="103095" y="115035"/>
                  <a:pt x="109344" y="106717"/>
                  <a:pt x="114300" y="97631"/>
                </a:cubicBezTo>
                <a:cubicBezTo>
                  <a:pt x="123208" y="81300"/>
                  <a:pt x="140669" y="47450"/>
                  <a:pt x="152400" y="35719"/>
                </a:cubicBezTo>
                <a:lnTo>
                  <a:pt x="171450" y="16669"/>
                </a:lnTo>
                <a:cubicBezTo>
                  <a:pt x="177308" y="10811"/>
                  <a:pt x="180867" y="6007"/>
                  <a:pt x="188119" y="2381"/>
                </a:cubicBezTo>
                <a:cubicBezTo>
                  <a:pt x="190364" y="1258"/>
                  <a:pt x="192882" y="794"/>
                  <a:pt x="195263" y="0"/>
                </a:cubicBezTo>
                <a:cubicBezTo>
                  <a:pt x="199232" y="794"/>
                  <a:pt x="204307" y="-481"/>
                  <a:pt x="207169" y="2381"/>
                </a:cubicBezTo>
                <a:cubicBezTo>
                  <a:pt x="210719" y="5931"/>
                  <a:pt x="210488" y="11861"/>
                  <a:pt x="211931" y="16669"/>
                </a:cubicBezTo>
                <a:cubicBezTo>
                  <a:pt x="215253" y="27742"/>
                  <a:pt x="214116" y="27592"/>
                  <a:pt x="216694" y="40481"/>
                </a:cubicBezTo>
                <a:cubicBezTo>
                  <a:pt x="217336" y="43690"/>
                  <a:pt x="218281" y="46831"/>
                  <a:pt x="219075" y="50006"/>
                </a:cubicBezTo>
                <a:cubicBezTo>
                  <a:pt x="218281" y="69056"/>
                  <a:pt x="217883" y="88127"/>
                  <a:pt x="216694" y="107156"/>
                </a:cubicBezTo>
                <a:cubicBezTo>
                  <a:pt x="216295" y="113543"/>
                  <a:pt x="214678" y="119817"/>
                  <a:pt x="214313" y="126206"/>
                </a:cubicBezTo>
                <a:cubicBezTo>
                  <a:pt x="213089" y="147617"/>
                  <a:pt x="213121" y="169087"/>
                  <a:pt x="211931" y="190500"/>
                </a:cubicBezTo>
                <a:cubicBezTo>
                  <a:pt x="211532" y="197677"/>
                  <a:pt x="210265" y="204779"/>
                  <a:pt x="209550" y="211931"/>
                </a:cubicBezTo>
                <a:cubicBezTo>
                  <a:pt x="207884" y="228592"/>
                  <a:pt x="206351" y="245266"/>
                  <a:pt x="204788" y="261937"/>
                </a:cubicBezTo>
                <a:cubicBezTo>
                  <a:pt x="203970" y="270666"/>
                  <a:pt x="203847" y="279483"/>
                  <a:pt x="202406" y="288131"/>
                </a:cubicBezTo>
                <a:cubicBezTo>
                  <a:pt x="200819" y="297656"/>
                  <a:pt x="198842" y="307124"/>
                  <a:pt x="197644" y="316706"/>
                </a:cubicBezTo>
                <a:cubicBezTo>
                  <a:pt x="192301" y="359457"/>
                  <a:pt x="198134" y="330574"/>
                  <a:pt x="192881" y="369094"/>
                </a:cubicBezTo>
                <a:cubicBezTo>
                  <a:pt x="191576" y="378662"/>
                  <a:pt x="189706" y="388144"/>
                  <a:pt x="188119" y="397669"/>
                </a:cubicBezTo>
                <a:cubicBezTo>
                  <a:pt x="179442" y="519153"/>
                  <a:pt x="183941" y="443675"/>
                  <a:pt x="188119" y="704850"/>
                </a:cubicBezTo>
                <a:cubicBezTo>
                  <a:pt x="188247" y="712826"/>
                  <a:pt x="189619" y="720734"/>
                  <a:pt x="190500" y="728662"/>
                </a:cubicBezTo>
                <a:cubicBezTo>
                  <a:pt x="192232" y="744253"/>
                  <a:pt x="191292" y="746915"/>
                  <a:pt x="197644" y="759619"/>
                </a:cubicBezTo>
                <a:cubicBezTo>
                  <a:pt x="198924" y="762178"/>
                  <a:pt x="200383" y="764739"/>
                  <a:pt x="202406" y="766762"/>
                </a:cubicBezTo>
                <a:cubicBezTo>
                  <a:pt x="204430" y="768786"/>
                  <a:pt x="206860" y="770547"/>
                  <a:pt x="209550" y="771525"/>
                </a:cubicBezTo>
                <a:cubicBezTo>
                  <a:pt x="215701" y="773762"/>
                  <a:pt x="228600" y="776287"/>
                  <a:pt x="228600" y="776287"/>
                </a:cubicBezTo>
                <a:cubicBezTo>
                  <a:pt x="242888" y="774700"/>
                  <a:pt x="257641" y="775474"/>
                  <a:pt x="271463" y="771525"/>
                </a:cubicBezTo>
                <a:cubicBezTo>
                  <a:pt x="283715" y="768025"/>
                  <a:pt x="301343" y="753412"/>
                  <a:pt x="309563" y="742950"/>
                </a:cubicBezTo>
                <a:cubicBezTo>
                  <a:pt x="314189" y="737062"/>
                  <a:pt x="317027" y="729928"/>
                  <a:pt x="321469" y="723900"/>
                </a:cubicBezTo>
                <a:cubicBezTo>
                  <a:pt x="328161" y="714818"/>
                  <a:pt x="336250" y="706819"/>
                  <a:pt x="342900" y="697706"/>
                </a:cubicBezTo>
                <a:cubicBezTo>
                  <a:pt x="357696" y="677430"/>
                  <a:pt x="371607" y="656522"/>
                  <a:pt x="385763" y="635794"/>
                </a:cubicBezTo>
                <a:cubicBezTo>
                  <a:pt x="389786" y="629904"/>
                  <a:pt x="431397" y="567948"/>
                  <a:pt x="433388" y="561975"/>
                </a:cubicBezTo>
                <a:cubicBezTo>
                  <a:pt x="434182" y="559594"/>
                  <a:pt x="434391" y="556929"/>
                  <a:pt x="435769" y="554831"/>
                </a:cubicBezTo>
                <a:cubicBezTo>
                  <a:pt x="452696" y="529071"/>
                  <a:pt x="472297" y="505062"/>
                  <a:pt x="488156" y="478631"/>
                </a:cubicBezTo>
                <a:lnTo>
                  <a:pt x="531019" y="407194"/>
                </a:lnTo>
                <a:cubicBezTo>
                  <a:pt x="538163" y="395288"/>
                  <a:pt x="545194" y="383313"/>
                  <a:pt x="552450" y="371475"/>
                </a:cubicBezTo>
                <a:cubicBezTo>
                  <a:pt x="560276" y="358706"/>
                  <a:pt x="568365" y="346100"/>
                  <a:pt x="576263" y="333375"/>
                </a:cubicBezTo>
                <a:cubicBezTo>
                  <a:pt x="582653" y="323081"/>
                  <a:pt x="588782" y="312624"/>
                  <a:pt x="595313" y="302419"/>
                </a:cubicBezTo>
                <a:cubicBezTo>
                  <a:pt x="601484" y="292777"/>
                  <a:pt x="608559" y="283711"/>
                  <a:pt x="614363" y="273844"/>
                </a:cubicBezTo>
                <a:cubicBezTo>
                  <a:pt x="630045" y="247183"/>
                  <a:pt x="635657" y="229894"/>
                  <a:pt x="659606" y="211931"/>
                </a:cubicBezTo>
                <a:cubicBezTo>
                  <a:pt x="662781" y="209550"/>
                  <a:pt x="665662" y="206714"/>
                  <a:pt x="669131" y="204787"/>
                </a:cubicBezTo>
                <a:cubicBezTo>
                  <a:pt x="672868" y="202711"/>
                  <a:pt x="677021" y="201486"/>
                  <a:pt x="681038" y="200025"/>
                </a:cubicBezTo>
                <a:cubicBezTo>
                  <a:pt x="693801" y="195384"/>
                  <a:pt x="693473" y="195725"/>
                  <a:pt x="704850" y="192881"/>
                </a:cubicBezTo>
                <a:cubicBezTo>
                  <a:pt x="715169" y="193675"/>
                  <a:pt x="725514" y="194178"/>
                  <a:pt x="735806" y="195262"/>
                </a:cubicBezTo>
                <a:cubicBezTo>
                  <a:pt x="740608" y="195768"/>
                  <a:pt x="745556" y="195994"/>
                  <a:pt x="750094" y="197644"/>
                </a:cubicBezTo>
                <a:cubicBezTo>
                  <a:pt x="754443" y="199226"/>
                  <a:pt x="758031" y="202406"/>
                  <a:pt x="762000" y="204787"/>
                </a:cubicBezTo>
                <a:cubicBezTo>
                  <a:pt x="764381" y="207962"/>
                  <a:pt x="766943" y="211010"/>
                  <a:pt x="769144" y="214312"/>
                </a:cubicBezTo>
                <a:cubicBezTo>
                  <a:pt x="775733" y="224195"/>
                  <a:pt x="778008" y="229659"/>
                  <a:pt x="783431" y="240506"/>
                </a:cubicBezTo>
                <a:cubicBezTo>
                  <a:pt x="784225" y="246062"/>
                  <a:pt x="784637" y="251687"/>
                  <a:pt x="785813" y="257175"/>
                </a:cubicBezTo>
                <a:cubicBezTo>
                  <a:pt x="787024" y="262825"/>
                  <a:pt x="789510" y="268164"/>
                  <a:pt x="790575" y="273844"/>
                </a:cubicBezTo>
                <a:cubicBezTo>
                  <a:pt x="791899" y="280909"/>
                  <a:pt x="792162" y="288131"/>
                  <a:pt x="792956" y="295275"/>
                </a:cubicBezTo>
                <a:cubicBezTo>
                  <a:pt x="791369" y="312737"/>
                  <a:pt x="789650" y="330188"/>
                  <a:pt x="788194" y="347662"/>
                </a:cubicBezTo>
                <a:cubicBezTo>
                  <a:pt x="787269" y="358764"/>
                  <a:pt x="786668" y="369892"/>
                  <a:pt x="785813" y="381000"/>
                </a:cubicBezTo>
                <a:cubicBezTo>
                  <a:pt x="784286" y="400848"/>
                  <a:pt x="782617" y="420686"/>
                  <a:pt x="781050" y="440531"/>
                </a:cubicBezTo>
                <a:cubicBezTo>
                  <a:pt x="780235" y="450848"/>
                  <a:pt x="779463" y="461168"/>
                  <a:pt x="778669" y="471487"/>
                </a:cubicBezTo>
                <a:cubicBezTo>
                  <a:pt x="777875" y="481806"/>
                  <a:pt x="777862" y="492215"/>
                  <a:pt x="776288" y="502444"/>
                </a:cubicBezTo>
                <a:cubicBezTo>
                  <a:pt x="773150" y="522841"/>
                  <a:pt x="768934" y="548859"/>
                  <a:pt x="766763" y="569119"/>
                </a:cubicBezTo>
                <a:cubicBezTo>
                  <a:pt x="765660" y="579409"/>
                  <a:pt x="765614" y="589800"/>
                  <a:pt x="764381" y="600075"/>
                </a:cubicBezTo>
                <a:cubicBezTo>
                  <a:pt x="760974" y="628466"/>
                  <a:pt x="759262" y="626028"/>
                  <a:pt x="754856" y="652462"/>
                </a:cubicBezTo>
                <a:cubicBezTo>
                  <a:pt x="753804" y="658774"/>
                  <a:pt x="753340" y="665171"/>
                  <a:pt x="752475" y="671512"/>
                </a:cubicBezTo>
                <a:cubicBezTo>
                  <a:pt x="750958" y="682635"/>
                  <a:pt x="749301" y="693737"/>
                  <a:pt x="747713" y="704850"/>
                </a:cubicBezTo>
                <a:cubicBezTo>
                  <a:pt x="745110" y="723073"/>
                  <a:pt x="742165" y="741267"/>
                  <a:pt x="740569" y="759619"/>
                </a:cubicBezTo>
                <a:cubicBezTo>
                  <a:pt x="735708" y="815527"/>
                  <a:pt x="740733" y="772603"/>
                  <a:pt x="735806" y="812006"/>
                </a:cubicBezTo>
                <a:cubicBezTo>
                  <a:pt x="735012" y="824706"/>
                  <a:pt x="734016" y="837395"/>
                  <a:pt x="733425" y="850106"/>
                </a:cubicBezTo>
                <a:cubicBezTo>
                  <a:pt x="725941" y="1011029"/>
                  <a:pt x="735285" y="838055"/>
                  <a:pt x="728663" y="957262"/>
                </a:cubicBezTo>
                <a:cubicBezTo>
                  <a:pt x="729457" y="1000125"/>
                  <a:pt x="729567" y="1043005"/>
                  <a:pt x="731044" y="1085850"/>
                </a:cubicBezTo>
                <a:cubicBezTo>
                  <a:pt x="731157" y="1089121"/>
                  <a:pt x="732485" y="1092240"/>
                  <a:pt x="733425" y="1095375"/>
                </a:cubicBezTo>
                <a:cubicBezTo>
                  <a:pt x="734117" y="1097682"/>
                  <a:pt x="738240" y="1113862"/>
                  <a:pt x="742950" y="1116806"/>
                </a:cubicBezTo>
                <a:cubicBezTo>
                  <a:pt x="747207" y="1119467"/>
                  <a:pt x="752475" y="1119981"/>
                  <a:pt x="757238" y="1121569"/>
                </a:cubicBezTo>
                <a:lnTo>
                  <a:pt x="764381" y="1123950"/>
                </a:lnTo>
                <a:cubicBezTo>
                  <a:pt x="771138" y="1122824"/>
                  <a:pt x="795515" y="1120852"/>
                  <a:pt x="804863" y="1114425"/>
                </a:cubicBezTo>
                <a:cubicBezTo>
                  <a:pt x="819770" y="1104176"/>
                  <a:pt x="837596" y="1087542"/>
                  <a:pt x="850106" y="1073944"/>
                </a:cubicBezTo>
                <a:cubicBezTo>
                  <a:pt x="862290" y="1060700"/>
                  <a:pt x="876287" y="1048722"/>
                  <a:pt x="885825" y="1033462"/>
                </a:cubicBezTo>
                <a:cubicBezTo>
                  <a:pt x="889794" y="1027112"/>
                  <a:pt x="893413" y="1020530"/>
                  <a:pt x="897731" y="1014412"/>
                </a:cubicBezTo>
                <a:cubicBezTo>
                  <a:pt x="902950" y="1007018"/>
                  <a:pt x="909077" y="1000300"/>
                  <a:pt x="914400" y="992981"/>
                </a:cubicBezTo>
                <a:cubicBezTo>
                  <a:pt x="933709" y="966432"/>
                  <a:pt x="935701" y="961962"/>
                  <a:pt x="952500" y="935831"/>
                </a:cubicBezTo>
                <a:cubicBezTo>
                  <a:pt x="954048" y="933424"/>
                  <a:pt x="955843" y="931172"/>
                  <a:pt x="957263" y="928687"/>
                </a:cubicBezTo>
                <a:cubicBezTo>
                  <a:pt x="963613" y="917575"/>
                  <a:pt x="970325" y="906661"/>
                  <a:pt x="976313" y="895350"/>
                </a:cubicBezTo>
                <a:cubicBezTo>
                  <a:pt x="977487" y="893132"/>
                  <a:pt x="977520" y="890424"/>
                  <a:pt x="978694" y="888206"/>
                </a:cubicBezTo>
                <a:cubicBezTo>
                  <a:pt x="984682" y="876895"/>
                  <a:pt x="991255" y="865901"/>
                  <a:pt x="997744" y="854869"/>
                </a:cubicBezTo>
                <a:cubicBezTo>
                  <a:pt x="999195" y="852402"/>
                  <a:pt x="1001103" y="850219"/>
                  <a:pt x="1002506" y="847725"/>
                </a:cubicBezTo>
                <a:cubicBezTo>
                  <a:pt x="1008252" y="837511"/>
                  <a:pt x="1013429" y="826983"/>
                  <a:pt x="1019175" y="816769"/>
                </a:cubicBezTo>
                <a:cubicBezTo>
                  <a:pt x="1020578" y="814275"/>
                  <a:pt x="1022535" y="812120"/>
                  <a:pt x="1023938" y="809625"/>
                </a:cubicBezTo>
                <a:cubicBezTo>
                  <a:pt x="1029684" y="799411"/>
                  <a:pt x="1034395" y="788607"/>
                  <a:pt x="1040606" y="778669"/>
                </a:cubicBezTo>
                <a:cubicBezTo>
                  <a:pt x="1042391" y="775813"/>
                  <a:pt x="1045848" y="774304"/>
                  <a:pt x="1047750" y="771525"/>
                </a:cubicBezTo>
                <a:cubicBezTo>
                  <a:pt x="1056207" y="759165"/>
                  <a:pt x="1063583" y="746099"/>
                  <a:pt x="1071563" y="733425"/>
                </a:cubicBezTo>
                <a:cubicBezTo>
                  <a:pt x="1084116" y="713488"/>
                  <a:pt x="1097110" y="693831"/>
                  <a:pt x="1109663" y="673894"/>
                </a:cubicBezTo>
                <a:cubicBezTo>
                  <a:pt x="1116119" y="663641"/>
                  <a:pt x="1122291" y="653212"/>
                  <a:pt x="1128713" y="642937"/>
                </a:cubicBezTo>
                <a:cubicBezTo>
                  <a:pt x="1128740" y="642894"/>
                  <a:pt x="1162024" y="590592"/>
                  <a:pt x="1162050" y="590550"/>
                </a:cubicBezTo>
                <a:cubicBezTo>
                  <a:pt x="1167606" y="581819"/>
                  <a:pt x="1172193" y="572388"/>
                  <a:pt x="1178719" y="564356"/>
                </a:cubicBezTo>
                <a:lnTo>
                  <a:pt x="1209675" y="526256"/>
                </a:lnTo>
                <a:cubicBezTo>
                  <a:pt x="1212873" y="522306"/>
                  <a:pt x="1215134" y="517400"/>
                  <a:pt x="1219200" y="514350"/>
                </a:cubicBezTo>
                <a:cubicBezTo>
                  <a:pt x="1226695" y="508729"/>
                  <a:pt x="1229531" y="505714"/>
                  <a:pt x="1238250" y="502444"/>
                </a:cubicBezTo>
                <a:cubicBezTo>
                  <a:pt x="1241314" y="501295"/>
                  <a:pt x="1244600" y="500856"/>
                  <a:pt x="1247775" y="500062"/>
                </a:cubicBezTo>
                <a:cubicBezTo>
                  <a:pt x="1256506" y="500856"/>
                  <a:pt x="1265712" y="499495"/>
                  <a:pt x="1273969" y="502444"/>
                </a:cubicBezTo>
                <a:cubicBezTo>
                  <a:pt x="1277707" y="503779"/>
                  <a:pt x="1278500" y="508982"/>
                  <a:pt x="1281113" y="511969"/>
                </a:cubicBezTo>
                <a:cubicBezTo>
                  <a:pt x="1284070" y="515348"/>
                  <a:pt x="1287944" y="517902"/>
                  <a:pt x="1290638" y="521494"/>
                </a:cubicBezTo>
                <a:cubicBezTo>
                  <a:pt x="1312976" y="551278"/>
                  <a:pt x="1305213" y="541564"/>
                  <a:pt x="1316831" y="566737"/>
                </a:cubicBezTo>
                <a:cubicBezTo>
                  <a:pt x="1319062" y="571572"/>
                  <a:pt x="1322360" y="575951"/>
                  <a:pt x="1323975" y="581025"/>
                </a:cubicBezTo>
                <a:cubicBezTo>
                  <a:pt x="1327944" y="593500"/>
                  <a:pt x="1333500" y="619125"/>
                  <a:pt x="1333500" y="619125"/>
                </a:cubicBezTo>
                <a:cubicBezTo>
                  <a:pt x="1335088" y="635794"/>
                  <a:pt x="1336747" y="652456"/>
                  <a:pt x="1338263" y="669131"/>
                </a:cubicBezTo>
                <a:cubicBezTo>
                  <a:pt x="1339128" y="678650"/>
                  <a:pt x="1340644" y="697706"/>
                  <a:pt x="1340644" y="697706"/>
                </a:cubicBezTo>
                <a:cubicBezTo>
                  <a:pt x="1339850" y="756444"/>
                  <a:pt x="1340098" y="815205"/>
                  <a:pt x="1338263" y="873919"/>
                </a:cubicBezTo>
                <a:cubicBezTo>
                  <a:pt x="1338014" y="881877"/>
                  <a:pt x="1332862" y="932686"/>
                  <a:pt x="1331119" y="950119"/>
                </a:cubicBezTo>
                <a:cubicBezTo>
                  <a:pt x="1330325" y="958056"/>
                  <a:pt x="1330673" y="966192"/>
                  <a:pt x="1328738" y="973931"/>
                </a:cubicBezTo>
                <a:cubicBezTo>
                  <a:pt x="1323740" y="993920"/>
                  <a:pt x="1324360" y="989287"/>
                  <a:pt x="1321594" y="1007269"/>
                </a:cubicBezTo>
                <a:cubicBezTo>
                  <a:pt x="1320741" y="1012816"/>
                  <a:pt x="1319909" y="1018368"/>
                  <a:pt x="1319213" y="1023937"/>
                </a:cubicBezTo>
                <a:cubicBezTo>
                  <a:pt x="1318321" y="1031069"/>
                  <a:pt x="1317924" y="1038265"/>
                  <a:pt x="1316831" y="1045369"/>
                </a:cubicBezTo>
                <a:cubicBezTo>
                  <a:pt x="1316333" y="1048604"/>
                  <a:pt x="1315136" y="1051694"/>
                  <a:pt x="1314450" y="1054894"/>
                </a:cubicBezTo>
                <a:cubicBezTo>
                  <a:pt x="1308146" y="1084317"/>
                  <a:pt x="1312574" y="1070050"/>
                  <a:pt x="1307306" y="1085850"/>
                </a:cubicBezTo>
                <a:cubicBezTo>
                  <a:pt x="1302414" y="1115208"/>
                  <a:pt x="1302544" y="1104769"/>
                  <a:pt x="1302544" y="1116806"/>
                </a:cubicBezTo>
              </a:path>
            </a:pathLst>
          </a:custGeom>
          <a:noFill/>
          <a:ln w="38100">
            <a:solidFill>
              <a:srgbClr val="3B8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DB6F487-C228-4A13-98EA-81E031354758}"/>
              </a:ext>
            </a:extLst>
          </p:cNvPr>
          <p:cNvSpPr/>
          <p:nvPr/>
        </p:nvSpPr>
        <p:spPr>
          <a:xfrm>
            <a:off x="8775700" y="3484835"/>
            <a:ext cx="1003300" cy="1041400"/>
          </a:xfrm>
          <a:custGeom>
            <a:avLst/>
            <a:gdLst>
              <a:gd name="connsiteX0" fmla="*/ 6350 w 1003300"/>
              <a:gd name="connsiteY0" fmla="*/ 1041400 h 1041400"/>
              <a:gd name="connsiteX1" fmla="*/ 6350 w 1003300"/>
              <a:gd name="connsiteY1" fmla="*/ 1041400 h 1041400"/>
              <a:gd name="connsiteX2" fmla="*/ 6350 w 1003300"/>
              <a:gd name="connsiteY2" fmla="*/ 914400 h 1041400"/>
              <a:gd name="connsiteX3" fmla="*/ 0 w 1003300"/>
              <a:gd name="connsiteY3" fmla="*/ 266700 h 1041400"/>
              <a:gd name="connsiteX4" fmla="*/ 984250 w 1003300"/>
              <a:gd name="connsiteY4" fmla="*/ 0 h 1041400"/>
              <a:gd name="connsiteX5" fmla="*/ 1003300 w 1003300"/>
              <a:gd name="connsiteY5" fmla="*/ 685800 h 1041400"/>
              <a:gd name="connsiteX6" fmla="*/ 6350 w 1003300"/>
              <a:gd name="connsiteY6" fmla="*/ 1041400 h 104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3300" h="1041400">
                <a:moveTo>
                  <a:pt x="6350" y="1041400"/>
                </a:moveTo>
                <a:lnTo>
                  <a:pt x="6350" y="1041400"/>
                </a:lnTo>
                <a:lnTo>
                  <a:pt x="6350" y="914400"/>
                </a:lnTo>
                <a:cubicBezTo>
                  <a:pt x="4233" y="698500"/>
                  <a:pt x="2117" y="482600"/>
                  <a:pt x="0" y="266700"/>
                </a:cubicBezTo>
                <a:lnTo>
                  <a:pt x="984250" y="0"/>
                </a:lnTo>
                <a:lnTo>
                  <a:pt x="1003300" y="685800"/>
                </a:lnTo>
                <a:lnTo>
                  <a:pt x="6350" y="1041400"/>
                </a:lnTo>
                <a:close/>
              </a:path>
            </a:pathLst>
          </a:custGeom>
          <a:pattFill prst="zigZag">
            <a:fgClr>
              <a:schemeClr val="bg2">
                <a:lumMod val="75000"/>
              </a:schemeClr>
            </a:fgClr>
            <a:bgClr>
              <a:schemeClr val="tx1">
                <a:lumMod val="50000"/>
                <a:lumOff val="50000"/>
              </a:schemeClr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4D802CF-BB21-453E-9E5F-AFCC014D512B}"/>
              </a:ext>
            </a:extLst>
          </p:cNvPr>
          <p:cNvCxnSpPr>
            <a:cxnSpLocks/>
          </p:cNvCxnSpPr>
          <p:nvPr/>
        </p:nvCxnSpPr>
        <p:spPr>
          <a:xfrm>
            <a:off x="9258300" y="4032250"/>
            <a:ext cx="2165985" cy="1332230"/>
          </a:xfrm>
          <a:prstGeom prst="straightConnector1">
            <a:avLst/>
          </a:prstGeom>
          <a:ln w="317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D15B876-5C5A-4F20-A0A5-BC0437BD0DF8}"/>
              </a:ext>
            </a:extLst>
          </p:cNvPr>
          <p:cNvSpPr/>
          <p:nvPr/>
        </p:nvSpPr>
        <p:spPr>
          <a:xfrm>
            <a:off x="9236075" y="3949700"/>
            <a:ext cx="2291557" cy="1392240"/>
          </a:xfrm>
          <a:custGeom>
            <a:avLst/>
            <a:gdLst>
              <a:gd name="connsiteX0" fmla="*/ 4763 w 2243138"/>
              <a:gd name="connsiteY0" fmla="*/ 90487 h 1400175"/>
              <a:gd name="connsiteX1" fmla="*/ 0 w 2243138"/>
              <a:gd name="connsiteY1" fmla="*/ 114300 h 1400175"/>
              <a:gd name="connsiteX2" fmla="*/ 4763 w 2243138"/>
              <a:gd name="connsiteY2" fmla="*/ 228600 h 1400175"/>
              <a:gd name="connsiteX3" fmla="*/ 9525 w 2243138"/>
              <a:gd name="connsiteY3" fmla="*/ 247650 h 1400175"/>
              <a:gd name="connsiteX4" fmla="*/ 19050 w 2243138"/>
              <a:gd name="connsiteY4" fmla="*/ 300037 h 1400175"/>
              <a:gd name="connsiteX5" fmla="*/ 38100 w 2243138"/>
              <a:gd name="connsiteY5" fmla="*/ 328612 h 1400175"/>
              <a:gd name="connsiteX6" fmla="*/ 47625 w 2243138"/>
              <a:gd name="connsiteY6" fmla="*/ 342900 h 1400175"/>
              <a:gd name="connsiteX7" fmla="*/ 80963 w 2243138"/>
              <a:gd name="connsiteY7" fmla="*/ 352425 h 1400175"/>
              <a:gd name="connsiteX8" fmla="*/ 128588 w 2243138"/>
              <a:gd name="connsiteY8" fmla="*/ 347662 h 1400175"/>
              <a:gd name="connsiteX9" fmla="*/ 176213 w 2243138"/>
              <a:gd name="connsiteY9" fmla="*/ 323850 h 1400175"/>
              <a:gd name="connsiteX10" fmla="*/ 214313 w 2243138"/>
              <a:gd name="connsiteY10" fmla="*/ 300037 h 1400175"/>
              <a:gd name="connsiteX11" fmla="*/ 233363 w 2243138"/>
              <a:gd name="connsiteY11" fmla="*/ 280987 h 1400175"/>
              <a:gd name="connsiteX12" fmla="*/ 300038 w 2243138"/>
              <a:gd name="connsiteY12" fmla="*/ 223837 h 1400175"/>
              <a:gd name="connsiteX13" fmla="*/ 333375 w 2243138"/>
              <a:gd name="connsiteY13" fmla="*/ 176212 h 1400175"/>
              <a:gd name="connsiteX14" fmla="*/ 347663 w 2243138"/>
              <a:gd name="connsiteY14" fmla="*/ 161925 h 1400175"/>
              <a:gd name="connsiteX15" fmla="*/ 366713 w 2243138"/>
              <a:gd name="connsiteY15" fmla="*/ 138112 h 1400175"/>
              <a:gd name="connsiteX16" fmla="*/ 390525 w 2243138"/>
              <a:gd name="connsiteY16" fmla="*/ 119062 h 1400175"/>
              <a:gd name="connsiteX17" fmla="*/ 428625 w 2243138"/>
              <a:gd name="connsiteY17" fmla="*/ 80962 h 1400175"/>
              <a:gd name="connsiteX18" fmla="*/ 466725 w 2243138"/>
              <a:gd name="connsiteY18" fmla="*/ 57150 h 1400175"/>
              <a:gd name="connsiteX19" fmla="*/ 485775 w 2243138"/>
              <a:gd name="connsiteY19" fmla="*/ 42862 h 1400175"/>
              <a:gd name="connsiteX20" fmla="*/ 538163 w 2243138"/>
              <a:gd name="connsiteY20" fmla="*/ 19050 h 1400175"/>
              <a:gd name="connsiteX21" fmla="*/ 566738 w 2243138"/>
              <a:gd name="connsiteY21" fmla="*/ 4762 h 1400175"/>
              <a:gd name="connsiteX22" fmla="*/ 609600 w 2243138"/>
              <a:gd name="connsiteY22" fmla="*/ 0 h 1400175"/>
              <a:gd name="connsiteX23" fmla="*/ 633413 w 2243138"/>
              <a:gd name="connsiteY23" fmla="*/ 4762 h 1400175"/>
              <a:gd name="connsiteX24" fmla="*/ 642938 w 2243138"/>
              <a:gd name="connsiteY24" fmla="*/ 23812 h 1400175"/>
              <a:gd name="connsiteX25" fmla="*/ 652463 w 2243138"/>
              <a:gd name="connsiteY25" fmla="*/ 38100 h 1400175"/>
              <a:gd name="connsiteX26" fmla="*/ 661988 w 2243138"/>
              <a:gd name="connsiteY26" fmla="*/ 71437 h 1400175"/>
              <a:gd name="connsiteX27" fmla="*/ 666750 w 2243138"/>
              <a:gd name="connsiteY27" fmla="*/ 109537 h 1400175"/>
              <a:gd name="connsiteX28" fmla="*/ 671513 w 2243138"/>
              <a:gd name="connsiteY28" fmla="*/ 133350 h 1400175"/>
              <a:gd name="connsiteX29" fmla="*/ 666750 w 2243138"/>
              <a:gd name="connsiteY29" fmla="*/ 333375 h 1400175"/>
              <a:gd name="connsiteX30" fmla="*/ 661988 w 2243138"/>
              <a:gd name="connsiteY30" fmla="*/ 361950 h 1400175"/>
              <a:gd name="connsiteX31" fmla="*/ 657225 w 2243138"/>
              <a:gd name="connsiteY31" fmla="*/ 414337 h 1400175"/>
              <a:gd name="connsiteX32" fmla="*/ 652463 w 2243138"/>
              <a:gd name="connsiteY32" fmla="*/ 442912 h 1400175"/>
              <a:gd name="connsiteX33" fmla="*/ 647700 w 2243138"/>
              <a:gd name="connsiteY33" fmla="*/ 495300 h 1400175"/>
              <a:gd name="connsiteX34" fmla="*/ 642938 w 2243138"/>
              <a:gd name="connsiteY34" fmla="*/ 519112 h 1400175"/>
              <a:gd name="connsiteX35" fmla="*/ 638175 w 2243138"/>
              <a:gd name="connsiteY35" fmla="*/ 566737 h 1400175"/>
              <a:gd name="connsiteX36" fmla="*/ 642938 w 2243138"/>
              <a:gd name="connsiteY36" fmla="*/ 766762 h 1400175"/>
              <a:gd name="connsiteX37" fmla="*/ 647700 w 2243138"/>
              <a:gd name="connsiteY37" fmla="*/ 785812 h 1400175"/>
              <a:gd name="connsiteX38" fmla="*/ 652463 w 2243138"/>
              <a:gd name="connsiteY38" fmla="*/ 809625 h 1400175"/>
              <a:gd name="connsiteX39" fmla="*/ 685800 w 2243138"/>
              <a:gd name="connsiteY39" fmla="*/ 823912 h 1400175"/>
              <a:gd name="connsiteX40" fmla="*/ 776288 w 2243138"/>
              <a:gd name="connsiteY40" fmla="*/ 819150 h 1400175"/>
              <a:gd name="connsiteX41" fmla="*/ 823913 w 2243138"/>
              <a:gd name="connsiteY41" fmla="*/ 790575 h 1400175"/>
              <a:gd name="connsiteX42" fmla="*/ 847725 w 2243138"/>
              <a:gd name="connsiteY42" fmla="*/ 781050 h 1400175"/>
              <a:gd name="connsiteX43" fmla="*/ 923925 w 2243138"/>
              <a:gd name="connsiteY43" fmla="*/ 723900 h 1400175"/>
              <a:gd name="connsiteX44" fmla="*/ 947738 w 2243138"/>
              <a:gd name="connsiteY44" fmla="*/ 700087 h 1400175"/>
              <a:gd name="connsiteX45" fmla="*/ 1004888 w 2243138"/>
              <a:gd name="connsiteY45" fmla="*/ 652462 h 1400175"/>
              <a:gd name="connsiteX46" fmla="*/ 1028700 w 2243138"/>
              <a:gd name="connsiteY46" fmla="*/ 628650 h 1400175"/>
              <a:gd name="connsiteX47" fmla="*/ 1057275 w 2243138"/>
              <a:gd name="connsiteY47" fmla="*/ 595312 h 1400175"/>
              <a:gd name="connsiteX48" fmla="*/ 1085850 w 2243138"/>
              <a:gd name="connsiteY48" fmla="*/ 571500 h 1400175"/>
              <a:gd name="connsiteX49" fmla="*/ 1147763 w 2243138"/>
              <a:gd name="connsiteY49" fmla="*/ 509587 h 1400175"/>
              <a:gd name="connsiteX50" fmla="*/ 1181100 w 2243138"/>
              <a:gd name="connsiteY50" fmla="*/ 485775 h 1400175"/>
              <a:gd name="connsiteX51" fmla="*/ 1214438 w 2243138"/>
              <a:gd name="connsiteY51" fmla="*/ 452437 h 1400175"/>
              <a:gd name="connsiteX52" fmla="*/ 1304925 w 2243138"/>
              <a:gd name="connsiteY52" fmla="*/ 390525 h 1400175"/>
              <a:gd name="connsiteX53" fmla="*/ 1333500 w 2243138"/>
              <a:gd name="connsiteY53" fmla="*/ 371475 h 1400175"/>
              <a:gd name="connsiteX54" fmla="*/ 1400175 w 2243138"/>
              <a:gd name="connsiteY54" fmla="*/ 347662 h 1400175"/>
              <a:gd name="connsiteX55" fmla="*/ 1476375 w 2243138"/>
              <a:gd name="connsiteY55" fmla="*/ 352425 h 1400175"/>
              <a:gd name="connsiteX56" fmla="*/ 1514475 w 2243138"/>
              <a:gd name="connsiteY56" fmla="*/ 400050 h 1400175"/>
              <a:gd name="connsiteX57" fmla="*/ 1528763 w 2243138"/>
              <a:gd name="connsiteY57" fmla="*/ 423862 h 1400175"/>
              <a:gd name="connsiteX58" fmla="*/ 1538288 w 2243138"/>
              <a:gd name="connsiteY58" fmla="*/ 447675 h 1400175"/>
              <a:gd name="connsiteX59" fmla="*/ 1552575 w 2243138"/>
              <a:gd name="connsiteY59" fmla="*/ 538162 h 1400175"/>
              <a:gd name="connsiteX60" fmla="*/ 1547813 w 2243138"/>
              <a:gd name="connsiteY60" fmla="*/ 733425 h 1400175"/>
              <a:gd name="connsiteX61" fmla="*/ 1543050 w 2243138"/>
              <a:gd name="connsiteY61" fmla="*/ 762000 h 1400175"/>
              <a:gd name="connsiteX62" fmla="*/ 1533525 w 2243138"/>
              <a:gd name="connsiteY62" fmla="*/ 828675 h 1400175"/>
              <a:gd name="connsiteX63" fmla="*/ 1528763 w 2243138"/>
              <a:gd name="connsiteY63" fmla="*/ 900112 h 1400175"/>
              <a:gd name="connsiteX64" fmla="*/ 1524000 w 2243138"/>
              <a:gd name="connsiteY64" fmla="*/ 928687 h 1400175"/>
              <a:gd name="connsiteX65" fmla="*/ 1514475 w 2243138"/>
              <a:gd name="connsiteY65" fmla="*/ 1028700 h 1400175"/>
              <a:gd name="connsiteX66" fmla="*/ 1504950 w 2243138"/>
              <a:gd name="connsiteY66" fmla="*/ 1147762 h 1400175"/>
              <a:gd name="connsiteX67" fmla="*/ 1514475 w 2243138"/>
              <a:gd name="connsiteY67" fmla="*/ 1333500 h 1400175"/>
              <a:gd name="connsiteX68" fmla="*/ 1528763 w 2243138"/>
              <a:gd name="connsiteY68" fmla="*/ 1381125 h 1400175"/>
              <a:gd name="connsiteX69" fmla="*/ 1566863 w 2243138"/>
              <a:gd name="connsiteY69" fmla="*/ 1400175 h 1400175"/>
              <a:gd name="connsiteX70" fmla="*/ 1662113 w 2243138"/>
              <a:gd name="connsiteY70" fmla="*/ 1395412 h 1400175"/>
              <a:gd name="connsiteX71" fmla="*/ 1709738 w 2243138"/>
              <a:gd name="connsiteY71" fmla="*/ 1371600 h 1400175"/>
              <a:gd name="connsiteX72" fmla="*/ 1738313 w 2243138"/>
              <a:gd name="connsiteY72" fmla="*/ 1352550 h 1400175"/>
              <a:gd name="connsiteX73" fmla="*/ 1771650 w 2243138"/>
              <a:gd name="connsiteY73" fmla="*/ 1333500 h 1400175"/>
              <a:gd name="connsiteX74" fmla="*/ 1800225 w 2243138"/>
              <a:gd name="connsiteY74" fmla="*/ 1309687 h 1400175"/>
              <a:gd name="connsiteX75" fmla="*/ 1828800 w 2243138"/>
              <a:gd name="connsiteY75" fmla="*/ 1295400 h 1400175"/>
              <a:gd name="connsiteX76" fmla="*/ 1857375 w 2243138"/>
              <a:gd name="connsiteY76" fmla="*/ 1271587 h 1400175"/>
              <a:gd name="connsiteX77" fmla="*/ 1966913 w 2243138"/>
              <a:gd name="connsiteY77" fmla="*/ 1195387 h 1400175"/>
              <a:gd name="connsiteX78" fmla="*/ 1990725 w 2243138"/>
              <a:gd name="connsiteY78" fmla="*/ 1176337 h 1400175"/>
              <a:gd name="connsiteX79" fmla="*/ 2033588 w 2243138"/>
              <a:gd name="connsiteY79" fmla="*/ 1138237 h 1400175"/>
              <a:gd name="connsiteX80" fmla="*/ 2076450 w 2243138"/>
              <a:gd name="connsiteY80" fmla="*/ 1095375 h 1400175"/>
              <a:gd name="connsiteX81" fmla="*/ 2119313 w 2243138"/>
              <a:gd name="connsiteY81" fmla="*/ 1057275 h 1400175"/>
              <a:gd name="connsiteX82" fmla="*/ 2143125 w 2243138"/>
              <a:gd name="connsiteY82" fmla="*/ 1038225 h 1400175"/>
              <a:gd name="connsiteX83" fmla="*/ 2181225 w 2243138"/>
              <a:gd name="connsiteY83" fmla="*/ 1000125 h 1400175"/>
              <a:gd name="connsiteX84" fmla="*/ 2209800 w 2243138"/>
              <a:gd name="connsiteY84" fmla="*/ 976312 h 1400175"/>
              <a:gd name="connsiteX85" fmla="*/ 2224088 w 2243138"/>
              <a:gd name="connsiteY85" fmla="*/ 966787 h 1400175"/>
              <a:gd name="connsiteX86" fmla="*/ 2243138 w 2243138"/>
              <a:gd name="connsiteY86" fmla="*/ 957262 h 1400175"/>
              <a:gd name="connsiteX0" fmla="*/ 4763 w 2243138"/>
              <a:gd name="connsiteY0" fmla="*/ 90487 h 1400175"/>
              <a:gd name="connsiteX1" fmla="*/ 0 w 2243138"/>
              <a:gd name="connsiteY1" fmla="*/ 114300 h 1400175"/>
              <a:gd name="connsiteX2" fmla="*/ 4763 w 2243138"/>
              <a:gd name="connsiteY2" fmla="*/ 228600 h 1400175"/>
              <a:gd name="connsiteX3" fmla="*/ 9525 w 2243138"/>
              <a:gd name="connsiteY3" fmla="*/ 247650 h 1400175"/>
              <a:gd name="connsiteX4" fmla="*/ 19050 w 2243138"/>
              <a:gd name="connsiteY4" fmla="*/ 300037 h 1400175"/>
              <a:gd name="connsiteX5" fmla="*/ 38100 w 2243138"/>
              <a:gd name="connsiteY5" fmla="*/ 328612 h 1400175"/>
              <a:gd name="connsiteX6" fmla="*/ 47625 w 2243138"/>
              <a:gd name="connsiteY6" fmla="*/ 342900 h 1400175"/>
              <a:gd name="connsiteX7" fmla="*/ 80963 w 2243138"/>
              <a:gd name="connsiteY7" fmla="*/ 352425 h 1400175"/>
              <a:gd name="connsiteX8" fmla="*/ 128588 w 2243138"/>
              <a:gd name="connsiteY8" fmla="*/ 347662 h 1400175"/>
              <a:gd name="connsiteX9" fmla="*/ 176213 w 2243138"/>
              <a:gd name="connsiteY9" fmla="*/ 323850 h 1400175"/>
              <a:gd name="connsiteX10" fmla="*/ 214313 w 2243138"/>
              <a:gd name="connsiteY10" fmla="*/ 300037 h 1400175"/>
              <a:gd name="connsiteX11" fmla="*/ 233363 w 2243138"/>
              <a:gd name="connsiteY11" fmla="*/ 280987 h 1400175"/>
              <a:gd name="connsiteX12" fmla="*/ 300038 w 2243138"/>
              <a:gd name="connsiteY12" fmla="*/ 223837 h 1400175"/>
              <a:gd name="connsiteX13" fmla="*/ 333375 w 2243138"/>
              <a:gd name="connsiteY13" fmla="*/ 176212 h 1400175"/>
              <a:gd name="connsiteX14" fmla="*/ 347663 w 2243138"/>
              <a:gd name="connsiteY14" fmla="*/ 161925 h 1400175"/>
              <a:gd name="connsiteX15" fmla="*/ 366713 w 2243138"/>
              <a:gd name="connsiteY15" fmla="*/ 138112 h 1400175"/>
              <a:gd name="connsiteX16" fmla="*/ 390525 w 2243138"/>
              <a:gd name="connsiteY16" fmla="*/ 119062 h 1400175"/>
              <a:gd name="connsiteX17" fmla="*/ 428625 w 2243138"/>
              <a:gd name="connsiteY17" fmla="*/ 80962 h 1400175"/>
              <a:gd name="connsiteX18" fmla="*/ 466725 w 2243138"/>
              <a:gd name="connsiteY18" fmla="*/ 57150 h 1400175"/>
              <a:gd name="connsiteX19" fmla="*/ 485775 w 2243138"/>
              <a:gd name="connsiteY19" fmla="*/ 42862 h 1400175"/>
              <a:gd name="connsiteX20" fmla="*/ 538163 w 2243138"/>
              <a:gd name="connsiteY20" fmla="*/ 19050 h 1400175"/>
              <a:gd name="connsiteX21" fmla="*/ 576263 w 2243138"/>
              <a:gd name="connsiteY21" fmla="*/ 14287 h 1400175"/>
              <a:gd name="connsiteX22" fmla="*/ 609600 w 2243138"/>
              <a:gd name="connsiteY22" fmla="*/ 0 h 1400175"/>
              <a:gd name="connsiteX23" fmla="*/ 633413 w 2243138"/>
              <a:gd name="connsiteY23" fmla="*/ 4762 h 1400175"/>
              <a:gd name="connsiteX24" fmla="*/ 642938 w 2243138"/>
              <a:gd name="connsiteY24" fmla="*/ 23812 h 1400175"/>
              <a:gd name="connsiteX25" fmla="*/ 652463 w 2243138"/>
              <a:gd name="connsiteY25" fmla="*/ 38100 h 1400175"/>
              <a:gd name="connsiteX26" fmla="*/ 661988 w 2243138"/>
              <a:gd name="connsiteY26" fmla="*/ 71437 h 1400175"/>
              <a:gd name="connsiteX27" fmla="*/ 666750 w 2243138"/>
              <a:gd name="connsiteY27" fmla="*/ 109537 h 1400175"/>
              <a:gd name="connsiteX28" fmla="*/ 671513 w 2243138"/>
              <a:gd name="connsiteY28" fmla="*/ 133350 h 1400175"/>
              <a:gd name="connsiteX29" fmla="*/ 666750 w 2243138"/>
              <a:gd name="connsiteY29" fmla="*/ 333375 h 1400175"/>
              <a:gd name="connsiteX30" fmla="*/ 661988 w 2243138"/>
              <a:gd name="connsiteY30" fmla="*/ 361950 h 1400175"/>
              <a:gd name="connsiteX31" fmla="*/ 657225 w 2243138"/>
              <a:gd name="connsiteY31" fmla="*/ 414337 h 1400175"/>
              <a:gd name="connsiteX32" fmla="*/ 652463 w 2243138"/>
              <a:gd name="connsiteY32" fmla="*/ 442912 h 1400175"/>
              <a:gd name="connsiteX33" fmla="*/ 647700 w 2243138"/>
              <a:gd name="connsiteY33" fmla="*/ 495300 h 1400175"/>
              <a:gd name="connsiteX34" fmla="*/ 642938 w 2243138"/>
              <a:gd name="connsiteY34" fmla="*/ 519112 h 1400175"/>
              <a:gd name="connsiteX35" fmla="*/ 638175 w 2243138"/>
              <a:gd name="connsiteY35" fmla="*/ 566737 h 1400175"/>
              <a:gd name="connsiteX36" fmla="*/ 642938 w 2243138"/>
              <a:gd name="connsiteY36" fmla="*/ 766762 h 1400175"/>
              <a:gd name="connsiteX37" fmla="*/ 647700 w 2243138"/>
              <a:gd name="connsiteY37" fmla="*/ 785812 h 1400175"/>
              <a:gd name="connsiteX38" fmla="*/ 652463 w 2243138"/>
              <a:gd name="connsiteY38" fmla="*/ 809625 h 1400175"/>
              <a:gd name="connsiteX39" fmla="*/ 685800 w 2243138"/>
              <a:gd name="connsiteY39" fmla="*/ 823912 h 1400175"/>
              <a:gd name="connsiteX40" fmla="*/ 776288 w 2243138"/>
              <a:gd name="connsiteY40" fmla="*/ 819150 h 1400175"/>
              <a:gd name="connsiteX41" fmla="*/ 823913 w 2243138"/>
              <a:gd name="connsiteY41" fmla="*/ 790575 h 1400175"/>
              <a:gd name="connsiteX42" fmla="*/ 847725 w 2243138"/>
              <a:gd name="connsiteY42" fmla="*/ 781050 h 1400175"/>
              <a:gd name="connsiteX43" fmla="*/ 923925 w 2243138"/>
              <a:gd name="connsiteY43" fmla="*/ 723900 h 1400175"/>
              <a:gd name="connsiteX44" fmla="*/ 947738 w 2243138"/>
              <a:gd name="connsiteY44" fmla="*/ 700087 h 1400175"/>
              <a:gd name="connsiteX45" fmla="*/ 1004888 w 2243138"/>
              <a:gd name="connsiteY45" fmla="*/ 652462 h 1400175"/>
              <a:gd name="connsiteX46" fmla="*/ 1028700 w 2243138"/>
              <a:gd name="connsiteY46" fmla="*/ 628650 h 1400175"/>
              <a:gd name="connsiteX47" fmla="*/ 1057275 w 2243138"/>
              <a:gd name="connsiteY47" fmla="*/ 595312 h 1400175"/>
              <a:gd name="connsiteX48" fmla="*/ 1085850 w 2243138"/>
              <a:gd name="connsiteY48" fmla="*/ 571500 h 1400175"/>
              <a:gd name="connsiteX49" fmla="*/ 1147763 w 2243138"/>
              <a:gd name="connsiteY49" fmla="*/ 509587 h 1400175"/>
              <a:gd name="connsiteX50" fmla="*/ 1181100 w 2243138"/>
              <a:gd name="connsiteY50" fmla="*/ 485775 h 1400175"/>
              <a:gd name="connsiteX51" fmla="*/ 1214438 w 2243138"/>
              <a:gd name="connsiteY51" fmla="*/ 452437 h 1400175"/>
              <a:gd name="connsiteX52" fmla="*/ 1304925 w 2243138"/>
              <a:gd name="connsiteY52" fmla="*/ 390525 h 1400175"/>
              <a:gd name="connsiteX53" fmla="*/ 1333500 w 2243138"/>
              <a:gd name="connsiteY53" fmla="*/ 371475 h 1400175"/>
              <a:gd name="connsiteX54" fmla="*/ 1400175 w 2243138"/>
              <a:gd name="connsiteY54" fmla="*/ 347662 h 1400175"/>
              <a:gd name="connsiteX55" fmla="*/ 1476375 w 2243138"/>
              <a:gd name="connsiteY55" fmla="*/ 352425 h 1400175"/>
              <a:gd name="connsiteX56" fmla="*/ 1514475 w 2243138"/>
              <a:gd name="connsiteY56" fmla="*/ 400050 h 1400175"/>
              <a:gd name="connsiteX57" fmla="*/ 1528763 w 2243138"/>
              <a:gd name="connsiteY57" fmla="*/ 423862 h 1400175"/>
              <a:gd name="connsiteX58" fmla="*/ 1538288 w 2243138"/>
              <a:gd name="connsiteY58" fmla="*/ 447675 h 1400175"/>
              <a:gd name="connsiteX59" fmla="*/ 1552575 w 2243138"/>
              <a:gd name="connsiteY59" fmla="*/ 538162 h 1400175"/>
              <a:gd name="connsiteX60" fmla="*/ 1547813 w 2243138"/>
              <a:gd name="connsiteY60" fmla="*/ 733425 h 1400175"/>
              <a:gd name="connsiteX61" fmla="*/ 1543050 w 2243138"/>
              <a:gd name="connsiteY61" fmla="*/ 762000 h 1400175"/>
              <a:gd name="connsiteX62" fmla="*/ 1533525 w 2243138"/>
              <a:gd name="connsiteY62" fmla="*/ 828675 h 1400175"/>
              <a:gd name="connsiteX63" fmla="*/ 1528763 w 2243138"/>
              <a:gd name="connsiteY63" fmla="*/ 900112 h 1400175"/>
              <a:gd name="connsiteX64" fmla="*/ 1524000 w 2243138"/>
              <a:gd name="connsiteY64" fmla="*/ 928687 h 1400175"/>
              <a:gd name="connsiteX65" fmla="*/ 1514475 w 2243138"/>
              <a:gd name="connsiteY65" fmla="*/ 1028700 h 1400175"/>
              <a:gd name="connsiteX66" fmla="*/ 1504950 w 2243138"/>
              <a:gd name="connsiteY66" fmla="*/ 1147762 h 1400175"/>
              <a:gd name="connsiteX67" fmla="*/ 1514475 w 2243138"/>
              <a:gd name="connsiteY67" fmla="*/ 1333500 h 1400175"/>
              <a:gd name="connsiteX68" fmla="*/ 1528763 w 2243138"/>
              <a:gd name="connsiteY68" fmla="*/ 1381125 h 1400175"/>
              <a:gd name="connsiteX69" fmla="*/ 1566863 w 2243138"/>
              <a:gd name="connsiteY69" fmla="*/ 1400175 h 1400175"/>
              <a:gd name="connsiteX70" fmla="*/ 1662113 w 2243138"/>
              <a:gd name="connsiteY70" fmla="*/ 1395412 h 1400175"/>
              <a:gd name="connsiteX71" fmla="*/ 1709738 w 2243138"/>
              <a:gd name="connsiteY71" fmla="*/ 1371600 h 1400175"/>
              <a:gd name="connsiteX72" fmla="*/ 1738313 w 2243138"/>
              <a:gd name="connsiteY72" fmla="*/ 1352550 h 1400175"/>
              <a:gd name="connsiteX73" fmla="*/ 1771650 w 2243138"/>
              <a:gd name="connsiteY73" fmla="*/ 1333500 h 1400175"/>
              <a:gd name="connsiteX74" fmla="*/ 1800225 w 2243138"/>
              <a:gd name="connsiteY74" fmla="*/ 1309687 h 1400175"/>
              <a:gd name="connsiteX75" fmla="*/ 1828800 w 2243138"/>
              <a:gd name="connsiteY75" fmla="*/ 1295400 h 1400175"/>
              <a:gd name="connsiteX76" fmla="*/ 1857375 w 2243138"/>
              <a:gd name="connsiteY76" fmla="*/ 1271587 h 1400175"/>
              <a:gd name="connsiteX77" fmla="*/ 1966913 w 2243138"/>
              <a:gd name="connsiteY77" fmla="*/ 1195387 h 1400175"/>
              <a:gd name="connsiteX78" fmla="*/ 1990725 w 2243138"/>
              <a:gd name="connsiteY78" fmla="*/ 1176337 h 1400175"/>
              <a:gd name="connsiteX79" fmla="*/ 2033588 w 2243138"/>
              <a:gd name="connsiteY79" fmla="*/ 1138237 h 1400175"/>
              <a:gd name="connsiteX80" fmla="*/ 2076450 w 2243138"/>
              <a:gd name="connsiteY80" fmla="*/ 1095375 h 1400175"/>
              <a:gd name="connsiteX81" fmla="*/ 2119313 w 2243138"/>
              <a:gd name="connsiteY81" fmla="*/ 1057275 h 1400175"/>
              <a:gd name="connsiteX82" fmla="*/ 2143125 w 2243138"/>
              <a:gd name="connsiteY82" fmla="*/ 1038225 h 1400175"/>
              <a:gd name="connsiteX83" fmla="*/ 2181225 w 2243138"/>
              <a:gd name="connsiteY83" fmla="*/ 1000125 h 1400175"/>
              <a:gd name="connsiteX84" fmla="*/ 2209800 w 2243138"/>
              <a:gd name="connsiteY84" fmla="*/ 976312 h 1400175"/>
              <a:gd name="connsiteX85" fmla="*/ 2224088 w 2243138"/>
              <a:gd name="connsiteY85" fmla="*/ 966787 h 1400175"/>
              <a:gd name="connsiteX86" fmla="*/ 2243138 w 2243138"/>
              <a:gd name="connsiteY86" fmla="*/ 957262 h 1400175"/>
              <a:gd name="connsiteX0" fmla="*/ 4763 w 2243138"/>
              <a:gd name="connsiteY0" fmla="*/ 90487 h 1400175"/>
              <a:gd name="connsiteX1" fmla="*/ 0 w 2243138"/>
              <a:gd name="connsiteY1" fmla="*/ 114300 h 1400175"/>
              <a:gd name="connsiteX2" fmla="*/ 4763 w 2243138"/>
              <a:gd name="connsiteY2" fmla="*/ 228600 h 1400175"/>
              <a:gd name="connsiteX3" fmla="*/ 9525 w 2243138"/>
              <a:gd name="connsiteY3" fmla="*/ 247650 h 1400175"/>
              <a:gd name="connsiteX4" fmla="*/ 19050 w 2243138"/>
              <a:gd name="connsiteY4" fmla="*/ 300037 h 1400175"/>
              <a:gd name="connsiteX5" fmla="*/ 38100 w 2243138"/>
              <a:gd name="connsiteY5" fmla="*/ 328612 h 1400175"/>
              <a:gd name="connsiteX6" fmla="*/ 47625 w 2243138"/>
              <a:gd name="connsiteY6" fmla="*/ 342900 h 1400175"/>
              <a:gd name="connsiteX7" fmla="*/ 80963 w 2243138"/>
              <a:gd name="connsiteY7" fmla="*/ 352425 h 1400175"/>
              <a:gd name="connsiteX8" fmla="*/ 128588 w 2243138"/>
              <a:gd name="connsiteY8" fmla="*/ 347662 h 1400175"/>
              <a:gd name="connsiteX9" fmla="*/ 176213 w 2243138"/>
              <a:gd name="connsiteY9" fmla="*/ 323850 h 1400175"/>
              <a:gd name="connsiteX10" fmla="*/ 214313 w 2243138"/>
              <a:gd name="connsiteY10" fmla="*/ 300037 h 1400175"/>
              <a:gd name="connsiteX11" fmla="*/ 233363 w 2243138"/>
              <a:gd name="connsiteY11" fmla="*/ 280987 h 1400175"/>
              <a:gd name="connsiteX12" fmla="*/ 300038 w 2243138"/>
              <a:gd name="connsiteY12" fmla="*/ 223837 h 1400175"/>
              <a:gd name="connsiteX13" fmla="*/ 333375 w 2243138"/>
              <a:gd name="connsiteY13" fmla="*/ 176212 h 1400175"/>
              <a:gd name="connsiteX14" fmla="*/ 347663 w 2243138"/>
              <a:gd name="connsiteY14" fmla="*/ 161925 h 1400175"/>
              <a:gd name="connsiteX15" fmla="*/ 366713 w 2243138"/>
              <a:gd name="connsiteY15" fmla="*/ 138112 h 1400175"/>
              <a:gd name="connsiteX16" fmla="*/ 390525 w 2243138"/>
              <a:gd name="connsiteY16" fmla="*/ 119062 h 1400175"/>
              <a:gd name="connsiteX17" fmla="*/ 428625 w 2243138"/>
              <a:gd name="connsiteY17" fmla="*/ 80962 h 1400175"/>
              <a:gd name="connsiteX18" fmla="*/ 466725 w 2243138"/>
              <a:gd name="connsiteY18" fmla="*/ 57150 h 1400175"/>
              <a:gd name="connsiteX19" fmla="*/ 485775 w 2243138"/>
              <a:gd name="connsiteY19" fmla="*/ 42862 h 1400175"/>
              <a:gd name="connsiteX20" fmla="*/ 538163 w 2243138"/>
              <a:gd name="connsiteY20" fmla="*/ 19050 h 1400175"/>
              <a:gd name="connsiteX21" fmla="*/ 609600 w 2243138"/>
              <a:gd name="connsiteY21" fmla="*/ 0 h 1400175"/>
              <a:gd name="connsiteX22" fmla="*/ 633413 w 2243138"/>
              <a:gd name="connsiteY22" fmla="*/ 4762 h 1400175"/>
              <a:gd name="connsiteX23" fmla="*/ 642938 w 2243138"/>
              <a:gd name="connsiteY23" fmla="*/ 23812 h 1400175"/>
              <a:gd name="connsiteX24" fmla="*/ 652463 w 2243138"/>
              <a:gd name="connsiteY24" fmla="*/ 38100 h 1400175"/>
              <a:gd name="connsiteX25" fmla="*/ 661988 w 2243138"/>
              <a:gd name="connsiteY25" fmla="*/ 71437 h 1400175"/>
              <a:gd name="connsiteX26" fmla="*/ 666750 w 2243138"/>
              <a:gd name="connsiteY26" fmla="*/ 109537 h 1400175"/>
              <a:gd name="connsiteX27" fmla="*/ 671513 w 2243138"/>
              <a:gd name="connsiteY27" fmla="*/ 133350 h 1400175"/>
              <a:gd name="connsiteX28" fmla="*/ 666750 w 2243138"/>
              <a:gd name="connsiteY28" fmla="*/ 333375 h 1400175"/>
              <a:gd name="connsiteX29" fmla="*/ 661988 w 2243138"/>
              <a:gd name="connsiteY29" fmla="*/ 361950 h 1400175"/>
              <a:gd name="connsiteX30" fmla="*/ 657225 w 2243138"/>
              <a:gd name="connsiteY30" fmla="*/ 414337 h 1400175"/>
              <a:gd name="connsiteX31" fmla="*/ 652463 w 2243138"/>
              <a:gd name="connsiteY31" fmla="*/ 442912 h 1400175"/>
              <a:gd name="connsiteX32" fmla="*/ 647700 w 2243138"/>
              <a:gd name="connsiteY32" fmla="*/ 495300 h 1400175"/>
              <a:gd name="connsiteX33" fmla="*/ 642938 w 2243138"/>
              <a:gd name="connsiteY33" fmla="*/ 519112 h 1400175"/>
              <a:gd name="connsiteX34" fmla="*/ 638175 w 2243138"/>
              <a:gd name="connsiteY34" fmla="*/ 566737 h 1400175"/>
              <a:gd name="connsiteX35" fmla="*/ 642938 w 2243138"/>
              <a:gd name="connsiteY35" fmla="*/ 766762 h 1400175"/>
              <a:gd name="connsiteX36" fmla="*/ 647700 w 2243138"/>
              <a:gd name="connsiteY36" fmla="*/ 785812 h 1400175"/>
              <a:gd name="connsiteX37" fmla="*/ 652463 w 2243138"/>
              <a:gd name="connsiteY37" fmla="*/ 809625 h 1400175"/>
              <a:gd name="connsiteX38" fmla="*/ 685800 w 2243138"/>
              <a:gd name="connsiteY38" fmla="*/ 823912 h 1400175"/>
              <a:gd name="connsiteX39" fmla="*/ 776288 w 2243138"/>
              <a:gd name="connsiteY39" fmla="*/ 819150 h 1400175"/>
              <a:gd name="connsiteX40" fmla="*/ 823913 w 2243138"/>
              <a:gd name="connsiteY40" fmla="*/ 790575 h 1400175"/>
              <a:gd name="connsiteX41" fmla="*/ 847725 w 2243138"/>
              <a:gd name="connsiteY41" fmla="*/ 781050 h 1400175"/>
              <a:gd name="connsiteX42" fmla="*/ 923925 w 2243138"/>
              <a:gd name="connsiteY42" fmla="*/ 723900 h 1400175"/>
              <a:gd name="connsiteX43" fmla="*/ 947738 w 2243138"/>
              <a:gd name="connsiteY43" fmla="*/ 700087 h 1400175"/>
              <a:gd name="connsiteX44" fmla="*/ 1004888 w 2243138"/>
              <a:gd name="connsiteY44" fmla="*/ 652462 h 1400175"/>
              <a:gd name="connsiteX45" fmla="*/ 1028700 w 2243138"/>
              <a:gd name="connsiteY45" fmla="*/ 628650 h 1400175"/>
              <a:gd name="connsiteX46" fmla="*/ 1057275 w 2243138"/>
              <a:gd name="connsiteY46" fmla="*/ 595312 h 1400175"/>
              <a:gd name="connsiteX47" fmla="*/ 1085850 w 2243138"/>
              <a:gd name="connsiteY47" fmla="*/ 571500 h 1400175"/>
              <a:gd name="connsiteX48" fmla="*/ 1147763 w 2243138"/>
              <a:gd name="connsiteY48" fmla="*/ 509587 h 1400175"/>
              <a:gd name="connsiteX49" fmla="*/ 1181100 w 2243138"/>
              <a:gd name="connsiteY49" fmla="*/ 485775 h 1400175"/>
              <a:gd name="connsiteX50" fmla="*/ 1214438 w 2243138"/>
              <a:gd name="connsiteY50" fmla="*/ 452437 h 1400175"/>
              <a:gd name="connsiteX51" fmla="*/ 1304925 w 2243138"/>
              <a:gd name="connsiteY51" fmla="*/ 390525 h 1400175"/>
              <a:gd name="connsiteX52" fmla="*/ 1333500 w 2243138"/>
              <a:gd name="connsiteY52" fmla="*/ 371475 h 1400175"/>
              <a:gd name="connsiteX53" fmla="*/ 1400175 w 2243138"/>
              <a:gd name="connsiteY53" fmla="*/ 347662 h 1400175"/>
              <a:gd name="connsiteX54" fmla="*/ 1476375 w 2243138"/>
              <a:gd name="connsiteY54" fmla="*/ 352425 h 1400175"/>
              <a:gd name="connsiteX55" fmla="*/ 1514475 w 2243138"/>
              <a:gd name="connsiteY55" fmla="*/ 400050 h 1400175"/>
              <a:gd name="connsiteX56" fmla="*/ 1528763 w 2243138"/>
              <a:gd name="connsiteY56" fmla="*/ 423862 h 1400175"/>
              <a:gd name="connsiteX57" fmla="*/ 1538288 w 2243138"/>
              <a:gd name="connsiteY57" fmla="*/ 447675 h 1400175"/>
              <a:gd name="connsiteX58" fmla="*/ 1552575 w 2243138"/>
              <a:gd name="connsiteY58" fmla="*/ 538162 h 1400175"/>
              <a:gd name="connsiteX59" fmla="*/ 1547813 w 2243138"/>
              <a:gd name="connsiteY59" fmla="*/ 733425 h 1400175"/>
              <a:gd name="connsiteX60" fmla="*/ 1543050 w 2243138"/>
              <a:gd name="connsiteY60" fmla="*/ 762000 h 1400175"/>
              <a:gd name="connsiteX61" fmla="*/ 1533525 w 2243138"/>
              <a:gd name="connsiteY61" fmla="*/ 828675 h 1400175"/>
              <a:gd name="connsiteX62" fmla="*/ 1528763 w 2243138"/>
              <a:gd name="connsiteY62" fmla="*/ 900112 h 1400175"/>
              <a:gd name="connsiteX63" fmla="*/ 1524000 w 2243138"/>
              <a:gd name="connsiteY63" fmla="*/ 928687 h 1400175"/>
              <a:gd name="connsiteX64" fmla="*/ 1514475 w 2243138"/>
              <a:gd name="connsiteY64" fmla="*/ 1028700 h 1400175"/>
              <a:gd name="connsiteX65" fmla="*/ 1504950 w 2243138"/>
              <a:gd name="connsiteY65" fmla="*/ 1147762 h 1400175"/>
              <a:gd name="connsiteX66" fmla="*/ 1514475 w 2243138"/>
              <a:gd name="connsiteY66" fmla="*/ 1333500 h 1400175"/>
              <a:gd name="connsiteX67" fmla="*/ 1528763 w 2243138"/>
              <a:gd name="connsiteY67" fmla="*/ 1381125 h 1400175"/>
              <a:gd name="connsiteX68" fmla="*/ 1566863 w 2243138"/>
              <a:gd name="connsiteY68" fmla="*/ 1400175 h 1400175"/>
              <a:gd name="connsiteX69" fmla="*/ 1662113 w 2243138"/>
              <a:gd name="connsiteY69" fmla="*/ 1395412 h 1400175"/>
              <a:gd name="connsiteX70" fmla="*/ 1709738 w 2243138"/>
              <a:gd name="connsiteY70" fmla="*/ 1371600 h 1400175"/>
              <a:gd name="connsiteX71" fmla="*/ 1738313 w 2243138"/>
              <a:gd name="connsiteY71" fmla="*/ 1352550 h 1400175"/>
              <a:gd name="connsiteX72" fmla="*/ 1771650 w 2243138"/>
              <a:gd name="connsiteY72" fmla="*/ 1333500 h 1400175"/>
              <a:gd name="connsiteX73" fmla="*/ 1800225 w 2243138"/>
              <a:gd name="connsiteY73" fmla="*/ 1309687 h 1400175"/>
              <a:gd name="connsiteX74" fmla="*/ 1828800 w 2243138"/>
              <a:gd name="connsiteY74" fmla="*/ 1295400 h 1400175"/>
              <a:gd name="connsiteX75" fmla="*/ 1857375 w 2243138"/>
              <a:gd name="connsiteY75" fmla="*/ 1271587 h 1400175"/>
              <a:gd name="connsiteX76" fmla="*/ 1966913 w 2243138"/>
              <a:gd name="connsiteY76" fmla="*/ 1195387 h 1400175"/>
              <a:gd name="connsiteX77" fmla="*/ 1990725 w 2243138"/>
              <a:gd name="connsiteY77" fmla="*/ 1176337 h 1400175"/>
              <a:gd name="connsiteX78" fmla="*/ 2033588 w 2243138"/>
              <a:gd name="connsiteY78" fmla="*/ 1138237 h 1400175"/>
              <a:gd name="connsiteX79" fmla="*/ 2076450 w 2243138"/>
              <a:gd name="connsiteY79" fmla="*/ 1095375 h 1400175"/>
              <a:gd name="connsiteX80" fmla="*/ 2119313 w 2243138"/>
              <a:gd name="connsiteY80" fmla="*/ 1057275 h 1400175"/>
              <a:gd name="connsiteX81" fmla="*/ 2143125 w 2243138"/>
              <a:gd name="connsiteY81" fmla="*/ 1038225 h 1400175"/>
              <a:gd name="connsiteX82" fmla="*/ 2181225 w 2243138"/>
              <a:gd name="connsiteY82" fmla="*/ 1000125 h 1400175"/>
              <a:gd name="connsiteX83" fmla="*/ 2209800 w 2243138"/>
              <a:gd name="connsiteY83" fmla="*/ 976312 h 1400175"/>
              <a:gd name="connsiteX84" fmla="*/ 2224088 w 2243138"/>
              <a:gd name="connsiteY84" fmla="*/ 966787 h 1400175"/>
              <a:gd name="connsiteX85" fmla="*/ 2243138 w 2243138"/>
              <a:gd name="connsiteY85" fmla="*/ 957262 h 1400175"/>
              <a:gd name="connsiteX0" fmla="*/ 4763 w 2243138"/>
              <a:gd name="connsiteY0" fmla="*/ 90487 h 1400175"/>
              <a:gd name="connsiteX1" fmla="*/ 0 w 2243138"/>
              <a:gd name="connsiteY1" fmla="*/ 114300 h 1400175"/>
              <a:gd name="connsiteX2" fmla="*/ 4763 w 2243138"/>
              <a:gd name="connsiteY2" fmla="*/ 228600 h 1400175"/>
              <a:gd name="connsiteX3" fmla="*/ 9525 w 2243138"/>
              <a:gd name="connsiteY3" fmla="*/ 247650 h 1400175"/>
              <a:gd name="connsiteX4" fmla="*/ 19050 w 2243138"/>
              <a:gd name="connsiteY4" fmla="*/ 300037 h 1400175"/>
              <a:gd name="connsiteX5" fmla="*/ 38100 w 2243138"/>
              <a:gd name="connsiteY5" fmla="*/ 328612 h 1400175"/>
              <a:gd name="connsiteX6" fmla="*/ 47625 w 2243138"/>
              <a:gd name="connsiteY6" fmla="*/ 342900 h 1400175"/>
              <a:gd name="connsiteX7" fmla="*/ 80963 w 2243138"/>
              <a:gd name="connsiteY7" fmla="*/ 352425 h 1400175"/>
              <a:gd name="connsiteX8" fmla="*/ 128588 w 2243138"/>
              <a:gd name="connsiteY8" fmla="*/ 347662 h 1400175"/>
              <a:gd name="connsiteX9" fmla="*/ 176213 w 2243138"/>
              <a:gd name="connsiteY9" fmla="*/ 323850 h 1400175"/>
              <a:gd name="connsiteX10" fmla="*/ 214313 w 2243138"/>
              <a:gd name="connsiteY10" fmla="*/ 300037 h 1400175"/>
              <a:gd name="connsiteX11" fmla="*/ 233363 w 2243138"/>
              <a:gd name="connsiteY11" fmla="*/ 280987 h 1400175"/>
              <a:gd name="connsiteX12" fmla="*/ 300038 w 2243138"/>
              <a:gd name="connsiteY12" fmla="*/ 223837 h 1400175"/>
              <a:gd name="connsiteX13" fmla="*/ 333375 w 2243138"/>
              <a:gd name="connsiteY13" fmla="*/ 176212 h 1400175"/>
              <a:gd name="connsiteX14" fmla="*/ 347663 w 2243138"/>
              <a:gd name="connsiteY14" fmla="*/ 161925 h 1400175"/>
              <a:gd name="connsiteX15" fmla="*/ 366713 w 2243138"/>
              <a:gd name="connsiteY15" fmla="*/ 138112 h 1400175"/>
              <a:gd name="connsiteX16" fmla="*/ 390525 w 2243138"/>
              <a:gd name="connsiteY16" fmla="*/ 119062 h 1400175"/>
              <a:gd name="connsiteX17" fmla="*/ 428625 w 2243138"/>
              <a:gd name="connsiteY17" fmla="*/ 80962 h 1400175"/>
              <a:gd name="connsiteX18" fmla="*/ 466725 w 2243138"/>
              <a:gd name="connsiteY18" fmla="*/ 57150 h 1400175"/>
              <a:gd name="connsiteX19" fmla="*/ 485775 w 2243138"/>
              <a:gd name="connsiteY19" fmla="*/ 42862 h 1400175"/>
              <a:gd name="connsiteX20" fmla="*/ 609600 w 2243138"/>
              <a:gd name="connsiteY20" fmla="*/ 0 h 1400175"/>
              <a:gd name="connsiteX21" fmla="*/ 633413 w 2243138"/>
              <a:gd name="connsiteY21" fmla="*/ 4762 h 1400175"/>
              <a:gd name="connsiteX22" fmla="*/ 642938 w 2243138"/>
              <a:gd name="connsiteY22" fmla="*/ 23812 h 1400175"/>
              <a:gd name="connsiteX23" fmla="*/ 652463 w 2243138"/>
              <a:gd name="connsiteY23" fmla="*/ 38100 h 1400175"/>
              <a:gd name="connsiteX24" fmla="*/ 661988 w 2243138"/>
              <a:gd name="connsiteY24" fmla="*/ 71437 h 1400175"/>
              <a:gd name="connsiteX25" fmla="*/ 666750 w 2243138"/>
              <a:gd name="connsiteY25" fmla="*/ 109537 h 1400175"/>
              <a:gd name="connsiteX26" fmla="*/ 671513 w 2243138"/>
              <a:gd name="connsiteY26" fmla="*/ 133350 h 1400175"/>
              <a:gd name="connsiteX27" fmla="*/ 666750 w 2243138"/>
              <a:gd name="connsiteY27" fmla="*/ 333375 h 1400175"/>
              <a:gd name="connsiteX28" fmla="*/ 661988 w 2243138"/>
              <a:gd name="connsiteY28" fmla="*/ 361950 h 1400175"/>
              <a:gd name="connsiteX29" fmla="*/ 657225 w 2243138"/>
              <a:gd name="connsiteY29" fmla="*/ 414337 h 1400175"/>
              <a:gd name="connsiteX30" fmla="*/ 652463 w 2243138"/>
              <a:gd name="connsiteY30" fmla="*/ 442912 h 1400175"/>
              <a:gd name="connsiteX31" fmla="*/ 647700 w 2243138"/>
              <a:gd name="connsiteY31" fmla="*/ 495300 h 1400175"/>
              <a:gd name="connsiteX32" fmla="*/ 642938 w 2243138"/>
              <a:gd name="connsiteY32" fmla="*/ 519112 h 1400175"/>
              <a:gd name="connsiteX33" fmla="*/ 638175 w 2243138"/>
              <a:gd name="connsiteY33" fmla="*/ 566737 h 1400175"/>
              <a:gd name="connsiteX34" fmla="*/ 642938 w 2243138"/>
              <a:gd name="connsiteY34" fmla="*/ 766762 h 1400175"/>
              <a:gd name="connsiteX35" fmla="*/ 647700 w 2243138"/>
              <a:gd name="connsiteY35" fmla="*/ 785812 h 1400175"/>
              <a:gd name="connsiteX36" fmla="*/ 652463 w 2243138"/>
              <a:gd name="connsiteY36" fmla="*/ 809625 h 1400175"/>
              <a:gd name="connsiteX37" fmla="*/ 685800 w 2243138"/>
              <a:gd name="connsiteY37" fmla="*/ 823912 h 1400175"/>
              <a:gd name="connsiteX38" fmla="*/ 776288 w 2243138"/>
              <a:gd name="connsiteY38" fmla="*/ 819150 h 1400175"/>
              <a:gd name="connsiteX39" fmla="*/ 823913 w 2243138"/>
              <a:gd name="connsiteY39" fmla="*/ 790575 h 1400175"/>
              <a:gd name="connsiteX40" fmla="*/ 847725 w 2243138"/>
              <a:gd name="connsiteY40" fmla="*/ 781050 h 1400175"/>
              <a:gd name="connsiteX41" fmla="*/ 923925 w 2243138"/>
              <a:gd name="connsiteY41" fmla="*/ 723900 h 1400175"/>
              <a:gd name="connsiteX42" fmla="*/ 947738 w 2243138"/>
              <a:gd name="connsiteY42" fmla="*/ 700087 h 1400175"/>
              <a:gd name="connsiteX43" fmla="*/ 1004888 w 2243138"/>
              <a:gd name="connsiteY43" fmla="*/ 652462 h 1400175"/>
              <a:gd name="connsiteX44" fmla="*/ 1028700 w 2243138"/>
              <a:gd name="connsiteY44" fmla="*/ 628650 h 1400175"/>
              <a:gd name="connsiteX45" fmla="*/ 1057275 w 2243138"/>
              <a:gd name="connsiteY45" fmla="*/ 595312 h 1400175"/>
              <a:gd name="connsiteX46" fmla="*/ 1085850 w 2243138"/>
              <a:gd name="connsiteY46" fmla="*/ 571500 h 1400175"/>
              <a:gd name="connsiteX47" fmla="*/ 1147763 w 2243138"/>
              <a:gd name="connsiteY47" fmla="*/ 509587 h 1400175"/>
              <a:gd name="connsiteX48" fmla="*/ 1181100 w 2243138"/>
              <a:gd name="connsiteY48" fmla="*/ 485775 h 1400175"/>
              <a:gd name="connsiteX49" fmla="*/ 1214438 w 2243138"/>
              <a:gd name="connsiteY49" fmla="*/ 452437 h 1400175"/>
              <a:gd name="connsiteX50" fmla="*/ 1304925 w 2243138"/>
              <a:gd name="connsiteY50" fmla="*/ 390525 h 1400175"/>
              <a:gd name="connsiteX51" fmla="*/ 1333500 w 2243138"/>
              <a:gd name="connsiteY51" fmla="*/ 371475 h 1400175"/>
              <a:gd name="connsiteX52" fmla="*/ 1400175 w 2243138"/>
              <a:gd name="connsiteY52" fmla="*/ 347662 h 1400175"/>
              <a:gd name="connsiteX53" fmla="*/ 1476375 w 2243138"/>
              <a:gd name="connsiteY53" fmla="*/ 352425 h 1400175"/>
              <a:gd name="connsiteX54" fmla="*/ 1514475 w 2243138"/>
              <a:gd name="connsiteY54" fmla="*/ 400050 h 1400175"/>
              <a:gd name="connsiteX55" fmla="*/ 1528763 w 2243138"/>
              <a:gd name="connsiteY55" fmla="*/ 423862 h 1400175"/>
              <a:gd name="connsiteX56" fmla="*/ 1538288 w 2243138"/>
              <a:gd name="connsiteY56" fmla="*/ 447675 h 1400175"/>
              <a:gd name="connsiteX57" fmla="*/ 1552575 w 2243138"/>
              <a:gd name="connsiteY57" fmla="*/ 538162 h 1400175"/>
              <a:gd name="connsiteX58" fmla="*/ 1547813 w 2243138"/>
              <a:gd name="connsiteY58" fmla="*/ 733425 h 1400175"/>
              <a:gd name="connsiteX59" fmla="*/ 1543050 w 2243138"/>
              <a:gd name="connsiteY59" fmla="*/ 762000 h 1400175"/>
              <a:gd name="connsiteX60" fmla="*/ 1533525 w 2243138"/>
              <a:gd name="connsiteY60" fmla="*/ 828675 h 1400175"/>
              <a:gd name="connsiteX61" fmla="*/ 1528763 w 2243138"/>
              <a:gd name="connsiteY61" fmla="*/ 900112 h 1400175"/>
              <a:gd name="connsiteX62" fmla="*/ 1524000 w 2243138"/>
              <a:gd name="connsiteY62" fmla="*/ 928687 h 1400175"/>
              <a:gd name="connsiteX63" fmla="*/ 1514475 w 2243138"/>
              <a:gd name="connsiteY63" fmla="*/ 1028700 h 1400175"/>
              <a:gd name="connsiteX64" fmla="*/ 1504950 w 2243138"/>
              <a:gd name="connsiteY64" fmla="*/ 1147762 h 1400175"/>
              <a:gd name="connsiteX65" fmla="*/ 1514475 w 2243138"/>
              <a:gd name="connsiteY65" fmla="*/ 1333500 h 1400175"/>
              <a:gd name="connsiteX66" fmla="*/ 1528763 w 2243138"/>
              <a:gd name="connsiteY66" fmla="*/ 1381125 h 1400175"/>
              <a:gd name="connsiteX67" fmla="*/ 1566863 w 2243138"/>
              <a:gd name="connsiteY67" fmla="*/ 1400175 h 1400175"/>
              <a:gd name="connsiteX68" fmla="*/ 1662113 w 2243138"/>
              <a:gd name="connsiteY68" fmla="*/ 1395412 h 1400175"/>
              <a:gd name="connsiteX69" fmla="*/ 1709738 w 2243138"/>
              <a:gd name="connsiteY69" fmla="*/ 1371600 h 1400175"/>
              <a:gd name="connsiteX70" fmla="*/ 1738313 w 2243138"/>
              <a:gd name="connsiteY70" fmla="*/ 1352550 h 1400175"/>
              <a:gd name="connsiteX71" fmla="*/ 1771650 w 2243138"/>
              <a:gd name="connsiteY71" fmla="*/ 1333500 h 1400175"/>
              <a:gd name="connsiteX72" fmla="*/ 1800225 w 2243138"/>
              <a:gd name="connsiteY72" fmla="*/ 1309687 h 1400175"/>
              <a:gd name="connsiteX73" fmla="*/ 1828800 w 2243138"/>
              <a:gd name="connsiteY73" fmla="*/ 1295400 h 1400175"/>
              <a:gd name="connsiteX74" fmla="*/ 1857375 w 2243138"/>
              <a:gd name="connsiteY74" fmla="*/ 1271587 h 1400175"/>
              <a:gd name="connsiteX75" fmla="*/ 1966913 w 2243138"/>
              <a:gd name="connsiteY75" fmla="*/ 1195387 h 1400175"/>
              <a:gd name="connsiteX76" fmla="*/ 1990725 w 2243138"/>
              <a:gd name="connsiteY76" fmla="*/ 1176337 h 1400175"/>
              <a:gd name="connsiteX77" fmla="*/ 2033588 w 2243138"/>
              <a:gd name="connsiteY77" fmla="*/ 1138237 h 1400175"/>
              <a:gd name="connsiteX78" fmla="*/ 2076450 w 2243138"/>
              <a:gd name="connsiteY78" fmla="*/ 1095375 h 1400175"/>
              <a:gd name="connsiteX79" fmla="*/ 2119313 w 2243138"/>
              <a:gd name="connsiteY79" fmla="*/ 1057275 h 1400175"/>
              <a:gd name="connsiteX80" fmla="*/ 2143125 w 2243138"/>
              <a:gd name="connsiteY80" fmla="*/ 1038225 h 1400175"/>
              <a:gd name="connsiteX81" fmla="*/ 2181225 w 2243138"/>
              <a:gd name="connsiteY81" fmla="*/ 1000125 h 1400175"/>
              <a:gd name="connsiteX82" fmla="*/ 2209800 w 2243138"/>
              <a:gd name="connsiteY82" fmla="*/ 976312 h 1400175"/>
              <a:gd name="connsiteX83" fmla="*/ 2224088 w 2243138"/>
              <a:gd name="connsiteY83" fmla="*/ 966787 h 1400175"/>
              <a:gd name="connsiteX84" fmla="*/ 2243138 w 2243138"/>
              <a:gd name="connsiteY84" fmla="*/ 957262 h 1400175"/>
              <a:gd name="connsiteX0" fmla="*/ 4763 w 2243138"/>
              <a:gd name="connsiteY0" fmla="*/ 86137 h 1395825"/>
              <a:gd name="connsiteX1" fmla="*/ 0 w 2243138"/>
              <a:gd name="connsiteY1" fmla="*/ 109950 h 1395825"/>
              <a:gd name="connsiteX2" fmla="*/ 4763 w 2243138"/>
              <a:gd name="connsiteY2" fmla="*/ 224250 h 1395825"/>
              <a:gd name="connsiteX3" fmla="*/ 9525 w 2243138"/>
              <a:gd name="connsiteY3" fmla="*/ 243300 h 1395825"/>
              <a:gd name="connsiteX4" fmla="*/ 19050 w 2243138"/>
              <a:gd name="connsiteY4" fmla="*/ 295687 h 1395825"/>
              <a:gd name="connsiteX5" fmla="*/ 38100 w 2243138"/>
              <a:gd name="connsiteY5" fmla="*/ 324262 h 1395825"/>
              <a:gd name="connsiteX6" fmla="*/ 47625 w 2243138"/>
              <a:gd name="connsiteY6" fmla="*/ 338550 h 1395825"/>
              <a:gd name="connsiteX7" fmla="*/ 80963 w 2243138"/>
              <a:gd name="connsiteY7" fmla="*/ 348075 h 1395825"/>
              <a:gd name="connsiteX8" fmla="*/ 128588 w 2243138"/>
              <a:gd name="connsiteY8" fmla="*/ 343312 h 1395825"/>
              <a:gd name="connsiteX9" fmla="*/ 176213 w 2243138"/>
              <a:gd name="connsiteY9" fmla="*/ 319500 h 1395825"/>
              <a:gd name="connsiteX10" fmla="*/ 214313 w 2243138"/>
              <a:gd name="connsiteY10" fmla="*/ 295687 h 1395825"/>
              <a:gd name="connsiteX11" fmla="*/ 233363 w 2243138"/>
              <a:gd name="connsiteY11" fmla="*/ 276637 h 1395825"/>
              <a:gd name="connsiteX12" fmla="*/ 300038 w 2243138"/>
              <a:gd name="connsiteY12" fmla="*/ 219487 h 1395825"/>
              <a:gd name="connsiteX13" fmla="*/ 333375 w 2243138"/>
              <a:gd name="connsiteY13" fmla="*/ 171862 h 1395825"/>
              <a:gd name="connsiteX14" fmla="*/ 347663 w 2243138"/>
              <a:gd name="connsiteY14" fmla="*/ 157575 h 1395825"/>
              <a:gd name="connsiteX15" fmla="*/ 366713 w 2243138"/>
              <a:gd name="connsiteY15" fmla="*/ 133762 h 1395825"/>
              <a:gd name="connsiteX16" fmla="*/ 390525 w 2243138"/>
              <a:gd name="connsiteY16" fmla="*/ 114712 h 1395825"/>
              <a:gd name="connsiteX17" fmla="*/ 428625 w 2243138"/>
              <a:gd name="connsiteY17" fmla="*/ 76612 h 1395825"/>
              <a:gd name="connsiteX18" fmla="*/ 466725 w 2243138"/>
              <a:gd name="connsiteY18" fmla="*/ 52800 h 1395825"/>
              <a:gd name="connsiteX19" fmla="*/ 485775 w 2243138"/>
              <a:gd name="connsiteY19" fmla="*/ 38512 h 1395825"/>
              <a:gd name="connsiteX20" fmla="*/ 633413 w 2243138"/>
              <a:gd name="connsiteY20" fmla="*/ 412 h 1395825"/>
              <a:gd name="connsiteX21" fmla="*/ 642938 w 2243138"/>
              <a:gd name="connsiteY21" fmla="*/ 19462 h 1395825"/>
              <a:gd name="connsiteX22" fmla="*/ 652463 w 2243138"/>
              <a:gd name="connsiteY22" fmla="*/ 33750 h 1395825"/>
              <a:gd name="connsiteX23" fmla="*/ 661988 w 2243138"/>
              <a:gd name="connsiteY23" fmla="*/ 67087 h 1395825"/>
              <a:gd name="connsiteX24" fmla="*/ 666750 w 2243138"/>
              <a:gd name="connsiteY24" fmla="*/ 105187 h 1395825"/>
              <a:gd name="connsiteX25" fmla="*/ 671513 w 2243138"/>
              <a:gd name="connsiteY25" fmla="*/ 129000 h 1395825"/>
              <a:gd name="connsiteX26" fmla="*/ 666750 w 2243138"/>
              <a:gd name="connsiteY26" fmla="*/ 329025 h 1395825"/>
              <a:gd name="connsiteX27" fmla="*/ 661988 w 2243138"/>
              <a:gd name="connsiteY27" fmla="*/ 357600 h 1395825"/>
              <a:gd name="connsiteX28" fmla="*/ 657225 w 2243138"/>
              <a:gd name="connsiteY28" fmla="*/ 409987 h 1395825"/>
              <a:gd name="connsiteX29" fmla="*/ 652463 w 2243138"/>
              <a:gd name="connsiteY29" fmla="*/ 438562 h 1395825"/>
              <a:gd name="connsiteX30" fmla="*/ 647700 w 2243138"/>
              <a:gd name="connsiteY30" fmla="*/ 490950 h 1395825"/>
              <a:gd name="connsiteX31" fmla="*/ 642938 w 2243138"/>
              <a:gd name="connsiteY31" fmla="*/ 514762 h 1395825"/>
              <a:gd name="connsiteX32" fmla="*/ 638175 w 2243138"/>
              <a:gd name="connsiteY32" fmla="*/ 562387 h 1395825"/>
              <a:gd name="connsiteX33" fmla="*/ 642938 w 2243138"/>
              <a:gd name="connsiteY33" fmla="*/ 762412 h 1395825"/>
              <a:gd name="connsiteX34" fmla="*/ 647700 w 2243138"/>
              <a:gd name="connsiteY34" fmla="*/ 781462 h 1395825"/>
              <a:gd name="connsiteX35" fmla="*/ 652463 w 2243138"/>
              <a:gd name="connsiteY35" fmla="*/ 805275 h 1395825"/>
              <a:gd name="connsiteX36" fmla="*/ 685800 w 2243138"/>
              <a:gd name="connsiteY36" fmla="*/ 819562 h 1395825"/>
              <a:gd name="connsiteX37" fmla="*/ 776288 w 2243138"/>
              <a:gd name="connsiteY37" fmla="*/ 814800 h 1395825"/>
              <a:gd name="connsiteX38" fmla="*/ 823913 w 2243138"/>
              <a:gd name="connsiteY38" fmla="*/ 786225 h 1395825"/>
              <a:gd name="connsiteX39" fmla="*/ 847725 w 2243138"/>
              <a:gd name="connsiteY39" fmla="*/ 776700 h 1395825"/>
              <a:gd name="connsiteX40" fmla="*/ 923925 w 2243138"/>
              <a:gd name="connsiteY40" fmla="*/ 719550 h 1395825"/>
              <a:gd name="connsiteX41" fmla="*/ 947738 w 2243138"/>
              <a:gd name="connsiteY41" fmla="*/ 695737 h 1395825"/>
              <a:gd name="connsiteX42" fmla="*/ 1004888 w 2243138"/>
              <a:gd name="connsiteY42" fmla="*/ 648112 h 1395825"/>
              <a:gd name="connsiteX43" fmla="*/ 1028700 w 2243138"/>
              <a:gd name="connsiteY43" fmla="*/ 624300 h 1395825"/>
              <a:gd name="connsiteX44" fmla="*/ 1057275 w 2243138"/>
              <a:gd name="connsiteY44" fmla="*/ 590962 h 1395825"/>
              <a:gd name="connsiteX45" fmla="*/ 1085850 w 2243138"/>
              <a:gd name="connsiteY45" fmla="*/ 567150 h 1395825"/>
              <a:gd name="connsiteX46" fmla="*/ 1147763 w 2243138"/>
              <a:gd name="connsiteY46" fmla="*/ 505237 h 1395825"/>
              <a:gd name="connsiteX47" fmla="*/ 1181100 w 2243138"/>
              <a:gd name="connsiteY47" fmla="*/ 481425 h 1395825"/>
              <a:gd name="connsiteX48" fmla="*/ 1214438 w 2243138"/>
              <a:gd name="connsiteY48" fmla="*/ 448087 h 1395825"/>
              <a:gd name="connsiteX49" fmla="*/ 1304925 w 2243138"/>
              <a:gd name="connsiteY49" fmla="*/ 386175 h 1395825"/>
              <a:gd name="connsiteX50" fmla="*/ 1333500 w 2243138"/>
              <a:gd name="connsiteY50" fmla="*/ 367125 h 1395825"/>
              <a:gd name="connsiteX51" fmla="*/ 1400175 w 2243138"/>
              <a:gd name="connsiteY51" fmla="*/ 343312 h 1395825"/>
              <a:gd name="connsiteX52" fmla="*/ 1476375 w 2243138"/>
              <a:gd name="connsiteY52" fmla="*/ 348075 h 1395825"/>
              <a:gd name="connsiteX53" fmla="*/ 1514475 w 2243138"/>
              <a:gd name="connsiteY53" fmla="*/ 395700 h 1395825"/>
              <a:gd name="connsiteX54" fmla="*/ 1528763 w 2243138"/>
              <a:gd name="connsiteY54" fmla="*/ 419512 h 1395825"/>
              <a:gd name="connsiteX55" fmla="*/ 1538288 w 2243138"/>
              <a:gd name="connsiteY55" fmla="*/ 443325 h 1395825"/>
              <a:gd name="connsiteX56" fmla="*/ 1552575 w 2243138"/>
              <a:gd name="connsiteY56" fmla="*/ 533812 h 1395825"/>
              <a:gd name="connsiteX57" fmla="*/ 1547813 w 2243138"/>
              <a:gd name="connsiteY57" fmla="*/ 729075 h 1395825"/>
              <a:gd name="connsiteX58" fmla="*/ 1543050 w 2243138"/>
              <a:gd name="connsiteY58" fmla="*/ 757650 h 1395825"/>
              <a:gd name="connsiteX59" fmla="*/ 1533525 w 2243138"/>
              <a:gd name="connsiteY59" fmla="*/ 824325 h 1395825"/>
              <a:gd name="connsiteX60" fmla="*/ 1528763 w 2243138"/>
              <a:gd name="connsiteY60" fmla="*/ 895762 h 1395825"/>
              <a:gd name="connsiteX61" fmla="*/ 1524000 w 2243138"/>
              <a:gd name="connsiteY61" fmla="*/ 924337 h 1395825"/>
              <a:gd name="connsiteX62" fmla="*/ 1514475 w 2243138"/>
              <a:gd name="connsiteY62" fmla="*/ 1024350 h 1395825"/>
              <a:gd name="connsiteX63" fmla="*/ 1504950 w 2243138"/>
              <a:gd name="connsiteY63" fmla="*/ 1143412 h 1395825"/>
              <a:gd name="connsiteX64" fmla="*/ 1514475 w 2243138"/>
              <a:gd name="connsiteY64" fmla="*/ 1329150 h 1395825"/>
              <a:gd name="connsiteX65" fmla="*/ 1528763 w 2243138"/>
              <a:gd name="connsiteY65" fmla="*/ 1376775 h 1395825"/>
              <a:gd name="connsiteX66" fmla="*/ 1566863 w 2243138"/>
              <a:gd name="connsiteY66" fmla="*/ 1395825 h 1395825"/>
              <a:gd name="connsiteX67" fmla="*/ 1662113 w 2243138"/>
              <a:gd name="connsiteY67" fmla="*/ 1391062 h 1395825"/>
              <a:gd name="connsiteX68" fmla="*/ 1709738 w 2243138"/>
              <a:gd name="connsiteY68" fmla="*/ 1367250 h 1395825"/>
              <a:gd name="connsiteX69" fmla="*/ 1738313 w 2243138"/>
              <a:gd name="connsiteY69" fmla="*/ 1348200 h 1395825"/>
              <a:gd name="connsiteX70" fmla="*/ 1771650 w 2243138"/>
              <a:gd name="connsiteY70" fmla="*/ 1329150 h 1395825"/>
              <a:gd name="connsiteX71" fmla="*/ 1800225 w 2243138"/>
              <a:gd name="connsiteY71" fmla="*/ 1305337 h 1395825"/>
              <a:gd name="connsiteX72" fmla="*/ 1828800 w 2243138"/>
              <a:gd name="connsiteY72" fmla="*/ 1291050 h 1395825"/>
              <a:gd name="connsiteX73" fmla="*/ 1857375 w 2243138"/>
              <a:gd name="connsiteY73" fmla="*/ 1267237 h 1395825"/>
              <a:gd name="connsiteX74" fmla="*/ 1966913 w 2243138"/>
              <a:gd name="connsiteY74" fmla="*/ 1191037 h 1395825"/>
              <a:gd name="connsiteX75" fmla="*/ 1990725 w 2243138"/>
              <a:gd name="connsiteY75" fmla="*/ 1171987 h 1395825"/>
              <a:gd name="connsiteX76" fmla="*/ 2033588 w 2243138"/>
              <a:gd name="connsiteY76" fmla="*/ 1133887 h 1395825"/>
              <a:gd name="connsiteX77" fmla="*/ 2076450 w 2243138"/>
              <a:gd name="connsiteY77" fmla="*/ 1091025 h 1395825"/>
              <a:gd name="connsiteX78" fmla="*/ 2119313 w 2243138"/>
              <a:gd name="connsiteY78" fmla="*/ 1052925 h 1395825"/>
              <a:gd name="connsiteX79" fmla="*/ 2143125 w 2243138"/>
              <a:gd name="connsiteY79" fmla="*/ 1033875 h 1395825"/>
              <a:gd name="connsiteX80" fmla="*/ 2181225 w 2243138"/>
              <a:gd name="connsiteY80" fmla="*/ 995775 h 1395825"/>
              <a:gd name="connsiteX81" fmla="*/ 2209800 w 2243138"/>
              <a:gd name="connsiteY81" fmla="*/ 971962 h 1395825"/>
              <a:gd name="connsiteX82" fmla="*/ 2224088 w 2243138"/>
              <a:gd name="connsiteY82" fmla="*/ 962437 h 1395825"/>
              <a:gd name="connsiteX83" fmla="*/ 2243138 w 2243138"/>
              <a:gd name="connsiteY83" fmla="*/ 952912 h 1395825"/>
              <a:gd name="connsiteX0" fmla="*/ 4763 w 2243138"/>
              <a:gd name="connsiteY0" fmla="*/ 67396 h 1377084"/>
              <a:gd name="connsiteX1" fmla="*/ 0 w 2243138"/>
              <a:gd name="connsiteY1" fmla="*/ 91209 h 1377084"/>
              <a:gd name="connsiteX2" fmla="*/ 4763 w 2243138"/>
              <a:gd name="connsiteY2" fmla="*/ 205509 h 1377084"/>
              <a:gd name="connsiteX3" fmla="*/ 9525 w 2243138"/>
              <a:gd name="connsiteY3" fmla="*/ 224559 h 1377084"/>
              <a:gd name="connsiteX4" fmla="*/ 19050 w 2243138"/>
              <a:gd name="connsiteY4" fmla="*/ 276946 h 1377084"/>
              <a:gd name="connsiteX5" fmla="*/ 38100 w 2243138"/>
              <a:gd name="connsiteY5" fmla="*/ 305521 h 1377084"/>
              <a:gd name="connsiteX6" fmla="*/ 47625 w 2243138"/>
              <a:gd name="connsiteY6" fmla="*/ 319809 h 1377084"/>
              <a:gd name="connsiteX7" fmla="*/ 80963 w 2243138"/>
              <a:gd name="connsiteY7" fmla="*/ 329334 h 1377084"/>
              <a:gd name="connsiteX8" fmla="*/ 128588 w 2243138"/>
              <a:gd name="connsiteY8" fmla="*/ 324571 h 1377084"/>
              <a:gd name="connsiteX9" fmla="*/ 176213 w 2243138"/>
              <a:gd name="connsiteY9" fmla="*/ 300759 h 1377084"/>
              <a:gd name="connsiteX10" fmla="*/ 214313 w 2243138"/>
              <a:gd name="connsiteY10" fmla="*/ 276946 h 1377084"/>
              <a:gd name="connsiteX11" fmla="*/ 233363 w 2243138"/>
              <a:gd name="connsiteY11" fmla="*/ 257896 h 1377084"/>
              <a:gd name="connsiteX12" fmla="*/ 300038 w 2243138"/>
              <a:gd name="connsiteY12" fmla="*/ 200746 h 1377084"/>
              <a:gd name="connsiteX13" fmla="*/ 333375 w 2243138"/>
              <a:gd name="connsiteY13" fmla="*/ 153121 h 1377084"/>
              <a:gd name="connsiteX14" fmla="*/ 347663 w 2243138"/>
              <a:gd name="connsiteY14" fmla="*/ 138834 h 1377084"/>
              <a:gd name="connsiteX15" fmla="*/ 366713 w 2243138"/>
              <a:gd name="connsiteY15" fmla="*/ 115021 h 1377084"/>
              <a:gd name="connsiteX16" fmla="*/ 390525 w 2243138"/>
              <a:gd name="connsiteY16" fmla="*/ 95971 h 1377084"/>
              <a:gd name="connsiteX17" fmla="*/ 428625 w 2243138"/>
              <a:gd name="connsiteY17" fmla="*/ 57871 h 1377084"/>
              <a:gd name="connsiteX18" fmla="*/ 466725 w 2243138"/>
              <a:gd name="connsiteY18" fmla="*/ 34059 h 1377084"/>
              <a:gd name="connsiteX19" fmla="*/ 485775 w 2243138"/>
              <a:gd name="connsiteY19" fmla="*/ 19771 h 1377084"/>
              <a:gd name="connsiteX20" fmla="*/ 573881 w 2243138"/>
              <a:gd name="connsiteY20" fmla="*/ 38821 h 1377084"/>
              <a:gd name="connsiteX21" fmla="*/ 642938 w 2243138"/>
              <a:gd name="connsiteY21" fmla="*/ 721 h 1377084"/>
              <a:gd name="connsiteX22" fmla="*/ 652463 w 2243138"/>
              <a:gd name="connsiteY22" fmla="*/ 15009 h 1377084"/>
              <a:gd name="connsiteX23" fmla="*/ 661988 w 2243138"/>
              <a:gd name="connsiteY23" fmla="*/ 48346 h 1377084"/>
              <a:gd name="connsiteX24" fmla="*/ 666750 w 2243138"/>
              <a:gd name="connsiteY24" fmla="*/ 86446 h 1377084"/>
              <a:gd name="connsiteX25" fmla="*/ 671513 w 2243138"/>
              <a:gd name="connsiteY25" fmla="*/ 110259 h 1377084"/>
              <a:gd name="connsiteX26" fmla="*/ 666750 w 2243138"/>
              <a:gd name="connsiteY26" fmla="*/ 310284 h 1377084"/>
              <a:gd name="connsiteX27" fmla="*/ 661988 w 2243138"/>
              <a:gd name="connsiteY27" fmla="*/ 338859 h 1377084"/>
              <a:gd name="connsiteX28" fmla="*/ 657225 w 2243138"/>
              <a:gd name="connsiteY28" fmla="*/ 391246 h 1377084"/>
              <a:gd name="connsiteX29" fmla="*/ 652463 w 2243138"/>
              <a:gd name="connsiteY29" fmla="*/ 419821 h 1377084"/>
              <a:gd name="connsiteX30" fmla="*/ 647700 w 2243138"/>
              <a:gd name="connsiteY30" fmla="*/ 472209 h 1377084"/>
              <a:gd name="connsiteX31" fmla="*/ 642938 w 2243138"/>
              <a:gd name="connsiteY31" fmla="*/ 496021 h 1377084"/>
              <a:gd name="connsiteX32" fmla="*/ 638175 w 2243138"/>
              <a:gd name="connsiteY32" fmla="*/ 543646 h 1377084"/>
              <a:gd name="connsiteX33" fmla="*/ 642938 w 2243138"/>
              <a:gd name="connsiteY33" fmla="*/ 743671 h 1377084"/>
              <a:gd name="connsiteX34" fmla="*/ 647700 w 2243138"/>
              <a:gd name="connsiteY34" fmla="*/ 762721 h 1377084"/>
              <a:gd name="connsiteX35" fmla="*/ 652463 w 2243138"/>
              <a:gd name="connsiteY35" fmla="*/ 786534 h 1377084"/>
              <a:gd name="connsiteX36" fmla="*/ 685800 w 2243138"/>
              <a:gd name="connsiteY36" fmla="*/ 800821 h 1377084"/>
              <a:gd name="connsiteX37" fmla="*/ 776288 w 2243138"/>
              <a:gd name="connsiteY37" fmla="*/ 796059 h 1377084"/>
              <a:gd name="connsiteX38" fmla="*/ 823913 w 2243138"/>
              <a:gd name="connsiteY38" fmla="*/ 767484 h 1377084"/>
              <a:gd name="connsiteX39" fmla="*/ 847725 w 2243138"/>
              <a:gd name="connsiteY39" fmla="*/ 757959 h 1377084"/>
              <a:gd name="connsiteX40" fmla="*/ 923925 w 2243138"/>
              <a:gd name="connsiteY40" fmla="*/ 700809 h 1377084"/>
              <a:gd name="connsiteX41" fmla="*/ 947738 w 2243138"/>
              <a:gd name="connsiteY41" fmla="*/ 676996 h 1377084"/>
              <a:gd name="connsiteX42" fmla="*/ 1004888 w 2243138"/>
              <a:gd name="connsiteY42" fmla="*/ 629371 h 1377084"/>
              <a:gd name="connsiteX43" fmla="*/ 1028700 w 2243138"/>
              <a:gd name="connsiteY43" fmla="*/ 605559 h 1377084"/>
              <a:gd name="connsiteX44" fmla="*/ 1057275 w 2243138"/>
              <a:gd name="connsiteY44" fmla="*/ 572221 h 1377084"/>
              <a:gd name="connsiteX45" fmla="*/ 1085850 w 2243138"/>
              <a:gd name="connsiteY45" fmla="*/ 548409 h 1377084"/>
              <a:gd name="connsiteX46" fmla="*/ 1147763 w 2243138"/>
              <a:gd name="connsiteY46" fmla="*/ 486496 h 1377084"/>
              <a:gd name="connsiteX47" fmla="*/ 1181100 w 2243138"/>
              <a:gd name="connsiteY47" fmla="*/ 462684 h 1377084"/>
              <a:gd name="connsiteX48" fmla="*/ 1214438 w 2243138"/>
              <a:gd name="connsiteY48" fmla="*/ 429346 h 1377084"/>
              <a:gd name="connsiteX49" fmla="*/ 1304925 w 2243138"/>
              <a:gd name="connsiteY49" fmla="*/ 367434 h 1377084"/>
              <a:gd name="connsiteX50" fmla="*/ 1333500 w 2243138"/>
              <a:gd name="connsiteY50" fmla="*/ 348384 h 1377084"/>
              <a:gd name="connsiteX51" fmla="*/ 1400175 w 2243138"/>
              <a:gd name="connsiteY51" fmla="*/ 324571 h 1377084"/>
              <a:gd name="connsiteX52" fmla="*/ 1476375 w 2243138"/>
              <a:gd name="connsiteY52" fmla="*/ 329334 h 1377084"/>
              <a:gd name="connsiteX53" fmla="*/ 1514475 w 2243138"/>
              <a:gd name="connsiteY53" fmla="*/ 376959 h 1377084"/>
              <a:gd name="connsiteX54" fmla="*/ 1528763 w 2243138"/>
              <a:gd name="connsiteY54" fmla="*/ 400771 h 1377084"/>
              <a:gd name="connsiteX55" fmla="*/ 1538288 w 2243138"/>
              <a:gd name="connsiteY55" fmla="*/ 424584 h 1377084"/>
              <a:gd name="connsiteX56" fmla="*/ 1552575 w 2243138"/>
              <a:gd name="connsiteY56" fmla="*/ 515071 h 1377084"/>
              <a:gd name="connsiteX57" fmla="*/ 1547813 w 2243138"/>
              <a:gd name="connsiteY57" fmla="*/ 710334 h 1377084"/>
              <a:gd name="connsiteX58" fmla="*/ 1543050 w 2243138"/>
              <a:gd name="connsiteY58" fmla="*/ 738909 h 1377084"/>
              <a:gd name="connsiteX59" fmla="*/ 1533525 w 2243138"/>
              <a:gd name="connsiteY59" fmla="*/ 805584 h 1377084"/>
              <a:gd name="connsiteX60" fmla="*/ 1528763 w 2243138"/>
              <a:gd name="connsiteY60" fmla="*/ 877021 h 1377084"/>
              <a:gd name="connsiteX61" fmla="*/ 1524000 w 2243138"/>
              <a:gd name="connsiteY61" fmla="*/ 905596 h 1377084"/>
              <a:gd name="connsiteX62" fmla="*/ 1514475 w 2243138"/>
              <a:gd name="connsiteY62" fmla="*/ 1005609 h 1377084"/>
              <a:gd name="connsiteX63" fmla="*/ 1504950 w 2243138"/>
              <a:gd name="connsiteY63" fmla="*/ 1124671 h 1377084"/>
              <a:gd name="connsiteX64" fmla="*/ 1514475 w 2243138"/>
              <a:gd name="connsiteY64" fmla="*/ 1310409 h 1377084"/>
              <a:gd name="connsiteX65" fmla="*/ 1528763 w 2243138"/>
              <a:gd name="connsiteY65" fmla="*/ 1358034 h 1377084"/>
              <a:gd name="connsiteX66" fmla="*/ 1566863 w 2243138"/>
              <a:gd name="connsiteY66" fmla="*/ 1377084 h 1377084"/>
              <a:gd name="connsiteX67" fmla="*/ 1662113 w 2243138"/>
              <a:gd name="connsiteY67" fmla="*/ 1372321 h 1377084"/>
              <a:gd name="connsiteX68" fmla="*/ 1709738 w 2243138"/>
              <a:gd name="connsiteY68" fmla="*/ 1348509 h 1377084"/>
              <a:gd name="connsiteX69" fmla="*/ 1738313 w 2243138"/>
              <a:gd name="connsiteY69" fmla="*/ 1329459 h 1377084"/>
              <a:gd name="connsiteX70" fmla="*/ 1771650 w 2243138"/>
              <a:gd name="connsiteY70" fmla="*/ 1310409 h 1377084"/>
              <a:gd name="connsiteX71" fmla="*/ 1800225 w 2243138"/>
              <a:gd name="connsiteY71" fmla="*/ 1286596 h 1377084"/>
              <a:gd name="connsiteX72" fmla="*/ 1828800 w 2243138"/>
              <a:gd name="connsiteY72" fmla="*/ 1272309 h 1377084"/>
              <a:gd name="connsiteX73" fmla="*/ 1857375 w 2243138"/>
              <a:gd name="connsiteY73" fmla="*/ 1248496 h 1377084"/>
              <a:gd name="connsiteX74" fmla="*/ 1966913 w 2243138"/>
              <a:gd name="connsiteY74" fmla="*/ 1172296 h 1377084"/>
              <a:gd name="connsiteX75" fmla="*/ 1990725 w 2243138"/>
              <a:gd name="connsiteY75" fmla="*/ 1153246 h 1377084"/>
              <a:gd name="connsiteX76" fmla="*/ 2033588 w 2243138"/>
              <a:gd name="connsiteY76" fmla="*/ 1115146 h 1377084"/>
              <a:gd name="connsiteX77" fmla="*/ 2076450 w 2243138"/>
              <a:gd name="connsiteY77" fmla="*/ 1072284 h 1377084"/>
              <a:gd name="connsiteX78" fmla="*/ 2119313 w 2243138"/>
              <a:gd name="connsiteY78" fmla="*/ 1034184 h 1377084"/>
              <a:gd name="connsiteX79" fmla="*/ 2143125 w 2243138"/>
              <a:gd name="connsiteY79" fmla="*/ 1015134 h 1377084"/>
              <a:gd name="connsiteX80" fmla="*/ 2181225 w 2243138"/>
              <a:gd name="connsiteY80" fmla="*/ 977034 h 1377084"/>
              <a:gd name="connsiteX81" fmla="*/ 2209800 w 2243138"/>
              <a:gd name="connsiteY81" fmla="*/ 953221 h 1377084"/>
              <a:gd name="connsiteX82" fmla="*/ 2224088 w 2243138"/>
              <a:gd name="connsiteY82" fmla="*/ 943696 h 1377084"/>
              <a:gd name="connsiteX83" fmla="*/ 2243138 w 2243138"/>
              <a:gd name="connsiteY83" fmla="*/ 934171 h 1377084"/>
              <a:gd name="connsiteX0" fmla="*/ 4763 w 2243138"/>
              <a:gd name="connsiteY0" fmla="*/ 67396 h 1377084"/>
              <a:gd name="connsiteX1" fmla="*/ 0 w 2243138"/>
              <a:gd name="connsiteY1" fmla="*/ 91209 h 1377084"/>
              <a:gd name="connsiteX2" fmla="*/ 4763 w 2243138"/>
              <a:gd name="connsiteY2" fmla="*/ 205509 h 1377084"/>
              <a:gd name="connsiteX3" fmla="*/ 9525 w 2243138"/>
              <a:gd name="connsiteY3" fmla="*/ 224559 h 1377084"/>
              <a:gd name="connsiteX4" fmla="*/ 19050 w 2243138"/>
              <a:gd name="connsiteY4" fmla="*/ 276946 h 1377084"/>
              <a:gd name="connsiteX5" fmla="*/ 38100 w 2243138"/>
              <a:gd name="connsiteY5" fmla="*/ 305521 h 1377084"/>
              <a:gd name="connsiteX6" fmla="*/ 47625 w 2243138"/>
              <a:gd name="connsiteY6" fmla="*/ 319809 h 1377084"/>
              <a:gd name="connsiteX7" fmla="*/ 80963 w 2243138"/>
              <a:gd name="connsiteY7" fmla="*/ 329334 h 1377084"/>
              <a:gd name="connsiteX8" fmla="*/ 128588 w 2243138"/>
              <a:gd name="connsiteY8" fmla="*/ 324571 h 1377084"/>
              <a:gd name="connsiteX9" fmla="*/ 176213 w 2243138"/>
              <a:gd name="connsiteY9" fmla="*/ 300759 h 1377084"/>
              <a:gd name="connsiteX10" fmla="*/ 214313 w 2243138"/>
              <a:gd name="connsiteY10" fmla="*/ 276946 h 1377084"/>
              <a:gd name="connsiteX11" fmla="*/ 233363 w 2243138"/>
              <a:gd name="connsiteY11" fmla="*/ 257896 h 1377084"/>
              <a:gd name="connsiteX12" fmla="*/ 300038 w 2243138"/>
              <a:gd name="connsiteY12" fmla="*/ 200746 h 1377084"/>
              <a:gd name="connsiteX13" fmla="*/ 333375 w 2243138"/>
              <a:gd name="connsiteY13" fmla="*/ 153121 h 1377084"/>
              <a:gd name="connsiteX14" fmla="*/ 347663 w 2243138"/>
              <a:gd name="connsiteY14" fmla="*/ 138834 h 1377084"/>
              <a:gd name="connsiteX15" fmla="*/ 366713 w 2243138"/>
              <a:gd name="connsiteY15" fmla="*/ 115021 h 1377084"/>
              <a:gd name="connsiteX16" fmla="*/ 390525 w 2243138"/>
              <a:gd name="connsiteY16" fmla="*/ 95971 h 1377084"/>
              <a:gd name="connsiteX17" fmla="*/ 428625 w 2243138"/>
              <a:gd name="connsiteY17" fmla="*/ 57871 h 1377084"/>
              <a:gd name="connsiteX18" fmla="*/ 466725 w 2243138"/>
              <a:gd name="connsiteY18" fmla="*/ 34059 h 1377084"/>
              <a:gd name="connsiteX19" fmla="*/ 497682 w 2243138"/>
              <a:gd name="connsiteY19" fmla="*/ 67396 h 1377084"/>
              <a:gd name="connsiteX20" fmla="*/ 573881 w 2243138"/>
              <a:gd name="connsiteY20" fmla="*/ 38821 h 1377084"/>
              <a:gd name="connsiteX21" fmla="*/ 642938 w 2243138"/>
              <a:gd name="connsiteY21" fmla="*/ 721 h 1377084"/>
              <a:gd name="connsiteX22" fmla="*/ 652463 w 2243138"/>
              <a:gd name="connsiteY22" fmla="*/ 15009 h 1377084"/>
              <a:gd name="connsiteX23" fmla="*/ 661988 w 2243138"/>
              <a:gd name="connsiteY23" fmla="*/ 48346 h 1377084"/>
              <a:gd name="connsiteX24" fmla="*/ 666750 w 2243138"/>
              <a:gd name="connsiteY24" fmla="*/ 86446 h 1377084"/>
              <a:gd name="connsiteX25" fmla="*/ 671513 w 2243138"/>
              <a:gd name="connsiteY25" fmla="*/ 110259 h 1377084"/>
              <a:gd name="connsiteX26" fmla="*/ 666750 w 2243138"/>
              <a:gd name="connsiteY26" fmla="*/ 310284 h 1377084"/>
              <a:gd name="connsiteX27" fmla="*/ 661988 w 2243138"/>
              <a:gd name="connsiteY27" fmla="*/ 338859 h 1377084"/>
              <a:gd name="connsiteX28" fmla="*/ 657225 w 2243138"/>
              <a:gd name="connsiteY28" fmla="*/ 391246 h 1377084"/>
              <a:gd name="connsiteX29" fmla="*/ 652463 w 2243138"/>
              <a:gd name="connsiteY29" fmla="*/ 419821 h 1377084"/>
              <a:gd name="connsiteX30" fmla="*/ 647700 w 2243138"/>
              <a:gd name="connsiteY30" fmla="*/ 472209 h 1377084"/>
              <a:gd name="connsiteX31" fmla="*/ 642938 w 2243138"/>
              <a:gd name="connsiteY31" fmla="*/ 496021 h 1377084"/>
              <a:gd name="connsiteX32" fmla="*/ 638175 w 2243138"/>
              <a:gd name="connsiteY32" fmla="*/ 543646 h 1377084"/>
              <a:gd name="connsiteX33" fmla="*/ 642938 w 2243138"/>
              <a:gd name="connsiteY33" fmla="*/ 743671 h 1377084"/>
              <a:gd name="connsiteX34" fmla="*/ 647700 w 2243138"/>
              <a:gd name="connsiteY34" fmla="*/ 762721 h 1377084"/>
              <a:gd name="connsiteX35" fmla="*/ 652463 w 2243138"/>
              <a:gd name="connsiteY35" fmla="*/ 786534 h 1377084"/>
              <a:gd name="connsiteX36" fmla="*/ 685800 w 2243138"/>
              <a:gd name="connsiteY36" fmla="*/ 800821 h 1377084"/>
              <a:gd name="connsiteX37" fmla="*/ 776288 w 2243138"/>
              <a:gd name="connsiteY37" fmla="*/ 796059 h 1377084"/>
              <a:gd name="connsiteX38" fmla="*/ 823913 w 2243138"/>
              <a:gd name="connsiteY38" fmla="*/ 767484 h 1377084"/>
              <a:gd name="connsiteX39" fmla="*/ 847725 w 2243138"/>
              <a:gd name="connsiteY39" fmla="*/ 757959 h 1377084"/>
              <a:gd name="connsiteX40" fmla="*/ 923925 w 2243138"/>
              <a:gd name="connsiteY40" fmla="*/ 700809 h 1377084"/>
              <a:gd name="connsiteX41" fmla="*/ 947738 w 2243138"/>
              <a:gd name="connsiteY41" fmla="*/ 676996 h 1377084"/>
              <a:gd name="connsiteX42" fmla="*/ 1004888 w 2243138"/>
              <a:gd name="connsiteY42" fmla="*/ 629371 h 1377084"/>
              <a:gd name="connsiteX43" fmla="*/ 1028700 w 2243138"/>
              <a:gd name="connsiteY43" fmla="*/ 605559 h 1377084"/>
              <a:gd name="connsiteX44" fmla="*/ 1057275 w 2243138"/>
              <a:gd name="connsiteY44" fmla="*/ 572221 h 1377084"/>
              <a:gd name="connsiteX45" fmla="*/ 1085850 w 2243138"/>
              <a:gd name="connsiteY45" fmla="*/ 548409 h 1377084"/>
              <a:gd name="connsiteX46" fmla="*/ 1147763 w 2243138"/>
              <a:gd name="connsiteY46" fmla="*/ 486496 h 1377084"/>
              <a:gd name="connsiteX47" fmla="*/ 1181100 w 2243138"/>
              <a:gd name="connsiteY47" fmla="*/ 462684 h 1377084"/>
              <a:gd name="connsiteX48" fmla="*/ 1214438 w 2243138"/>
              <a:gd name="connsiteY48" fmla="*/ 429346 h 1377084"/>
              <a:gd name="connsiteX49" fmla="*/ 1304925 w 2243138"/>
              <a:gd name="connsiteY49" fmla="*/ 367434 h 1377084"/>
              <a:gd name="connsiteX50" fmla="*/ 1333500 w 2243138"/>
              <a:gd name="connsiteY50" fmla="*/ 348384 h 1377084"/>
              <a:gd name="connsiteX51" fmla="*/ 1400175 w 2243138"/>
              <a:gd name="connsiteY51" fmla="*/ 324571 h 1377084"/>
              <a:gd name="connsiteX52" fmla="*/ 1476375 w 2243138"/>
              <a:gd name="connsiteY52" fmla="*/ 329334 h 1377084"/>
              <a:gd name="connsiteX53" fmla="*/ 1514475 w 2243138"/>
              <a:gd name="connsiteY53" fmla="*/ 376959 h 1377084"/>
              <a:gd name="connsiteX54" fmla="*/ 1528763 w 2243138"/>
              <a:gd name="connsiteY54" fmla="*/ 400771 h 1377084"/>
              <a:gd name="connsiteX55" fmla="*/ 1538288 w 2243138"/>
              <a:gd name="connsiteY55" fmla="*/ 424584 h 1377084"/>
              <a:gd name="connsiteX56" fmla="*/ 1552575 w 2243138"/>
              <a:gd name="connsiteY56" fmla="*/ 515071 h 1377084"/>
              <a:gd name="connsiteX57" fmla="*/ 1547813 w 2243138"/>
              <a:gd name="connsiteY57" fmla="*/ 710334 h 1377084"/>
              <a:gd name="connsiteX58" fmla="*/ 1543050 w 2243138"/>
              <a:gd name="connsiteY58" fmla="*/ 738909 h 1377084"/>
              <a:gd name="connsiteX59" fmla="*/ 1533525 w 2243138"/>
              <a:gd name="connsiteY59" fmla="*/ 805584 h 1377084"/>
              <a:gd name="connsiteX60" fmla="*/ 1528763 w 2243138"/>
              <a:gd name="connsiteY60" fmla="*/ 877021 h 1377084"/>
              <a:gd name="connsiteX61" fmla="*/ 1524000 w 2243138"/>
              <a:gd name="connsiteY61" fmla="*/ 905596 h 1377084"/>
              <a:gd name="connsiteX62" fmla="*/ 1514475 w 2243138"/>
              <a:gd name="connsiteY62" fmla="*/ 1005609 h 1377084"/>
              <a:gd name="connsiteX63" fmla="*/ 1504950 w 2243138"/>
              <a:gd name="connsiteY63" fmla="*/ 1124671 h 1377084"/>
              <a:gd name="connsiteX64" fmla="*/ 1514475 w 2243138"/>
              <a:gd name="connsiteY64" fmla="*/ 1310409 h 1377084"/>
              <a:gd name="connsiteX65" fmla="*/ 1528763 w 2243138"/>
              <a:gd name="connsiteY65" fmla="*/ 1358034 h 1377084"/>
              <a:gd name="connsiteX66" fmla="*/ 1566863 w 2243138"/>
              <a:gd name="connsiteY66" fmla="*/ 1377084 h 1377084"/>
              <a:gd name="connsiteX67" fmla="*/ 1662113 w 2243138"/>
              <a:gd name="connsiteY67" fmla="*/ 1372321 h 1377084"/>
              <a:gd name="connsiteX68" fmla="*/ 1709738 w 2243138"/>
              <a:gd name="connsiteY68" fmla="*/ 1348509 h 1377084"/>
              <a:gd name="connsiteX69" fmla="*/ 1738313 w 2243138"/>
              <a:gd name="connsiteY69" fmla="*/ 1329459 h 1377084"/>
              <a:gd name="connsiteX70" fmla="*/ 1771650 w 2243138"/>
              <a:gd name="connsiteY70" fmla="*/ 1310409 h 1377084"/>
              <a:gd name="connsiteX71" fmla="*/ 1800225 w 2243138"/>
              <a:gd name="connsiteY71" fmla="*/ 1286596 h 1377084"/>
              <a:gd name="connsiteX72" fmla="*/ 1828800 w 2243138"/>
              <a:gd name="connsiteY72" fmla="*/ 1272309 h 1377084"/>
              <a:gd name="connsiteX73" fmla="*/ 1857375 w 2243138"/>
              <a:gd name="connsiteY73" fmla="*/ 1248496 h 1377084"/>
              <a:gd name="connsiteX74" fmla="*/ 1966913 w 2243138"/>
              <a:gd name="connsiteY74" fmla="*/ 1172296 h 1377084"/>
              <a:gd name="connsiteX75" fmla="*/ 1990725 w 2243138"/>
              <a:gd name="connsiteY75" fmla="*/ 1153246 h 1377084"/>
              <a:gd name="connsiteX76" fmla="*/ 2033588 w 2243138"/>
              <a:gd name="connsiteY76" fmla="*/ 1115146 h 1377084"/>
              <a:gd name="connsiteX77" fmla="*/ 2076450 w 2243138"/>
              <a:gd name="connsiteY77" fmla="*/ 1072284 h 1377084"/>
              <a:gd name="connsiteX78" fmla="*/ 2119313 w 2243138"/>
              <a:gd name="connsiteY78" fmla="*/ 1034184 h 1377084"/>
              <a:gd name="connsiteX79" fmla="*/ 2143125 w 2243138"/>
              <a:gd name="connsiteY79" fmla="*/ 1015134 h 1377084"/>
              <a:gd name="connsiteX80" fmla="*/ 2181225 w 2243138"/>
              <a:gd name="connsiteY80" fmla="*/ 977034 h 1377084"/>
              <a:gd name="connsiteX81" fmla="*/ 2209800 w 2243138"/>
              <a:gd name="connsiteY81" fmla="*/ 953221 h 1377084"/>
              <a:gd name="connsiteX82" fmla="*/ 2224088 w 2243138"/>
              <a:gd name="connsiteY82" fmla="*/ 943696 h 1377084"/>
              <a:gd name="connsiteX83" fmla="*/ 2243138 w 2243138"/>
              <a:gd name="connsiteY83" fmla="*/ 934171 h 1377084"/>
              <a:gd name="connsiteX0" fmla="*/ 4763 w 2243138"/>
              <a:gd name="connsiteY0" fmla="*/ 67396 h 1377084"/>
              <a:gd name="connsiteX1" fmla="*/ 0 w 2243138"/>
              <a:gd name="connsiteY1" fmla="*/ 91209 h 1377084"/>
              <a:gd name="connsiteX2" fmla="*/ 4763 w 2243138"/>
              <a:gd name="connsiteY2" fmla="*/ 205509 h 1377084"/>
              <a:gd name="connsiteX3" fmla="*/ 9525 w 2243138"/>
              <a:gd name="connsiteY3" fmla="*/ 224559 h 1377084"/>
              <a:gd name="connsiteX4" fmla="*/ 19050 w 2243138"/>
              <a:gd name="connsiteY4" fmla="*/ 276946 h 1377084"/>
              <a:gd name="connsiteX5" fmla="*/ 38100 w 2243138"/>
              <a:gd name="connsiteY5" fmla="*/ 305521 h 1377084"/>
              <a:gd name="connsiteX6" fmla="*/ 47625 w 2243138"/>
              <a:gd name="connsiteY6" fmla="*/ 319809 h 1377084"/>
              <a:gd name="connsiteX7" fmla="*/ 80963 w 2243138"/>
              <a:gd name="connsiteY7" fmla="*/ 329334 h 1377084"/>
              <a:gd name="connsiteX8" fmla="*/ 128588 w 2243138"/>
              <a:gd name="connsiteY8" fmla="*/ 324571 h 1377084"/>
              <a:gd name="connsiteX9" fmla="*/ 176213 w 2243138"/>
              <a:gd name="connsiteY9" fmla="*/ 300759 h 1377084"/>
              <a:gd name="connsiteX10" fmla="*/ 214313 w 2243138"/>
              <a:gd name="connsiteY10" fmla="*/ 276946 h 1377084"/>
              <a:gd name="connsiteX11" fmla="*/ 233363 w 2243138"/>
              <a:gd name="connsiteY11" fmla="*/ 257896 h 1377084"/>
              <a:gd name="connsiteX12" fmla="*/ 300038 w 2243138"/>
              <a:gd name="connsiteY12" fmla="*/ 200746 h 1377084"/>
              <a:gd name="connsiteX13" fmla="*/ 333375 w 2243138"/>
              <a:gd name="connsiteY13" fmla="*/ 153121 h 1377084"/>
              <a:gd name="connsiteX14" fmla="*/ 347663 w 2243138"/>
              <a:gd name="connsiteY14" fmla="*/ 138834 h 1377084"/>
              <a:gd name="connsiteX15" fmla="*/ 366713 w 2243138"/>
              <a:gd name="connsiteY15" fmla="*/ 115021 h 1377084"/>
              <a:gd name="connsiteX16" fmla="*/ 390525 w 2243138"/>
              <a:gd name="connsiteY16" fmla="*/ 95971 h 1377084"/>
              <a:gd name="connsiteX17" fmla="*/ 428625 w 2243138"/>
              <a:gd name="connsiteY17" fmla="*/ 57871 h 1377084"/>
              <a:gd name="connsiteX18" fmla="*/ 466725 w 2243138"/>
              <a:gd name="connsiteY18" fmla="*/ 34059 h 1377084"/>
              <a:gd name="connsiteX19" fmla="*/ 573881 w 2243138"/>
              <a:gd name="connsiteY19" fmla="*/ 38821 h 1377084"/>
              <a:gd name="connsiteX20" fmla="*/ 642938 w 2243138"/>
              <a:gd name="connsiteY20" fmla="*/ 721 h 1377084"/>
              <a:gd name="connsiteX21" fmla="*/ 652463 w 2243138"/>
              <a:gd name="connsiteY21" fmla="*/ 15009 h 1377084"/>
              <a:gd name="connsiteX22" fmla="*/ 661988 w 2243138"/>
              <a:gd name="connsiteY22" fmla="*/ 48346 h 1377084"/>
              <a:gd name="connsiteX23" fmla="*/ 666750 w 2243138"/>
              <a:gd name="connsiteY23" fmla="*/ 86446 h 1377084"/>
              <a:gd name="connsiteX24" fmla="*/ 671513 w 2243138"/>
              <a:gd name="connsiteY24" fmla="*/ 110259 h 1377084"/>
              <a:gd name="connsiteX25" fmla="*/ 666750 w 2243138"/>
              <a:gd name="connsiteY25" fmla="*/ 310284 h 1377084"/>
              <a:gd name="connsiteX26" fmla="*/ 661988 w 2243138"/>
              <a:gd name="connsiteY26" fmla="*/ 338859 h 1377084"/>
              <a:gd name="connsiteX27" fmla="*/ 657225 w 2243138"/>
              <a:gd name="connsiteY27" fmla="*/ 391246 h 1377084"/>
              <a:gd name="connsiteX28" fmla="*/ 652463 w 2243138"/>
              <a:gd name="connsiteY28" fmla="*/ 419821 h 1377084"/>
              <a:gd name="connsiteX29" fmla="*/ 647700 w 2243138"/>
              <a:gd name="connsiteY29" fmla="*/ 472209 h 1377084"/>
              <a:gd name="connsiteX30" fmla="*/ 642938 w 2243138"/>
              <a:gd name="connsiteY30" fmla="*/ 496021 h 1377084"/>
              <a:gd name="connsiteX31" fmla="*/ 638175 w 2243138"/>
              <a:gd name="connsiteY31" fmla="*/ 543646 h 1377084"/>
              <a:gd name="connsiteX32" fmla="*/ 642938 w 2243138"/>
              <a:gd name="connsiteY32" fmla="*/ 743671 h 1377084"/>
              <a:gd name="connsiteX33" fmla="*/ 647700 w 2243138"/>
              <a:gd name="connsiteY33" fmla="*/ 762721 h 1377084"/>
              <a:gd name="connsiteX34" fmla="*/ 652463 w 2243138"/>
              <a:gd name="connsiteY34" fmla="*/ 786534 h 1377084"/>
              <a:gd name="connsiteX35" fmla="*/ 685800 w 2243138"/>
              <a:gd name="connsiteY35" fmla="*/ 800821 h 1377084"/>
              <a:gd name="connsiteX36" fmla="*/ 776288 w 2243138"/>
              <a:gd name="connsiteY36" fmla="*/ 796059 h 1377084"/>
              <a:gd name="connsiteX37" fmla="*/ 823913 w 2243138"/>
              <a:gd name="connsiteY37" fmla="*/ 767484 h 1377084"/>
              <a:gd name="connsiteX38" fmla="*/ 847725 w 2243138"/>
              <a:gd name="connsiteY38" fmla="*/ 757959 h 1377084"/>
              <a:gd name="connsiteX39" fmla="*/ 923925 w 2243138"/>
              <a:gd name="connsiteY39" fmla="*/ 700809 h 1377084"/>
              <a:gd name="connsiteX40" fmla="*/ 947738 w 2243138"/>
              <a:gd name="connsiteY40" fmla="*/ 676996 h 1377084"/>
              <a:gd name="connsiteX41" fmla="*/ 1004888 w 2243138"/>
              <a:gd name="connsiteY41" fmla="*/ 629371 h 1377084"/>
              <a:gd name="connsiteX42" fmla="*/ 1028700 w 2243138"/>
              <a:gd name="connsiteY42" fmla="*/ 605559 h 1377084"/>
              <a:gd name="connsiteX43" fmla="*/ 1057275 w 2243138"/>
              <a:gd name="connsiteY43" fmla="*/ 572221 h 1377084"/>
              <a:gd name="connsiteX44" fmla="*/ 1085850 w 2243138"/>
              <a:gd name="connsiteY44" fmla="*/ 548409 h 1377084"/>
              <a:gd name="connsiteX45" fmla="*/ 1147763 w 2243138"/>
              <a:gd name="connsiteY45" fmla="*/ 486496 h 1377084"/>
              <a:gd name="connsiteX46" fmla="*/ 1181100 w 2243138"/>
              <a:gd name="connsiteY46" fmla="*/ 462684 h 1377084"/>
              <a:gd name="connsiteX47" fmla="*/ 1214438 w 2243138"/>
              <a:gd name="connsiteY47" fmla="*/ 429346 h 1377084"/>
              <a:gd name="connsiteX48" fmla="*/ 1304925 w 2243138"/>
              <a:gd name="connsiteY48" fmla="*/ 367434 h 1377084"/>
              <a:gd name="connsiteX49" fmla="*/ 1333500 w 2243138"/>
              <a:gd name="connsiteY49" fmla="*/ 348384 h 1377084"/>
              <a:gd name="connsiteX50" fmla="*/ 1400175 w 2243138"/>
              <a:gd name="connsiteY50" fmla="*/ 324571 h 1377084"/>
              <a:gd name="connsiteX51" fmla="*/ 1476375 w 2243138"/>
              <a:gd name="connsiteY51" fmla="*/ 329334 h 1377084"/>
              <a:gd name="connsiteX52" fmla="*/ 1514475 w 2243138"/>
              <a:gd name="connsiteY52" fmla="*/ 376959 h 1377084"/>
              <a:gd name="connsiteX53" fmla="*/ 1528763 w 2243138"/>
              <a:gd name="connsiteY53" fmla="*/ 400771 h 1377084"/>
              <a:gd name="connsiteX54" fmla="*/ 1538288 w 2243138"/>
              <a:gd name="connsiteY54" fmla="*/ 424584 h 1377084"/>
              <a:gd name="connsiteX55" fmla="*/ 1552575 w 2243138"/>
              <a:gd name="connsiteY55" fmla="*/ 515071 h 1377084"/>
              <a:gd name="connsiteX56" fmla="*/ 1547813 w 2243138"/>
              <a:gd name="connsiteY56" fmla="*/ 710334 h 1377084"/>
              <a:gd name="connsiteX57" fmla="*/ 1543050 w 2243138"/>
              <a:gd name="connsiteY57" fmla="*/ 738909 h 1377084"/>
              <a:gd name="connsiteX58" fmla="*/ 1533525 w 2243138"/>
              <a:gd name="connsiteY58" fmla="*/ 805584 h 1377084"/>
              <a:gd name="connsiteX59" fmla="*/ 1528763 w 2243138"/>
              <a:gd name="connsiteY59" fmla="*/ 877021 h 1377084"/>
              <a:gd name="connsiteX60" fmla="*/ 1524000 w 2243138"/>
              <a:gd name="connsiteY60" fmla="*/ 905596 h 1377084"/>
              <a:gd name="connsiteX61" fmla="*/ 1514475 w 2243138"/>
              <a:gd name="connsiteY61" fmla="*/ 1005609 h 1377084"/>
              <a:gd name="connsiteX62" fmla="*/ 1504950 w 2243138"/>
              <a:gd name="connsiteY62" fmla="*/ 1124671 h 1377084"/>
              <a:gd name="connsiteX63" fmla="*/ 1514475 w 2243138"/>
              <a:gd name="connsiteY63" fmla="*/ 1310409 h 1377084"/>
              <a:gd name="connsiteX64" fmla="*/ 1528763 w 2243138"/>
              <a:gd name="connsiteY64" fmla="*/ 1358034 h 1377084"/>
              <a:gd name="connsiteX65" fmla="*/ 1566863 w 2243138"/>
              <a:gd name="connsiteY65" fmla="*/ 1377084 h 1377084"/>
              <a:gd name="connsiteX66" fmla="*/ 1662113 w 2243138"/>
              <a:gd name="connsiteY66" fmla="*/ 1372321 h 1377084"/>
              <a:gd name="connsiteX67" fmla="*/ 1709738 w 2243138"/>
              <a:gd name="connsiteY67" fmla="*/ 1348509 h 1377084"/>
              <a:gd name="connsiteX68" fmla="*/ 1738313 w 2243138"/>
              <a:gd name="connsiteY68" fmla="*/ 1329459 h 1377084"/>
              <a:gd name="connsiteX69" fmla="*/ 1771650 w 2243138"/>
              <a:gd name="connsiteY69" fmla="*/ 1310409 h 1377084"/>
              <a:gd name="connsiteX70" fmla="*/ 1800225 w 2243138"/>
              <a:gd name="connsiteY70" fmla="*/ 1286596 h 1377084"/>
              <a:gd name="connsiteX71" fmla="*/ 1828800 w 2243138"/>
              <a:gd name="connsiteY71" fmla="*/ 1272309 h 1377084"/>
              <a:gd name="connsiteX72" fmla="*/ 1857375 w 2243138"/>
              <a:gd name="connsiteY72" fmla="*/ 1248496 h 1377084"/>
              <a:gd name="connsiteX73" fmla="*/ 1966913 w 2243138"/>
              <a:gd name="connsiteY73" fmla="*/ 1172296 h 1377084"/>
              <a:gd name="connsiteX74" fmla="*/ 1990725 w 2243138"/>
              <a:gd name="connsiteY74" fmla="*/ 1153246 h 1377084"/>
              <a:gd name="connsiteX75" fmla="*/ 2033588 w 2243138"/>
              <a:gd name="connsiteY75" fmla="*/ 1115146 h 1377084"/>
              <a:gd name="connsiteX76" fmla="*/ 2076450 w 2243138"/>
              <a:gd name="connsiteY76" fmla="*/ 1072284 h 1377084"/>
              <a:gd name="connsiteX77" fmla="*/ 2119313 w 2243138"/>
              <a:gd name="connsiteY77" fmla="*/ 1034184 h 1377084"/>
              <a:gd name="connsiteX78" fmla="*/ 2143125 w 2243138"/>
              <a:gd name="connsiteY78" fmla="*/ 1015134 h 1377084"/>
              <a:gd name="connsiteX79" fmla="*/ 2181225 w 2243138"/>
              <a:gd name="connsiteY79" fmla="*/ 977034 h 1377084"/>
              <a:gd name="connsiteX80" fmla="*/ 2209800 w 2243138"/>
              <a:gd name="connsiteY80" fmla="*/ 953221 h 1377084"/>
              <a:gd name="connsiteX81" fmla="*/ 2224088 w 2243138"/>
              <a:gd name="connsiteY81" fmla="*/ 943696 h 1377084"/>
              <a:gd name="connsiteX82" fmla="*/ 2243138 w 2243138"/>
              <a:gd name="connsiteY82" fmla="*/ 934171 h 1377084"/>
              <a:gd name="connsiteX0" fmla="*/ 4763 w 2243138"/>
              <a:gd name="connsiteY0" fmla="*/ 67396 h 1377084"/>
              <a:gd name="connsiteX1" fmla="*/ 0 w 2243138"/>
              <a:gd name="connsiteY1" fmla="*/ 91209 h 1377084"/>
              <a:gd name="connsiteX2" fmla="*/ 4763 w 2243138"/>
              <a:gd name="connsiteY2" fmla="*/ 205509 h 1377084"/>
              <a:gd name="connsiteX3" fmla="*/ 9525 w 2243138"/>
              <a:gd name="connsiteY3" fmla="*/ 224559 h 1377084"/>
              <a:gd name="connsiteX4" fmla="*/ 19050 w 2243138"/>
              <a:gd name="connsiteY4" fmla="*/ 276946 h 1377084"/>
              <a:gd name="connsiteX5" fmla="*/ 38100 w 2243138"/>
              <a:gd name="connsiteY5" fmla="*/ 305521 h 1377084"/>
              <a:gd name="connsiteX6" fmla="*/ 47625 w 2243138"/>
              <a:gd name="connsiteY6" fmla="*/ 319809 h 1377084"/>
              <a:gd name="connsiteX7" fmla="*/ 80963 w 2243138"/>
              <a:gd name="connsiteY7" fmla="*/ 329334 h 1377084"/>
              <a:gd name="connsiteX8" fmla="*/ 128588 w 2243138"/>
              <a:gd name="connsiteY8" fmla="*/ 324571 h 1377084"/>
              <a:gd name="connsiteX9" fmla="*/ 176213 w 2243138"/>
              <a:gd name="connsiteY9" fmla="*/ 300759 h 1377084"/>
              <a:gd name="connsiteX10" fmla="*/ 214313 w 2243138"/>
              <a:gd name="connsiteY10" fmla="*/ 276946 h 1377084"/>
              <a:gd name="connsiteX11" fmla="*/ 233363 w 2243138"/>
              <a:gd name="connsiteY11" fmla="*/ 257896 h 1377084"/>
              <a:gd name="connsiteX12" fmla="*/ 300038 w 2243138"/>
              <a:gd name="connsiteY12" fmla="*/ 200746 h 1377084"/>
              <a:gd name="connsiteX13" fmla="*/ 333375 w 2243138"/>
              <a:gd name="connsiteY13" fmla="*/ 153121 h 1377084"/>
              <a:gd name="connsiteX14" fmla="*/ 347663 w 2243138"/>
              <a:gd name="connsiteY14" fmla="*/ 138834 h 1377084"/>
              <a:gd name="connsiteX15" fmla="*/ 366713 w 2243138"/>
              <a:gd name="connsiteY15" fmla="*/ 115021 h 1377084"/>
              <a:gd name="connsiteX16" fmla="*/ 390525 w 2243138"/>
              <a:gd name="connsiteY16" fmla="*/ 95971 h 1377084"/>
              <a:gd name="connsiteX17" fmla="*/ 466725 w 2243138"/>
              <a:gd name="connsiteY17" fmla="*/ 34059 h 1377084"/>
              <a:gd name="connsiteX18" fmla="*/ 573881 w 2243138"/>
              <a:gd name="connsiteY18" fmla="*/ 38821 h 1377084"/>
              <a:gd name="connsiteX19" fmla="*/ 642938 w 2243138"/>
              <a:gd name="connsiteY19" fmla="*/ 721 h 1377084"/>
              <a:gd name="connsiteX20" fmla="*/ 652463 w 2243138"/>
              <a:gd name="connsiteY20" fmla="*/ 15009 h 1377084"/>
              <a:gd name="connsiteX21" fmla="*/ 661988 w 2243138"/>
              <a:gd name="connsiteY21" fmla="*/ 48346 h 1377084"/>
              <a:gd name="connsiteX22" fmla="*/ 666750 w 2243138"/>
              <a:gd name="connsiteY22" fmla="*/ 86446 h 1377084"/>
              <a:gd name="connsiteX23" fmla="*/ 671513 w 2243138"/>
              <a:gd name="connsiteY23" fmla="*/ 110259 h 1377084"/>
              <a:gd name="connsiteX24" fmla="*/ 666750 w 2243138"/>
              <a:gd name="connsiteY24" fmla="*/ 310284 h 1377084"/>
              <a:gd name="connsiteX25" fmla="*/ 661988 w 2243138"/>
              <a:gd name="connsiteY25" fmla="*/ 338859 h 1377084"/>
              <a:gd name="connsiteX26" fmla="*/ 657225 w 2243138"/>
              <a:gd name="connsiteY26" fmla="*/ 391246 h 1377084"/>
              <a:gd name="connsiteX27" fmla="*/ 652463 w 2243138"/>
              <a:gd name="connsiteY27" fmla="*/ 419821 h 1377084"/>
              <a:gd name="connsiteX28" fmla="*/ 647700 w 2243138"/>
              <a:gd name="connsiteY28" fmla="*/ 472209 h 1377084"/>
              <a:gd name="connsiteX29" fmla="*/ 642938 w 2243138"/>
              <a:gd name="connsiteY29" fmla="*/ 496021 h 1377084"/>
              <a:gd name="connsiteX30" fmla="*/ 638175 w 2243138"/>
              <a:gd name="connsiteY30" fmla="*/ 543646 h 1377084"/>
              <a:gd name="connsiteX31" fmla="*/ 642938 w 2243138"/>
              <a:gd name="connsiteY31" fmla="*/ 743671 h 1377084"/>
              <a:gd name="connsiteX32" fmla="*/ 647700 w 2243138"/>
              <a:gd name="connsiteY32" fmla="*/ 762721 h 1377084"/>
              <a:gd name="connsiteX33" fmla="*/ 652463 w 2243138"/>
              <a:gd name="connsiteY33" fmla="*/ 786534 h 1377084"/>
              <a:gd name="connsiteX34" fmla="*/ 685800 w 2243138"/>
              <a:gd name="connsiteY34" fmla="*/ 800821 h 1377084"/>
              <a:gd name="connsiteX35" fmla="*/ 776288 w 2243138"/>
              <a:gd name="connsiteY35" fmla="*/ 796059 h 1377084"/>
              <a:gd name="connsiteX36" fmla="*/ 823913 w 2243138"/>
              <a:gd name="connsiteY36" fmla="*/ 767484 h 1377084"/>
              <a:gd name="connsiteX37" fmla="*/ 847725 w 2243138"/>
              <a:gd name="connsiteY37" fmla="*/ 757959 h 1377084"/>
              <a:gd name="connsiteX38" fmla="*/ 923925 w 2243138"/>
              <a:gd name="connsiteY38" fmla="*/ 700809 h 1377084"/>
              <a:gd name="connsiteX39" fmla="*/ 947738 w 2243138"/>
              <a:gd name="connsiteY39" fmla="*/ 676996 h 1377084"/>
              <a:gd name="connsiteX40" fmla="*/ 1004888 w 2243138"/>
              <a:gd name="connsiteY40" fmla="*/ 629371 h 1377084"/>
              <a:gd name="connsiteX41" fmla="*/ 1028700 w 2243138"/>
              <a:gd name="connsiteY41" fmla="*/ 605559 h 1377084"/>
              <a:gd name="connsiteX42" fmla="*/ 1057275 w 2243138"/>
              <a:gd name="connsiteY42" fmla="*/ 572221 h 1377084"/>
              <a:gd name="connsiteX43" fmla="*/ 1085850 w 2243138"/>
              <a:gd name="connsiteY43" fmla="*/ 548409 h 1377084"/>
              <a:gd name="connsiteX44" fmla="*/ 1147763 w 2243138"/>
              <a:gd name="connsiteY44" fmla="*/ 486496 h 1377084"/>
              <a:gd name="connsiteX45" fmla="*/ 1181100 w 2243138"/>
              <a:gd name="connsiteY45" fmla="*/ 462684 h 1377084"/>
              <a:gd name="connsiteX46" fmla="*/ 1214438 w 2243138"/>
              <a:gd name="connsiteY46" fmla="*/ 429346 h 1377084"/>
              <a:gd name="connsiteX47" fmla="*/ 1304925 w 2243138"/>
              <a:gd name="connsiteY47" fmla="*/ 367434 h 1377084"/>
              <a:gd name="connsiteX48" fmla="*/ 1333500 w 2243138"/>
              <a:gd name="connsiteY48" fmla="*/ 348384 h 1377084"/>
              <a:gd name="connsiteX49" fmla="*/ 1400175 w 2243138"/>
              <a:gd name="connsiteY49" fmla="*/ 324571 h 1377084"/>
              <a:gd name="connsiteX50" fmla="*/ 1476375 w 2243138"/>
              <a:gd name="connsiteY50" fmla="*/ 329334 h 1377084"/>
              <a:gd name="connsiteX51" fmla="*/ 1514475 w 2243138"/>
              <a:gd name="connsiteY51" fmla="*/ 376959 h 1377084"/>
              <a:gd name="connsiteX52" fmla="*/ 1528763 w 2243138"/>
              <a:gd name="connsiteY52" fmla="*/ 400771 h 1377084"/>
              <a:gd name="connsiteX53" fmla="*/ 1538288 w 2243138"/>
              <a:gd name="connsiteY53" fmla="*/ 424584 h 1377084"/>
              <a:gd name="connsiteX54" fmla="*/ 1552575 w 2243138"/>
              <a:gd name="connsiteY54" fmla="*/ 515071 h 1377084"/>
              <a:gd name="connsiteX55" fmla="*/ 1547813 w 2243138"/>
              <a:gd name="connsiteY55" fmla="*/ 710334 h 1377084"/>
              <a:gd name="connsiteX56" fmla="*/ 1543050 w 2243138"/>
              <a:gd name="connsiteY56" fmla="*/ 738909 h 1377084"/>
              <a:gd name="connsiteX57" fmla="*/ 1533525 w 2243138"/>
              <a:gd name="connsiteY57" fmla="*/ 805584 h 1377084"/>
              <a:gd name="connsiteX58" fmla="*/ 1528763 w 2243138"/>
              <a:gd name="connsiteY58" fmla="*/ 877021 h 1377084"/>
              <a:gd name="connsiteX59" fmla="*/ 1524000 w 2243138"/>
              <a:gd name="connsiteY59" fmla="*/ 905596 h 1377084"/>
              <a:gd name="connsiteX60" fmla="*/ 1514475 w 2243138"/>
              <a:gd name="connsiteY60" fmla="*/ 1005609 h 1377084"/>
              <a:gd name="connsiteX61" fmla="*/ 1504950 w 2243138"/>
              <a:gd name="connsiteY61" fmla="*/ 1124671 h 1377084"/>
              <a:gd name="connsiteX62" fmla="*/ 1514475 w 2243138"/>
              <a:gd name="connsiteY62" fmla="*/ 1310409 h 1377084"/>
              <a:gd name="connsiteX63" fmla="*/ 1528763 w 2243138"/>
              <a:gd name="connsiteY63" fmla="*/ 1358034 h 1377084"/>
              <a:gd name="connsiteX64" fmla="*/ 1566863 w 2243138"/>
              <a:gd name="connsiteY64" fmla="*/ 1377084 h 1377084"/>
              <a:gd name="connsiteX65" fmla="*/ 1662113 w 2243138"/>
              <a:gd name="connsiteY65" fmla="*/ 1372321 h 1377084"/>
              <a:gd name="connsiteX66" fmla="*/ 1709738 w 2243138"/>
              <a:gd name="connsiteY66" fmla="*/ 1348509 h 1377084"/>
              <a:gd name="connsiteX67" fmla="*/ 1738313 w 2243138"/>
              <a:gd name="connsiteY67" fmla="*/ 1329459 h 1377084"/>
              <a:gd name="connsiteX68" fmla="*/ 1771650 w 2243138"/>
              <a:gd name="connsiteY68" fmla="*/ 1310409 h 1377084"/>
              <a:gd name="connsiteX69" fmla="*/ 1800225 w 2243138"/>
              <a:gd name="connsiteY69" fmla="*/ 1286596 h 1377084"/>
              <a:gd name="connsiteX70" fmla="*/ 1828800 w 2243138"/>
              <a:gd name="connsiteY70" fmla="*/ 1272309 h 1377084"/>
              <a:gd name="connsiteX71" fmla="*/ 1857375 w 2243138"/>
              <a:gd name="connsiteY71" fmla="*/ 1248496 h 1377084"/>
              <a:gd name="connsiteX72" fmla="*/ 1966913 w 2243138"/>
              <a:gd name="connsiteY72" fmla="*/ 1172296 h 1377084"/>
              <a:gd name="connsiteX73" fmla="*/ 1990725 w 2243138"/>
              <a:gd name="connsiteY73" fmla="*/ 1153246 h 1377084"/>
              <a:gd name="connsiteX74" fmla="*/ 2033588 w 2243138"/>
              <a:gd name="connsiteY74" fmla="*/ 1115146 h 1377084"/>
              <a:gd name="connsiteX75" fmla="*/ 2076450 w 2243138"/>
              <a:gd name="connsiteY75" fmla="*/ 1072284 h 1377084"/>
              <a:gd name="connsiteX76" fmla="*/ 2119313 w 2243138"/>
              <a:gd name="connsiteY76" fmla="*/ 1034184 h 1377084"/>
              <a:gd name="connsiteX77" fmla="*/ 2143125 w 2243138"/>
              <a:gd name="connsiteY77" fmla="*/ 1015134 h 1377084"/>
              <a:gd name="connsiteX78" fmla="*/ 2181225 w 2243138"/>
              <a:gd name="connsiteY78" fmla="*/ 977034 h 1377084"/>
              <a:gd name="connsiteX79" fmla="*/ 2209800 w 2243138"/>
              <a:gd name="connsiteY79" fmla="*/ 953221 h 1377084"/>
              <a:gd name="connsiteX80" fmla="*/ 2224088 w 2243138"/>
              <a:gd name="connsiteY80" fmla="*/ 943696 h 1377084"/>
              <a:gd name="connsiteX81" fmla="*/ 2243138 w 2243138"/>
              <a:gd name="connsiteY81" fmla="*/ 934171 h 1377084"/>
              <a:gd name="connsiteX0" fmla="*/ 4763 w 2243138"/>
              <a:gd name="connsiteY0" fmla="*/ 67179 h 1376867"/>
              <a:gd name="connsiteX1" fmla="*/ 0 w 2243138"/>
              <a:gd name="connsiteY1" fmla="*/ 90992 h 1376867"/>
              <a:gd name="connsiteX2" fmla="*/ 4763 w 2243138"/>
              <a:gd name="connsiteY2" fmla="*/ 205292 h 1376867"/>
              <a:gd name="connsiteX3" fmla="*/ 9525 w 2243138"/>
              <a:gd name="connsiteY3" fmla="*/ 224342 h 1376867"/>
              <a:gd name="connsiteX4" fmla="*/ 19050 w 2243138"/>
              <a:gd name="connsiteY4" fmla="*/ 276729 h 1376867"/>
              <a:gd name="connsiteX5" fmla="*/ 38100 w 2243138"/>
              <a:gd name="connsiteY5" fmla="*/ 305304 h 1376867"/>
              <a:gd name="connsiteX6" fmla="*/ 47625 w 2243138"/>
              <a:gd name="connsiteY6" fmla="*/ 319592 h 1376867"/>
              <a:gd name="connsiteX7" fmla="*/ 80963 w 2243138"/>
              <a:gd name="connsiteY7" fmla="*/ 329117 h 1376867"/>
              <a:gd name="connsiteX8" fmla="*/ 128588 w 2243138"/>
              <a:gd name="connsiteY8" fmla="*/ 324354 h 1376867"/>
              <a:gd name="connsiteX9" fmla="*/ 176213 w 2243138"/>
              <a:gd name="connsiteY9" fmla="*/ 300542 h 1376867"/>
              <a:gd name="connsiteX10" fmla="*/ 214313 w 2243138"/>
              <a:gd name="connsiteY10" fmla="*/ 276729 h 1376867"/>
              <a:gd name="connsiteX11" fmla="*/ 233363 w 2243138"/>
              <a:gd name="connsiteY11" fmla="*/ 257679 h 1376867"/>
              <a:gd name="connsiteX12" fmla="*/ 300038 w 2243138"/>
              <a:gd name="connsiteY12" fmla="*/ 200529 h 1376867"/>
              <a:gd name="connsiteX13" fmla="*/ 333375 w 2243138"/>
              <a:gd name="connsiteY13" fmla="*/ 152904 h 1376867"/>
              <a:gd name="connsiteX14" fmla="*/ 347663 w 2243138"/>
              <a:gd name="connsiteY14" fmla="*/ 138617 h 1376867"/>
              <a:gd name="connsiteX15" fmla="*/ 366713 w 2243138"/>
              <a:gd name="connsiteY15" fmla="*/ 114804 h 1376867"/>
              <a:gd name="connsiteX16" fmla="*/ 390525 w 2243138"/>
              <a:gd name="connsiteY16" fmla="*/ 95754 h 1376867"/>
              <a:gd name="connsiteX17" fmla="*/ 466725 w 2243138"/>
              <a:gd name="connsiteY17" fmla="*/ 33842 h 1376867"/>
              <a:gd name="connsiteX18" fmla="*/ 642938 w 2243138"/>
              <a:gd name="connsiteY18" fmla="*/ 504 h 1376867"/>
              <a:gd name="connsiteX19" fmla="*/ 652463 w 2243138"/>
              <a:gd name="connsiteY19" fmla="*/ 14792 h 1376867"/>
              <a:gd name="connsiteX20" fmla="*/ 661988 w 2243138"/>
              <a:gd name="connsiteY20" fmla="*/ 48129 h 1376867"/>
              <a:gd name="connsiteX21" fmla="*/ 666750 w 2243138"/>
              <a:gd name="connsiteY21" fmla="*/ 86229 h 1376867"/>
              <a:gd name="connsiteX22" fmla="*/ 671513 w 2243138"/>
              <a:gd name="connsiteY22" fmla="*/ 110042 h 1376867"/>
              <a:gd name="connsiteX23" fmla="*/ 666750 w 2243138"/>
              <a:gd name="connsiteY23" fmla="*/ 310067 h 1376867"/>
              <a:gd name="connsiteX24" fmla="*/ 661988 w 2243138"/>
              <a:gd name="connsiteY24" fmla="*/ 338642 h 1376867"/>
              <a:gd name="connsiteX25" fmla="*/ 657225 w 2243138"/>
              <a:gd name="connsiteY25" fmla="*/ 391029 h 1376867"/>
              <a:gd name="connsiteX26" fmla="*/ 652463 w 2243138"/>
              <a:gd name="connsiteY26" fmla="*/ 419604 h 1376867"/>
              <a:gd name="connsiteX27" fmla="*/ 647700 w 2243138"/>
              <a:gd name="connsiteY27" fmla="*/ 471992 h 1376867"/>
              <a:gd name="connsiteX28" fmla="*/ 642938 w 2243138"/>
              <a:gd name="connsiteY28" fmla="*/ 495804 h 1376867"/>
              <a:gd name="connsiteX29" fmla="*/ 638175 w 2243138"/>
              <a:gd name="connsiteY29" fmla="*/ 543429 h 1376867"/>
              <a:gd name="connsiteX30" fmla="*/ 642938 w 2243138"/>
              <a:gd name="connsiteY30" fmla="*/ 743454 h 1376867"/>
              <a:gd name="connsiteX31" fmla="*/ 647700 w 2243138"/>
              <a:gd name="connsiteY31" fmla="*/ 762504 h 1376867"/>
              <a:gd name="connsiteX32" fmla="*/ 652463 w 2243138"/>
              <a:gd name="connsiteY32" fmla="*/ 786317 h 1376867"/>
              <a:gd name="connsiteX33" fmla="*/ 685800 w 2243138"/>
              <a:gd name="connsiteY33" fmla="*/ 800604 h 1376867"/>
              <a:gd name="connsiteX34" fmla="*/ 776288 w 2243138"/>
              <a:gd name="connsiteY34" fmla="*/ 795842 h 1376867"/>
              <a:gd name="connsiteX35" fmla="*/ 823913 w 2243138"/>
              <a:gd name="connsiteY35" fmla="*/ 767267 h 1376867"/>
              <a:gd name="connsiteX36" fmla="*/ 847725 w 2243138"/>
              <a:gd name="connsiteY36" fmla="*/ 757742 h 1376867"/>
              <a:gd name="connsiteX37" fmla="*/ 923925 w 2243138"/>
              <a:gd name="connsiteY37" fmla="*/ 700592 h 1376867"/>
              <a:gd name="connsiteX38" fmla="*/ 947738 w 2243138"/>
              <a:gd name="connsiteY38" fmla="*/ 676779 h 1376867"/>
              <a:gd name="connsiteX39" fmla="*/ 1004888 w 2243138"/>
              <a:gd name="connsiteY39" fmla="*/ 629154 h 1376867"/>
              <a:gd name="connsiteX40" fmla="*/ 1028700 w 2243138"/>
              <a:gd name="connsiteY40" fmla="*/ 605342 h 1376867"/>
              <a:gd name="connsiteX41" fmla="*/ 1057275 w 2243138"/>
              <a:gd name="connsiteY41" fmla="*/ 572004 h 1376867"/>
              <a:gd name="connsiteX42" fmla="*/ 1085850 w 2243138"/>
              <a:gd name="connsiteY42" fmla="*/ 548192 h 1376867"/>
              <a:gd name="connsiteX43" fmla="*/ 1147763 w 2243138"/>
              <a:gd name="connsiteY43" fmla="*/ 486279 h 1376867"/>
              <a:gd name="connsiteX44" fmla="*/ 1181100 w 2243138"/>
              <a:gd name="connsiteY44" fmla="*/ 462467 h 1376867"/>
              <a:gd name="connsiteX45" fmla="*/ 1214438 w 2243138"/>
              <a:gd name="connsiteY45" fmla="*/ 429129 h 1376867"/>
              <a:gd name="connsiteX46" fmla="*/ 1304925 w 2243138"/>
              <a:gd name="connsiteY46" fmla="*/ 367217 h 1376867"/>
              <a:gd name="connsiteX47" fmla="*/ 1333500 w 2243138"/>
              <a:gd name="connsiteY47" fmla="*/ 348167 h 1376867"/>
              <a:gd name="connsiteX48" fmla="*/ 1400175 w 2243138"/>
              <a:gd name="connsiteY48" fmla="*/ 324354 h 1376867"/>
              <a:gd name="connsiteX49" fmla="*/ 1476375 w 2243138"/>
              <a:gd name="connsiteY49" fmla="*/ 329117 h 1376867"/>
              <a:gd name="connsiteX50" fmla="*/ 1514475 w 2243138"/>
              <a:gd name="connsiteY50" fmla="*/ 376742 h 1376867"/>
              <a:gd name="connsiteX51" fmla="*/ 1528763 w 2243138"/>
              <a:gd name="connsiteY51" fmla="*/ 400554 h 1376867"/>
              <a:gd name="connsiteX52" fmla="*/ 1538288 w 2243138"/>
              <a:gd name="connsiteY52" fmla="*/ 424367 h 1376867"/>
              <a:gd name="connsiteX53" fmla="*/ 1552575 w 2243138"/>
              <a:gd name="connsiteY53" fmla="*/ 514854 h 1376867"/>
              <a:gd name="connsiteX54" fmla="*/ 1547813 w 2243138"/>
              <a:gd name="connsiteY54" fmla="*/ 710117 h 1376867"/>
              <a:gd name="connsiteX55" fmla="*/ 1543050 w 2243138"/>
              <a:gd name="connsiteY55" fmla="*/ 738692 h 1376867"/>
              <a:gd name="connsiteX56" fmla="*/ 1533525 w 2243138"/>
              <a:gd name="connsiteY56" fmla="*/ 805367 h 1376867"/>
              <a:gd name="connsiteX57" fmla="*/ 1528763 w 2243138"/>
              <a:gd name="connsiteY57" fmla="*/ 876804 h 1376867"/>
              <a:gd name="connsiteX58" fmla="*/ 1524000 w 2243138"/>
              <a:gd name="connsiteY58" fmla="*/ 905379 h 1376867"/>
              <a:gd name="connsiteX59" fmla="*/ 1514475 w 2243138"/>
              <a:gd name="connsiteY59" fmla="*/ 1005392 h 1376867"/>
              <a:gd name="connsiteX60" fmla="*/ 1504950 w 2243138"/>
              <a:gd name="connsiteY60" fmla="*/ 1124454 h 1376867"/>
              <a:gd name="connsiteX61" fmla="*/ 1514475 w 2243138"/>
              <a:gd name="connsiteY61" fmla="*/ 1310192 h 1376867"/>
              <a:gd name="connsiteX62" fmla="*/ 1528763 w 2243138"/>
              <a:gd name="connsiteY62" fmla="*/ 1357817 h 1376867"/>
              <a:gd name="connsiteX63" fmla="*/ 1566863 w 2243138"/>
              <a:gd name="connsiteY63" fmla="*/ 1376867 h 1376867"/>
              <a:gd name="connsiteX64" fmla="*/ 1662113 w 2243138"/>
              <a:gd name="connsiteY64" fmla="*/ 1372104 h 1376867"/>
              <a:gd name="connsiteX65" fmla="*/ 1709738 w 2243138"/>
              <a:gd name="connsiteY65" fmla="*/ 1348292 h 1376867"/>
              <a:gd name="connsiteX66" fmla="*/ 1738313 w 2243138"/>
              <a:gd name="connsiteY66" fmla="*/ 1329242 h 1376867"/>
              <a:gd name="connsiteX67" fmla="*/ 1771650 w 2243138"/>
              <a:gd name="connsiteY67" fmla="*/ 1310192 h 1376867"/>
              <a:gd name="connsiteX68" fmla="*/ 1800225 w 2243138"/>
              <a:gd name="connsiteY68" fmla="*/ 1286379 h 1376867"/>
              <a:gd name="connsiteX69" fmla="*/ 1828800 w 2243138"/>
              <a:gd name="connsiteY69" fmla="*/ 1272092 h 1376867"/>
              <a:gd name="connsiteX70" fmla="*/ 1857375 w 2243138"/>
              <a:gd name="connsiteY70" fmla="*/ 1248279 h 1376867"/>
              <a:gd name="connsiteX71" fmla="*/ 1966913 w 2243138"/>
              <a:gd name="connsiteY71" fmla="*/ 1172079 h 1376867"/>
              <a:gd name="connsiteX72" fmla="*/ 1990725 w 2243138"/>
              <a:gd name="connsiteY72" fmla="*/ 1153029 h 1376867"/>
              <a:gd name="connsiteX73" fmla="*/ 2033588 w 2243138"/>
              <a:gd name="connsiteY73" fmla="*/ 1114929 h 1376867"/>
              <a:gd name="connsiteX74" fmla="*/ 2076450 w 2243138"/>
              <a:gd name="connsiteY74" fmla="*/ 1072067 h 1376867"/>
              <a:gd name="connsiteX75" fmla="*/ 2119313 w 2243138"/>
              <a:gd name="connsiteY75" fmla="*/ 1033967 h 1376867"/>
              <a:gd name="connsiteX76" fmla="*/ 2143125 w 2243138"/>
              <a:gd name="connsiteY76" fmla="*/ 1014917 h 1376867"/>
              <a:gd name="connsiteX77" fmla="*/ 2181225 w 2243138"/>
              <a:gd name="connsiteY77" fmla="*/ 976817 h 1376867"/>
              <a:gd name="connsiteX78" fmla="*/ 2209800 w 2243138"/>
              <a:gd name="connsiteY78" fmla="*/ 953004 h 1376867"/>
              <a:gd name="connsiteX79" fmla="*/ 2224088 w 2243138"/>
              <a:gd name="connsiteY79" fmla="*/ 943479 h 1376867"/>
              <a:gd name="connsiteX80" fmla="*/ 2243138 w 2243138"/>
              <a:gd name="connsiteY80" fmla="*/ 933954 h 1376867"/>
              <a:gd name="connsiteX0" fmla="*/ 4763 w 2243138"/>
              <a:gd name="connsiteY0" fmla="*/ 66871 h 1376559"/>
              <a:gd name="connsiteX1" fmla="*/ 0 w 2243138"/>
              <a:gd name="connsiteY1" fmla="*/ 90684 h 1376559"/>
              <a:gd name="connsiteX2" fmla="*/ 4763 w 2243138"/>
              <a:gd name="connsiteY2" fmla="*/ 204984 h 1376559"/>
              <a:gd name="connsiteX3" fmla="*/ 9525 w 2243138"/>
              <a:gd name="connsiteY3" fmla="*/ 224034 h 1376559"/>
              <a:gd name="connsiteX4" fmla="*/ 19050 w 2243138"/>
              <a:gd name="connsiteY4" fmla="*/ 276421 h 1376559"/>
              <a:gd name="connsiteX5" fmla="*/ 38100 w 2243138"/>
              <a:gd name="connsiteY5" fmla="*/ 304996 h 1376559"/>
              <a:gd name="connsiteX6" fmla="*/ 47625 w 2243138"/>
              <a:gd name="connsiteY6" fmla="*/ 319284 h 1376559"/>
              <a:gd name="connsiteX7" fmla="*/ 80963 w 2243138"/>
              <a:gd name="connsiteY7" fmla="*/ 328809 h 1376559"/>
              <a:gd name="connsiteX8" fmla="*/ 128588 w 2243138"/>
              <a:gd name="connsiteY8" fmla="*/ 324046 h 1376559"/>
              <a:gd name="connsiteX9" fmla="*/ 176213 w 2243138"/>
              <a:gd name="connsiteY9" fmla="*/ 300234 h 1376559"/>
              <a:gd name="connsiteX10" fmla="*/ 214313 w 2243138"/>
              <a:gd name="connsiteY10" fmla="*/ 276421 h 1376559"/>
              <a:gd name="connsiteX11" fmla="*/ 233363 w 2243138"/>
              <a:gd name="connsiteY11" fmla="*/ 257371 h 1376559"/>
              <a:gd name="connsiteX12" fmla="*/ 300038 w 2243138"/>
              <a:gd name="connsiteY12" fmla="*/ 200221 h 1376559"/>
              <a:gd name="connsiteX13" fmla="*/ 333375 w 2243138"/>
              <a:gd name="connsiteY13" fmla="*/ 152596 h 1376559"/>
              <a:gd name="connsiteX14" fmla="*/ 347663 w 2243138"/>
              <a:gd name="connsiteY14" fmla="*/ 138309 h 1376559"/>
              <a:gd name="connsiteX15" fmla="*/ 366713 w 2243138"/>
              <a:gd name="connsiteY15" fmla="*/ 114496 h 1376559"/>
              <a:gd name="connsiteX16" fmla="*/ 390525 w 2243138"/>
              <a:gd name="connsiteY16" fmla="*/ 95446 h 1376559"/>
              <a:gd name="connsiteX17" fmla="*/ 466725 w 2243138"/>
              <a:gd name="connsiteY17" fmla="*/ 33534 h 1376559"/>
              <a:gd name="connsiteX18" fmla="*/ 642938 w 2243138"/>
              <a:gd name="connsiteY18" fmla="*/ 196 h 1376559"/>
              <a:gd name="connsiteX19" fmla="*/ 661988 w 2243138"/>
              <a:gd name="connsiteY19" fmla="*/ 47821 h 1376559"/>
              <a:gd name="connsiteX20" fmla="*/ 666750 w 2243138"/>
              <a:gd name="connsiteY20" fmla="*/ 85921 h 1376559"/>
              <a:gd name="connsiteX21" fmla="*/ 671513 w 2243138"/>
              <a:gd name="connsiteY21" fmla="*/ 109734 h 1376559"/>
              <a:gd name="connsiteX22" fmla="*/ 666750 w 2243138"/>
              <a:gd name="connsiteY22" fmla="*/ 309759 h 1376559"/>
              <a:gd name="connsiteX23" fmla="*/ 661988 w 2243138"/>
              <a:gd name="connsiteY23" fmla="*/ 338334 h 1376559"/>
              <a:gd name="connsiteX24" fmla="*/ 657225 w 2243138"/>
              <a:gd name="connsiteY24" fmla="*/ 390721 h 1376559"/>
              <a:gd name="connsiteX25" fmla="*/ 652463 w 2243138"/>
              <a:gd name="connsiteY25" fmla="*/ 419296 h 1376559"/>
              <a:gd name="connsiteX26" fmla="*/ 647700 w 2243138"/>
              <a:gd name="connsiteY26" fmla="*/ 471684 h 1376559"/>
              <a:gd name="connsiteX27" fmla="*/ 642938 w 2243138"/>
              <a:gd name="connsiteY27" fmla="*/ 495496 h 1376559"/>
              <a:gd name="connsiteX28" fmla="*/ 638175 w 2243138"/>
              <a:gd name="connsiteY28" fmla="*/ 543121 h 1376559"/>
              <a:gd name="connsiteX29" fmla="*/ 642938 w 2243138"/>
              <a:gd name="connsiteY29" fmla="*/ 743146 h 1376559"/>
              <a:gd name="connsiteX30" fmla="*/ 647700 w 2243138"/>
              <a:gd name="connsiteY30" fmla="*/ 762196 h 1376559"/>
              <a:gd name="connsiteX31" fmla="*/ 652463 w 2243138"/>
              <a:gd name="connsiteY31" fmla="*/ 786009 h 1376559"/>
              <a:gd name="connsiteX32" fmla="*/ 685800 w 2243138"/>
              <a:gd name="connsiteY32" fmla="*/ 800296 h 1376559"/>
              <a:gd name="connsiteX33" fmla="*/ 776288 w 2243138"/>
              <a:gd name="connsiteY33" fmla="*/ 795534 h 1376559"/>
              <a:gd name="connsiteX34" fmla="*/ 823913 w 2243138"/>
              <a:gd name="connsiteY34" fmla="*/ 766959 h 1376559"/>
              <a:gd name="connsiteX35" fmla="*/ 847725 w 2243138"/>
              <a:gd name="connsiteY35" fmla="*/ 757434 h 1376559"/>
              <a:gd name="connsiteX36" fmla="*/ 923925 w 2243138"/>
              <a:gd name="connsiteY36" fmla="*/ 700284 h 1376559"/>
              <a:gd name="connsiteX37" fmla="*/ 947738 w 2243138"/>
              <a:gd name="connsiteY37" fmla="*/ 676471 h 1376559"/>
              <a:gd name="connsiteX38" fmla="*/ 1004888 w 2243138"/>
              <a:gd name="connsiteY38" fmla="*/ 628846 h 1376559"/>
              <a:gd name="connsiteX39" fmla="*/ 1028700 w 2243138"/>
              <a:gd name="connsiteY39" fmla="*/ 605034 h 1376559"/>
              <a:gd name="connsiteX40" fmla="*/ 1057275 w 2243138"/>
              <a:gd name="connsiteY40" fmla="*/ 571696 h 1376559"/>
              <a:gd name="connsiteX41" fmla="*/ 1085850 w 2243138"/>
              <a:gd name="connsiteY41" fmla="*/ 547884 h 1376559"/>
              <a:gd name="connsiteX42" fmla="*/ 1147763 w 2243138"/>
              <a:gd name="connsiteY42" fmla="*/ 485971 h 1376559"/>
              <a:gd name="connsiteX43" fmla="*/ 1181100 w 2243138"/>
              <a:gd name="connsiteY43" fmla="*/ 462159 h 1376559"/>
              <a:gd name="connsiteX44" fmla="*/ 1214438 w 2243138"/>
              <a:gd name="connsiteY44" fmla="*/ 428821 h 1376559"/>
              <a:gd name="connsiteX45" fmla="*/ 1304925 w 2243138"/>
              <a:gd name="connsiteY45" fmla="*/ 366909 h 1376559"/>
              <a:gd name="connsiteX46" fmla="*/ 1333500 w 2243138"/>
              <a:gd name="connsiteY46" fmla="*/ 347859 h 1376559"/>
              <a:gd name="connsiteX47" fmla="*/ 1400175 w 2243138"/>
              <a:gd name="connsiteY47" fmla="*/ 324046 h 1376559"/>
              <a:gd name="connsiteX48" fmla="*/ 1476375 w 2243138"/>
              <a:gd name="connsiteY48" fmla="*/ 328809 h 1376559"/>
              <a:gd name="connsiteX49" fmla="*/ 1514475 w 2243138"/>
              <a:gd name="connsiteY49" fmla="*/ 376434 h 1376559"/>
              <a:gd name="connsiteX50" fmla="*/ 1528763 w 2243138"/>
              <a:gd name="connsiteY50" fmla="*/ 400246 h 1376559"/>
              <a:gd name="connsiteX51" fmla="*/ 1538288 w 2243138"/>
              <a:gd name="connsiteY51" fmla="*/ 424059 h 1376559"/>
              <a:gd name="connsiteX52" fmla="*/ 1552575 w 2243138"/>
              <a:gd name="connsiteY52" fmla="*/ 514546 h 1376559"/>
              <a:gd name="connsiteX53" fmla="*/ 1547813 w 2243138"/>
              <a:gd name="connsiteY53" fmla="*/ 709809 h 1376559"/>
              <a:gd name="connsiteX54" fmla="*/ 1543050 w 2243138"/>
              <a:gd name="connsiteY54" fmla="*/ 738384 h 1376559"/>
              <a:gd name="connsiteX55" fmla="*/ 1533525 w 2243138"/>
              <a:gd name="connsiteY55" fmla="*/ 805059 h 1376559"/>
              <a:gd name="connsiteX56" fmla="*/ 1528763 w 2243138"/>
              <a:gd name="connsiteY56" fmla="*/ 876496 h 1376559"/>
              <a:gd name="connsiteX57" fmla="*/ 1524000 w 2243138"/>
              <a:gd name="connsiteY57" fmla="*/ 905071 h 1376559"/>
              <a:gd name="connsiteX58" fmla="*/ 1514475 w 2243138"/>
              <a:gd name="connsiteY58" fmla="*/ 1005084 h 1376559"/>
              <a:gd name="connsiteX59" fmla="*/ 1504950 w 2243138"/>
              <a:gd name="connsiteY59" fmla="*/ 1124146 h 1376559"/>
              <a:gd name="connsiteX60" fmla="*/ 1514475 w 2243138"/>
              <a:gd name="connsiteY60" fmla="*/ 1309884 h 1376559"/>
              <a:gd name="connsiteX61" fmla="*/ 1528763 w 2243138"/>
              <a:gd name="connsiteY61" fmla="*/ 1357509 h 1376559"/>
              <a:gd name="connsiteX62" fmla="*/ 1566863 w 2243138"/>
              <a:gd name="connsiteY62" fmla="*/ 1376559 h 1376559"/>
              <a:gd name="connsiteX63" fmla="*/ 1662113 w 2243138"/>
              <a:gd name="connsiteY63" fmla="*/ 1371796 h 1376559"/>
              <a:gd name="connsiteX64" fmla="*/ 1709738 w 2243138"/>
              <a:gd name="connsiteY64" fmla="*/ 1347984 h 1376559"/>
              <a:gd name="connsiteX65" fmla="*/ 1738313 w 2243138"/>
              <a:gd name="connsiteY65" fmla="*/ 1328934 h 1376559"/>
              <a:gd name="connsiteX66" fmla="*/ 1771650 w 2243138"/>
              <a:gd name="connsiteY66" fmla="*/ 1309884 h 1376559"/>
              <a:gd name="connsiteX67" fmla="*/ 1800225 w 2243138"/>
              <a:gd name="connsiteY67" fmla="*/ 1286071 h 1376559"/>
              <a:gd name="connsiteX68" fmla="*/ 1828800 w 2243138"/>
              <a:gd name="connsiteY68" fmla="*/ 1271784 h 1376559"/>
              <a:gd name="connsiteX69" fmla="*/ 1857375 w 2243138"/>
              <a:gd name="connsiteY69" fmla="*/ 1247971 h 1376559"/>
              <a:gd name="connsiteX70" fmla="*/ 1966913 w 2243138"/>
              <a:gd name="connsiteY70" fmla="*/ 1171771 h 1376559"/>
              <a:gd name="connsiteX71" fmla="*/ 1990725 w 2243138"/>
              <a:gd name="connsiteY71" fmla="*/ 1152721 h 1376559"/>
              <a:gd name="connsiteX72" fmla="*/ 2033588 w 2243138"/>
              <a:gd name="connsiteY72" fmla="*/ 1114621 h 1376559"/>
              <a:gd name="connsiteX73" fmla="*/ 2076450 w 2243138"/>
              <a:gd name="connsiteY73" fmla="*/ 1071759 h 1376559"/>
              <a:gd name="connsiteX74" fmla="*/ 2119313 w 2243138"/>
              <a:gd name="connsiteY74" fmla="*/ 1033659 h 1376559"/>
              <a:gd name="connsiteX75" fmla="*/ 2143125 w 2243138"/>
              <a:gd name="connsiteY75" fmla="*/ 1014609 h 1376559"/>
              <a:gd name="connsiteX76" fmla="*/ 2181225 w 2243138"/>
              <a:gd name="connsiteY76" fmla="*/ 976509 h 1376559"/>
              <a:gd name="connsiteX77" fmla="*/ 2209800 w 2243138"/>
              <a:gd name="connsiteY77" fmla="*/ 952696 h 1376559"/>
              <a:gd name="connsiteX78" fmla="*/ 2224088 w 2243138"/>
              <a:gd name="connsiteY78" fmla="*/ 943171 h 1376559"/>
              <a:gd name="connsiteX79" fmla="*/ 2243138 w 2243138"/>
              <a:gd name="connsiteY79" fmla="*/ 933646 h 1376559"/>
              <a:gd name="connsiteX0" fmla="*/ 4763 w 2243138"/>
              <a:gd name="connsiteY0" fmla="*/ 35746 h 1345434"/>
              <a:gd name="connsiteX1" fmla="*/ 0 w 2243138"/>
              <a:gd name="connsiteY1" fmla="*/ 59559 h 1345434"/>
              <a:gd name="connsiteX2" fmla="*/ 4763 w 2243138"/>
              <a:gd name="connsiteY2" fmla="*/ 173859 h 1345434"/>
              <a:gd name="connsiteX3" fmla="*/ 9525 w 2243138"/>
              <a:gd name="connsiteY3" fmla="*/ 192909 h 1345434"/>
              <a:gd name="connsiteX4" fmla="*/ 19050 w 2243138"/>
              <a:gd name="connsiteY4" fmla="*/ 245296 h 1345434"/>
              <a:gd name="connsiteX5" fmla="*/ 38100 w 2243138"/>
              <a:gd name="connsiteY5" fmla="*/ 273871 h 1345434"/>
              <a:gd name="connsiteX6" fmla="*/ 47625 w 2243138"/>
              <a:gd name="connsiteY6" fmla="*/ 288159 h 1345434"/>
              <a:gd name="connsiteX7" fmla="*/ 80963 w 2243138"/>
              <a:gd name="connsiteY7" fmla="*/ 297684 h 1345434"/>
              <a:gd name="connsiteX8" fmla="*/ 128588 w 2243138"/>
              <a:gd name="connsiteY8" fmla="*/ 292921 h 1345434"/>
              <a:gd name="connsiteX9" fmla="*/ 176213 w 2243138"/>
              <a:gd name="connsiteY9" fmla="*/ 269109 h 1345434"/>
              <a:gd name="connsiteX10" fmla="*/ 214313 w 2243138"/>
              <a:gd name="connsiteY10" fmla="*/ 245296 h 1345434"/>
              <a:gd name="connsiteX11" fmla="*/ 233363 w 2243138"/>
              <a:gd name="connsiteY11" fmla="*/ 226246 h 1345434"/>
              <a:gd name="connsiteX12" fmla="*/ 300038 w 2243138"/>
              <a:gd name="connsiteY12" fmla="*/ 169096 h 1345434"/>
              <a:gd name="connsiteX13" fmla="*/ 333375 w 2243138"/>
              <a:gd name="connsiteY13" fmla="*/ 121471 h 1345434"/>
              <a:gd name="connsiteX14" fmla="*/ 347663 w 2243138"/>
              <a:gd name="connsiteY14" fmla="*/ 107184 h 1345434"/>
              <a:gd name="connsiteX15" fmla="*/ 366713 w 2243138"/>
              <a:gd name="connsiteY15" fmla="*/ 83371 h 1345434"/>
              <a:gd name="connsiteX16" fmla="*/ 390525 w 2243138"/>
              <a:gd name="connsiteY16" fmla="*/ 64321 h 1345434"/>
              <a:gd name="connsiteX17" fmla="*/ 466725 w 2243138"/>
              <a:gd name="connsiteY17" fmla="*/ 2409 h 1345434"/>
              <a:gd name="connsiteX18" fmla="*/ 661988 w 2243138"/>
              <a:gd name="connsiteY18" fmla="*/ 16696 h 1345434"/>
              <a:gd name="connsiteX19" fmla="*/ 666750 w 2243138"/>
              <a:gd name="connsiteY19" fmla="*/ 54796 h 1345434"/>
              <a:gd name="connsiteX20" fmla="*/ 671513 w 2243138"/>
              <a:gd name="connsiteY20" fmla="*/ 78609 h 1345434"/>
              <a:gd name="connsiteX21" fmla="*/ 666750 w 2243138"/>
              <a:gd name="connsiteY21" fmla="*/ 278634 h 1345434"/>
              <a:gd name="connsiteX22" fmla="*/ 661988 w 2243138"/>
              <a:gd name="connsiteY22" fmla="*/ 307209 h 1345434"/>
              <a:gd name="connsiteX23" fmla="*/ 657225 w 2243138"/>
              <a:gd name="connsiteY23" fmla="*/ 359596 h 1345434"/>
              <a:gd name="connsiteX24" fmla="*/ 652463 w 2243138"/>
              <a:gd name="connsiteY24" fmla="*/ 388171 h 1345434"/>
              <a:gd name="connsiteX25" fmla="*/ 647700 w 2243138"/>
              <a:gd name="connsiteY25" fmla="*/ 440559 h 1345434"/>
              <a:gd name="connsiteX26" fmla="*/ 642938 w 2243138"/>
              <a:gd name="connsiteY26" fmla="*/ 464371 h 1345434"/>
              <a:gd name="connsiteX27" fmla="*/ 638175 w 2243138"/>
              <a:gd name="connsiteY27" fmla="*/ 511996 h 1345434"/>
              <a:gd name="connsiteX28" fmla="*/ 642938 w 2243138"/>
              <a:gd name="connsiteY28" fmla="*/ 712021 h 1345434"/>
              <a:gd name="connsiteX29" fmla="*/ 647700 w 2243138"/>
              <a:gd name="connsiteY29" fmla="*/ 731071 h 1345434"/>
              <a:gd name="connsiteX30" fmla="*/ 652463 w 2243138"/>
              <a:gd name="connsiteY30" fmla="*/ 754884 h 1345434"/>
              <a:gd name="connsiteX31" fmla="*/ 685800 w 2243138"/>
              <a:gd name="connsiteY31" fmla="*/ 769171 h 1345434"/>
              <a:gd name="connsiteX32" fmla="*/ 776288 w 2243138"/>
              <a:gd name="connsiteY32" fmla="*/ 764409 h 1345434"/>
              <a:gd name="connsiteX33" fmla="*/ 823913 w 2243138"/>
              <a:gd name="connsiteY33" fmla="*/ 735834 h 1345434"/>
              <a:gd name="connsiteX34" fmla="*/ 847725 w 2243138"/>
              <a:gd name="connsiteY34" fmla="*/ 726309 h 1345434"/>
              <a:gd name="connsiteX35" fmla="*/ 923925 w 2243138"/>
              <a:gd name="connsiteY35" fmla="*/ 669159 h 1345434"/>
              <a:gd name="connsiteX36" fmla="*/ 947738 w 2243138"/>
              <a:gd name="connsiteY36" fmla="*/ 645346 h 1345434"/>
              <a:gd name="connsiteX37" fmla="*/ 1004888 w 2243138"/>
              <a:gd name="connsiteY37" fmla="*/ 597721 h 1345434"/>
              <a:gd name="connsiteX38" fmla="*/ 1028700 w 2243138"/>
              <a:gd name="connsiteY38" fmla="*/ 573909 h 1345434"/>
              <a:gd name="connsiteX39" fmla="*/ 1057275 w 2243138"/>
              <a:gd name="connsiteY39" fmla="*/ 540571 h 1345434"/>
              <a:gd name="connsiteX40" fmla="*/ 1085850 w 2243138"/>
              <a:gd name="connsiteY40" fmla="*/ 516759 h 1345434"/>
              <a:gd name="connsiteX41" fmla="*/ 1147763 w 2243138"/>
              <a:gd name="connsiteY41" fmla="*/ 454846 h 1345434"/>
              <a:gd name="connsiteX42" fmla="*/ 1181100 w 2243138"/>
              <a:gd name="connsiteY42" fmla="*/ 431034 h 1345434"/>
              <a:gd name="connsiteX43" fmla="*/ 1214438 w 2243138"/>
              <a:gd name="connsiteY43" fmla="*/ 397696 h 1345434"/>
              <a:gd name="connsiteX44" fmla="*/ 1304925 w 2243138"/>
              <a:gd name="connsiteY44" fmla="*/ 335784 h 1345434"/>
              <a:gd name="connsiteX45" fmla="*/ 1333500 w 2243138"/>
              <a:gd name="connsiteY45" fmla="*/ 316734 h 1345434"/>
              <a:gd name="connsiteX46" fmla="*/ 1400175 w 2243138"/>
              <a:gd name="connsiteY46" fmla="*/ 292921 h 1345434"/>
              <a:gd name="connsiteX47" fmla="*/ 1476375 w 2243138"/>
              <a:gd name="connsiteY47" fmla="*/ 297684 h 1345434"/>
              <a:gd name="connsiteX48" fmla="*/ 1514475 w 2243138"/>
              <a:gd name="connsiteY48" fmla="*/ 345309 h 1345434"/>
              <a:gd name="connsiteX49" fmla="*/ 1528763 w 2243138"/>
              <a:gd name="connsiteY49" fmla="*/ 369121 h 1345434"/>
              <a:gd name="connsiteX50" fmla="*/ 1538288 w 2243138"/>
              <a:gd name="connsiteY50" fmla="*/ 392934 h 1345434"/>
              <a:gd name="connsiteX51" fmla="*/ 1552575 w 2243138"/>
              <a:gd name="connsiteY51" fmla="*/ 483421 h 1345434"/>
              <a:gd name="connsiteX52" fmla="*/ 1547813 w 2243138"/>
              <a:gd name="connsiteY52" fmla="*/ 678684 h 1345434"/>
              <a:gd name="connsiteX53" fmla="*/ 1543050 w 2243138"/>
              <a:gd name="connsiteY53" fmla="*/ 707259 h 1345434"/>
              <a:gd name="connsiteX54" fmla="*/ 1533525 w 2243138"/>
              <a:gd name="connsiteY54" fmla="*/ 773934 h 1345434"/>
              <a:gd name="connsiteX55" fmla="*/ 1528763 w 2243138"/>
              <a:gd name="connsiteY55" fmla="*/ 845371 h 1345434"/>
              <a:gd name="connsiteX56" fmla="*/ 1524000 w 2243138"/>
              <a:gd name="connsiteY56" fmla="*/ 873946 h 1345434"/>
              <a:gd name="connsiteX57" fmla="*/ 1514475 w 2243138"/>
              <a:gd name="connsiteY57" fmla="*/ 973959 h 1345434"/>
              <a:gd name="connsiteX58" fmla="*/ 1504950 w 2243138"/>
              <a:gd name="connsiteY58" fmla="*/ 1093021 h 1345434"/>
              <a:gd name="connsiteX59" fmla="*/ 1514475 w 2243138"/>
              <a:gd name="connsiteY59" fmla="*/ 1278759 h 1345434"/>
              <a:gd name="connsiteX60" fmla="*/ 1528763 w 2243138"/>
              <a:gd name="connsiteY60" fmla="*/ 1326384 h 1345434"/>
              <a:gd name="connsiteX61" fmla="*/ 1566863 w 2243138"/>
              <a:gd name="connsiteY61" fmla="*/ 1345434 h 1345434"/>
              <a:gd name="connsiteX62" fmla="*/ 1662113 w 2243138"/>
              <a:gd name="connsiteY62" fmla="*/ 1340671 h 1345434"/>
              <a:gd name="connsiteX63" fmla="*/ 1709738 w 2243138"/>
              <a:gd name="connsiteY63" fmla="*/ 1316859 h 1345434"/>
              <a:gd name="connsiteX64" fmla="*/ 1738313 w 2243138"/>
              <a:gd name="connsiteY64" fmla="*/ 1297809 h 1345434"/>
              <a:gd name="connsiteX65" fmla="*/ 1771650 w 2243138"/>
              <a:gd name="connsiteY65" fmla="*/ 1278759 h 1345434"/>
              <a:gd name="connsiteX66" fmla="*/ 1800225 w 2243138"/>
              <a:gd name="connsiteY66" fmla="*/ 1254946 h 1345434"/>
              <a:gd name="connsiteX67" fmla="*/ 1828800 w 2243138"/>
              <a:gd name="connsiteY67" fmla="*/ 1240659 h 1345434"/>
              <a:gd name="connsiteX68" fmla="*/ 1857375 w 2243138"/>
              <a:gd name="connsiteY68" fmla="*/ 1216846 h 1345434"/>
              <a:gd name="connsiteX69" fmla="*/ 1966913 w 2243138"/>
              <a:gd name="connsiteY69" fmla="*/ 1140646 h 1345434"/>
              <a:gd name="connsiteX70" fmla="*/ 1990725 w 2243138"/>
              <a:gd name="connsiteY70" fmla="*/ 1121596 h 1345434"/>
              <a:gd name="connsiteX71" fmla="*/ 2033588 w 2243138"/>
              <a:gd name="connsiteY71" fmla="*/ 1083496 h 1345434"/>
              <a:gd name="connsiteX72" fmla="*/ 2076450 w 2243138"/>
              <a:gd name="connsiteY72" fmla="*/ 1040634 h 1345434"/>
              <a:gd name="connsiteX73" fmla="*/ 2119313 w 2243138"/>
              <a:gd name="connsiteY73" fmla="*/ 1002534 h 1345434"/>
              <a:gd name="connsiteX74" fmla="*/ 2143125 w 2243138"/>
              <a:gd name="connsiteY74" fmla="*/ 983484 h 1345434"/>
              <a:gd name="connsiteX75" fmla="*/ 2181225 w 2243138"/>
              <a:gd name="connsiteY75" fmla="*/ 945384 h 1345434"/>
              <a:gd name="connsiteX76" fmla="*/ 2209800 w 2243138"/>
              <a:gd name="connsiteY76" fmla="*/ 921571 h 1345434"/>
              <a:gd name="connsiteX77" fmla="*/ 2224088 w 2243138"/>
              <a:gd name="connsiteY77" fmla="*/ 912046 h 1345434"/>
              <a:gd name="connsiteX78" fmla="*/ 2243138 w 2243138"/>
              <a:gd name="connsiteY78" fmla="*/ 902521 h 1345434"/>
              <a:gd name="connsiteX0" fmla="*/ 4763 w 2243138"/>
              <a:gd name="connsiteY0" fmla="*/ 93918 h 1403606"/>
              <a:gd name="connsiteX1" fmla="*/ 0 w 2243138"/>
              <a:gd name="connsiteY1" fmla="*/ 117731 h 1403606"/>
              <a:gd name="connsiteX2" fmla="*/ 4763 w 2243138"/>
              <a:gd name="connsiteY2" fmla="*/ 232031 h 1403606"/>
              <a:gd name="connsiteX3" fmla="*/ 9525 w 2243138"/>
              <a:gd name="connsiteY3" fmla="*/ 251081 h 1403606"/>
              <a:gd name="connsiteX4" fmla="*/ 19050 w 2243138"/>
              <a:gd name="connsiteY4" fmla="*/ 303468 h 1403606"/>
              <a:gd name="connsiteX5" fmla="*/ 38100 w 2243138"/>
              <a:gd name="connsiteY5" fmla="*/ 332043 h 1403606"/>
              <a:gd name="connsiteX6" fmla="*/ 47625 w 2243138"/>
              <a:gd name="connsiteY6" fmla="*/ 346331 h 1403606"/>
              <a:gd name="connsiteX7" fmla="*/ 80963 w 2243138"/>
              <a:gd name="connsiteY7" fmla="*/ 355856 h 1403606"/>
              <a:gd name="connsiteX8" fmla="*/ 128588 w 2243138"/>
              <a:gd name="connsiteY8" fmla="*/ 351093 h 1403606"/>
              <a:gd name="connsiteX9" fmla="*/ 176213 w 2243138"/>
              <a:gd name="connsiteY9" fmla="*/ 327281 h 1403606"/>
              <a:gd name="connsiteX10" fmla="*/ 214313 w 2243138"/>
              <a:gd name="connsiteY10" fmla="*/ 303468 h 1403606"/>
              <a:gd name="connsiteX11" fmla="*/ 233363 w 2243138"/>
              <a:gd name="connsiteY11" fmla="*/ 284418 h 1403606"/>
              <a:gd name="connsiteX12" fmla="*/ 300038 w 2243138"/>
              <a:gd name="connsiteY12" fmla="*/ 227268 h 1403606"/>
              <a:gd name="connsiteX13" fmla="*/ 333375 w 2243138"/>
              <a:gd name="connsiteY13" fmla="*/ 179643 h 1403606"/>
              <a:gd name="connsiteX14" fmla="*/ 347663 w 2243138"/>
              <a:gd name="connsiteY14" fmla="*/ 165356 h 1403606"/>
              <a:gd name="connsiteX15" fmla="*/ 366713 w 2243138"/>
              <a:gd name="connsiteY15" fmla="*/ 141543 h 1403606"/>
              <a:gd name="connsiteX16" fmla="*/ 390525 w 2243138"/>
              <a:gd name="connsiteY16" fmla="*/ 122493 h 1403606"/>
              <a:gd name="connsiteX17" fmla="*/ 466725 w 2243138"/>
              <a:gd name="connsiteY17" fmla="*/ 60581 h 1403606"/>
              <a:gd name="connsiteX18" fmla="*/ 626269 w 2243138"/>
              <a:gd name="connsiteY18" fmla="*/ 1049 h 1403606"/>
              <a:gd name="connsiteX19" fmla="*/ 666750 w 2243138"/>
              <a:gd name="connsiteY19" fmla="*/ 112968 h 1403606"/>
              <a:gd name="connsiteX20" fmla="*/ 671513 w 2243138"/>
              <a:gd name="connsiteY20" fmla="*/ 136781 h 1403606"/>
              <a:gd name="connsiteX21" fmla="*/ 666750 w 2243138"/>
              <a:gd name="connsiteY21" fmla="*/ 336806 h 1403606"/>
              <a:gd name="connsiteX22" fmla="*/ 661988 w 2243138"/>
              <a:gd name="connsiteY22" fmla="*/ 365381 h 1403606"/>
              <a:gd name="connsiteX23" fmla="*/ 657225 w 2243138"/>
              <a:gd name="connsiteY23" fmla="*/ 417768 h 1403606"/>
              <a:gd name="connsiteX24" fmla="*/ 652463 w 2243138"/>
              <a:gd name="connsiteY24" fmla="*/ 446343 h 1403606"/>
              <a:gd name="connsiteX25" fmla="*/ 647700 w 2243138"/>
              <a:gd name="connsiteY25" fmla="*/ 498731 h 1403606"/>
              <a:gd name="connsiteX26" fmla="*/ 642938 w 2243138"/>
              <a:gd name="connsiteY26" fmla="*/ 522543 h 1403606"/>
              <a:gd name="connsiteX27" fmla="*/ 638175 w 2243138"/>
              <a:gd name="connsiteY27" fmla="*/ 570168 h 1403606"/>
              <a:gd name="connsiteX28" fmla="*/ 642938 w 2243138"/>
              <a:gd name="connsiteY28" fmla="*/ 770193 h 1403606"/>
              <a:gd name="connsiteX29" fmla="*/ 647700 w 2243138"/>
              <a:gd name="connsiteY29" fmla="*/ 789243 h 1403606"/>
              <a:gd name="connsiteX30" fmla="*/ 652463 w 2243138"/>
              <a:gd name="connsiteY30" fmla="*/ 813056 h 1403606"/>
              <a:gd name="connsiteX31" fmla="*/ 685800 w 2243138"/>
              <a:gd name="connsiteY31" fmla="*/ 827343 h 1403606"/>
              <a:gd name="connsiteX32" fmla="*/ 776288 w 2243138"/>
              <a:gd name="connsiteY32" fmla="*/ 822581 h 1403606"/>
              <a:gd name="connsiteX33" fmla="*/ 823913 w 2243138"/>
              <a:gd name="connsiteY33" fmla="*/ 794006 h 1403606"/>
              <a:gd name="connsiteX34" fmla="*/ 847725 w 2243138"/>
              <a:gd name="connsiteY34" fmla="*/ 784481 h 1403606"/>
              <a:gd name="connsiteX35" fmla="*/ 923925 w 2243138"/>
              <a:gd name="connsiteY35" fmla="*/ 727331 h 1403606"/>
              <a:gd name="connsiteX36" fmla="*/ 947738 w 2243138"/>
              <a:gd name="connsiteY36" fmla="*/ 703518 h 1403606"/>
              <a:gd name="connsiteX37" fmla="*/ 1004888 w 2243138"/>
              <a:gd name="connsiteY37" fmla="*/ 655893 h 1403606"/>
              <a:gd name="connsiteX38" fmla="*/ 1028700 w 2243138"/>
              <a:gd name="connsiteY38" fmla="*/ 632081 h 1403606"/>
              <a:gd name="connsiteX39" fmla="*/ 1057275 w 2243138"/>
              <a:gd name="connsiteY39" fmla="*/ 598743 h 1403606"/>
              <a:gd name="connsiteX40" fmla="*/ 1085850 w 2243138"/>
              <a:gd name="connsiteY40" fmla="*/ 574931 h 1403606"/>
              <a:gd name="connsiteX41" fmla="*/ 1147763 w 2243138"/>
              <a:gd name="connsiteY41" fmla="*/ 513018 h 1403606"/>
              <a:gd name="connsiteX42" fmla="*/ 1181100 w 2243138"/>
              <a:gd name="connsiteY42" fmla="*/ 489206 h 1403606"/>
              <a:gd name="connsiteX43" fmla="*/ 1214438 w 2243138"/>
              <a:gd name="connsiteY43" fmla="*/ 455868 h 1403606"/>
              <a:gd name="connsiteX44" fmla="*/ 1304925 w 2243138"/>
              <a:gd name="connsiteY44" fmla="*/ 393956 h 1403606"/>
              <a:gd name="connsiteX45" fmla="*/ 1333500 w 2243138"/>
              <a:gd name="connsiteY45" fmla="*/ 374906 h 1403606"/>
              <a:gd name="connsiteX46" fmla="*/ 1400175 w 2243138"/>
              <a:gd name="connsiteY46" fmla="*/ 351093 h 1403606"/>
              <a:gd name="connsiteX47" fmla="*/ 1476375 w 2243138"/>
              <a:gd name="connsiteY47" fmla="*/ 355856 h 1403606"/>
              <a:gd name="connsiteX48" fmla="*/ 1514475 w 2243138"/>
              <a:gd name="connsiteY48" fmla="*/ 403481 h 1403606"/>
              <a:gd name="connsiteX49" fmla="*/ 1528763 w 2243138"/>
              <a:gd name="connsiteY49" fmla="*/ 427293 h 1403606"/>
              <a:gd name="connsiteX50" fmla="*/ 1538288 w 2243138"/>
              <a:gd name="connsiteY50" fmla="*/ 451106 h 1403606"/>
              <a:gd name="connsiteX51" fmla="*/ 1552575 w 2243138"/>
              <a:gd name="connsiteY51" fmla="*/ 541593 h 1403606"/>
              <a:gd name="connsiteX52" fmla="*/ 1547813 w 2243138"/>
              <a:gd name="connsiteY52" fmla="*/ 736856 h 1403606"/>
              <a:gd name="connsiteX53" fmla="*/ 1543050 w 2243138"/>
              <a:gd name="connsiteY53" fmla="*/ 765431 h 1403606"/>
              <a:gd name="connsiteX54" fmla="*/ 1533525 w 2243138"/>
              <a:gd name="connsiteY54" fmla="*/ 832106 h 1403606"/>
              <a:gd name="connsiteX55" fmla="*/ 1528763 w 2243138"/>
              <a:gd name="connsiteY55" fmla="*/ 903543 h 1403606"/>
              <a:gd name="connsiteX56" fmla="*/ 1524000 w 2243138"/>
              <a:gd name="connsiteY56" fmla="*/ 932118 h 1403606"/>
              <a:gd name="connsiteX57" fmla="*/ 1514475 w 2243138"/>
              <a:gd name="connsiteY57" fmla="*/ 1032131 h 1403606"/>
              <a:gd name="connsiteX58" fmla="*/ 1504950 w 2243138"/>
              <a:gd name="connsiteY58" fmla="*/ 1151193 h 1403606"/>
              <a:gd name="connsiteX59" fmla="*/ 1514475 w 2243138"/>
              <a:gd name="connsiteY59" fmla="*/ 1336931 h 1403606"/>
              <a:gd name="connsiteX60" fmla="*/ 1528763 w 2243138"/>
              <a:gd name="connsiteY60" fmla="*/ 1384556 h 1403606"/>
              <a:gd name="connsiteX61" fmla="*/ 1566863 w 2243138"/>
              <a:gd name="connsiteY61" fmla="*/ 1403606 h 1403606"/>
              <a:gd name="connsiteX62" fmla="*/ 1662113 w 2243138"/>
              <a:gd name="connsiteY62" fmla="*/ 1398843 h 1403606"/>
              <a:gd name="connsiteX63" fmla="*/ 1709738 w 2243138"/>
              <a:gd name="connsiteY63" fmla="*/ 1375031 h 1403606"/>
              <a:gd name="connsiteX64" fmla="*/ 1738313 w 2243138"/>
              <a:gd name="connsiteY64" fmla="*/ 1355981 h 1403606"/>
              <a:gd name="connsiteX65" fmla="*/ 1771650 w 2243138"/>
              <a:gd name="connsiteY65" fmla="*/ 1336931 h 1403606"/>
              <a:gd name="connsiteX66" fmla="*/ 1800225 w 2243138"/>
              <a:gd name="connsiteY66" fmla="*/ 1313118 h 1403606"/>
              <a:gd name="connsiteX67" fmla="*/ 1828800 w 2243138"/>
              <a:gd name="connsiteY67" fmla="*/ 1298831 h 1403606"/>
              <a:gd name="connsiteX68" fmla="*/ 1857375 w 2243138"/>
              <a:gd name="connsiteY68" fmla="*/ 1275018 h 1403606"/>
              <a:gd name="connsiteX69" fmla="*/ 1966913 w 2243138"/>
              <a:gd name="connsiteY69" fmla="*/ 1198818 h 1403606"/>
              <a:gd name="connsiteX70" fmla="*/ 1990725 w 2243138"/>
              <a:gd name="connsiteY70" fmla="*/ 1179768 h 1403606"/>
              <a:gd name="connsiteX71" fmla="*/ 2033588 w 2243138"/>
              <a:gd name="connsiteY71" fmla="*/ 1141668 h 1403606"/>
              <a:gd name="connsiteX72" fmla="*/ 2076450 w 2243138"/>
              <a:gd name="connsiteY72" fmla="*/ 1098806 h 1403606"/>
              <a:gd name="connsiteX73" fmla="*/ 2119313 w 2243138"/>
              <a:gd name="connsiteY73" fmla="*/ 1060706 h 1403606"/>
              <a:gd name="connsiteX74" fmla="*/ 2143125 w 2243138"/>
              <a:gd name="connsiteY74" fmla="*/ 1041656 h 1403606"/>
              <a:gd name="connsiteX75" fmla="*/ 2181225 w 2243138"/>
              <a:gd name="connsiteY75" fmla="*/ 1003556 h 1403606"/>
              <a:gd name="connsiteX76" fmla="*/ 2209800 w 2243138"/>
              <a:gd name="connsiteY76" fmla="*/ 979743 h 1403606"/>
              <a:gd name="connsiteX77" fmla="*/ 2224088 w 2243138"/>
              <a:gd name="connsiteY77" fmla="*/ 970218 h 1403606"/>
              <a:gd name="connsiteX78" fmla="*/ 2243138 w 2243138"/>
              <a:gd name="connsiteY78" fmla="*/ 960693 h 1403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2243138" h="1403606">
                <a:moveTo>
                  <a:pt x="4763" y="93918"/>
                </a:moveTo>
                <a:cubicBezTo>
                  <a:pt x="3175" y="101856"/>
                  <a:pt x="0" y="109636"/>
                  <a:pt x="0" y="117731"/>
                </a:cubicBezTo>
                <a:cubicBezTo>
                  <a:pt x="0" y="155864"/>
                  <a:pt x="2046" y="193995"/>
                  <a:pt x="4763" y="232031"/>
                </a:cubicBezTo>
                <a:cubicBezTo>
                  <a:pt x="5229" y="238560"/>
                  <a:pt x="8354" y="244641"/>
                  <a:pt x="9525" y="251081"/>
                </a:cubicBezTo>
                <a:cubicBezTo>
                  <a:pt x="10315" y="255424"/>
                  <a:pt x="14422" y="294213"/>
                  <a:pt x="19050" y="303468"/>
                </a:cubicBezTo>
                <a:cubicBezTo>
                  <a:pt x="24169" y="313707"/>
                  <a:pt x="31750" y="322518"/>
                  <a:pt x="38100" y="332043"/>
                </a:cubicBezTo>
                <a:cubicBezTo>
                  <a:pt x="41275" y="336806"/>
                  <a:pt x="42195" y="344521"/>
                  <a:pt x="47625" y="346331"/>
                </a:cubicBezTo>
                <a:cubicBezTo>
                  <a:pt x="68123" y="353163"/>
                  <a:pt x="57043" y="349875"/>
                  <a:pt x="80963" y="355856"/>
                </a:cubicBezTo>
                <a:cubicBezTo>
                  <a:pt x="96838" y="354268"/>
                  <a:pt x="112819" y="353519"/>
                  <a:pt x="128588" y="351093"/>
                </a:cubicBezTo>
                <a:cubicBezTo>
                  <a:pt x="143886" y="348739"/>
                  <a:pt x="166898" y="332362"/>
                  <a:pt x="176213" y="327281"/>
                </a:cubicBezTo>
                <a:cubicBezTo>
                  <a:pt x="197580" y="315626"/>
                  <a:pt x="194930" y="320428"/>
                  <a:pt x="214313" y="303468"/>
                </a:cubicBezTo>
                <a:cubicBezTo>
                  <a:pt x="221071" y="297554"/>
                  <a:pt x="226464" y="290167"/>
                  <a:pt x="233363" y="284418"/>
                </a:cubicBezTo>
                <a:cubicBezTo>
                  <a:pt x="253170" y="267912"/>
                  <a:pt x="284904" y="249969"/>
                  <a:pt x="300038" y="227268"/>
                </a:cubicBezTo>
                <a:cubicBezTo>
                  <a:pt x="308230" y="214980"/>
                  <a:pt x="322801" y="191979"/>
                  <a:pt x="333375" y="179643"/>
                </a:cubicBezTo>
                <a:cubicBezTo>
                  <a:pt x="337758" y="174529"/>
                  <a:pt x="343228" y="170425"/>
                  <a:pt x="347663" y="165356"/>
                </a:cubicBezTo>
                <a:cubicBezTo>
                  <a:pt x="354357" y="157706"/>
                  <a:pt x="359525" y="148731"/>
                  <a:pt x="366713" y="141543"/>
                </a:cubicBezTo>
                <a:cubicBezTo>
                  <a:pt x="373901" y="134355"/>
                  <a:pt x="373856" y="135987"/>
                  <a:pt x="390525" y="122493"/>
                </a:cubicBezTo>
                <a:cubicBezTo>
                  <a:pt x="407194" y="108999"/>
                  <a:pt x="427435" y="80822"/>
                  <a:pt x="466725" y="60581"/>
                </a:cubicBezTo>
                <a:cubicBezTo>
                  <a:pt x="506015" y="40340"/>
                  <a:pt x="592932" y="-7682"/>
                  <a:pt x="626269" y="1049"/>
                </a:cubicBezTo>
                <a:cubicBezTo>
                  <a:pt x="659606" y="9780"/>
                  <a:pt x="659209" y="90346"/>
                  <a:pt x="666750" y="112968"/>
                </a:cubicBezTo>
                <a:cubicBezTo>
                  <a:pt x="674291" y="135590"/>
                  <a:pt x="669925" y="128843"/>
                  <a:pt x="671513" y="136781"/>
                </a:cubicBezTo>
                <a:cubicBezTo>
                  <a:pt x="669925" y="203456"/>
                  <a:pt x="669527" y="270170"/>
                  <a:pt x="666750" y="336806"/>
                </a:cubicBezTo>
                <a:cubicBezTo>
                  <a:pt x="666348" y="346454"/>
                  <a:pt x="663116" y="355791"/>
                  <a:pt x="661988" y="365381"/>
                </a:cubicBezTo>
                <a:cubicBezTo>
                  <a:pt x="659939" y="382795"/>
                  <a:pt x="659274" y="400354"/>
                  <a:pt x="657225" y="417768"/>
                </a:cubicBezTo>
                <a:cubicBezTo>
                  <a:pt x="656097" y="427358"/>
                  <a:pt x="653591" y="436753"/>
                  <a:pt x="652463" y="446343"/>
                </a:cubicBezTo>
                <a:cubicBezTo>
                  <a:pt x="650414" y="463758"/>
                  <a:pt x="649875" y="481332"/>
                  <a:pt x="647700" y="498731"/>
                </a:cubicBezTo>
                <a:cubicBezTo>
                  <a:pt x="646696" y="506763"/>
                  <a:pt x="644008" y="514520"/>
                  <a:pt x="642938" y="522543"/>
                </a:cubicBezTo>
                <a:cubicBezTo>
                  <a:pt x="640829" y="538357"/>
                  <a:pt x="639763" y="554293"/>
                  <a:pt x="638175" y="570168"/>
                </a:cubicBezTo>
                <a:cubicBezTo>
                  <a:pt x="639763" y="636843"/>
                  <a:pt x="640041" y="703562"/>
                  <a:pt x="642938" y="770193"/>
                </a:cubicBezTo>
                <a:cubicBezTo>
                  <a:pt x="643222" y="776732"/>
                  <a:pt x="646280" y="782853"/>
                  <a:pt x="647700" y="789243"/>
                </a:cubicBezTo>
                <a:cubicBezTo>
                  <a:pt x="649456" y="797145"/>
                  <a:pt x="648447" y="806028"/>
                  <a:pt x="652463" y="813056"/>
                </a:cubicBezTo>
                <a:cubicBezTo>
                  <a:pt x="657945" y="822649"/>
                  <a:pt x="677494" y="825267"/>
                  <a:pt x="685800" y="827343"/>
                </a:cubicBezTo>
                <a:cubicBezTo>
                  <a:pt x="715963" y="825756"/>
                  <a:pt x="746927" y="829668"/>
                  <a:pt x="776288" y="822581"/>
                </a:cubicBezTo>
                <a:cubicBezTo>
                  <a:pt x="794284" y="818237"/>
                  <a:pt x="806724" y="800882"/>
                  <a:pt x="823913" y="794006"/>
                </a:cubicBezTo>
                <a:cubicBezTo>
                  <a:pt x="831850" y="790831"/>
                  <a:pt x="840220" y="788575"/>
                  <a:pt x="847725" y="784481"/>
                </a:cubicBezTo>
                <a:cubicBezTo>
                  <a:pt x="867071" y="773929"/>
                  <a:pt x="913792" y="737464"/>
                  <a:pt x="923925" y="727331"/>
                </a:cubicBezTo>
                <a:cubicBezTo>
                  <a:pt x="931863" y="719393"/>
                  <a:pt x="939321" y="710945"/>
                  <a:pt x="947738" y="703518"/>
                </a:cubicBezTo>
                <a:cubicBezTo>
                  <a:pt x="966332" y="687111"/>
                  <a:pt x="987353" y="673428"/>
                  <a:pt x="1004888" y="655893"/>
                </a:cubicBezTo>
                <a:cubicBezTo>
                  <a:pt x="1012825" y="647956"/>
                  <a:pt x="1021115" y="640356"/>
                  <a:pt x="1028700" y="632081"/>
                </a:cubicBezTo>
                <a:cubicBezTo>
                  <a:pt x="1038590" y="621292"/>
                  <a:pt x="1046926" y="609092"/>
                  <a:pt x="1057275" y="598743"/>
                </a:cubicBezTo>
                <a:cubicBezTo>
                  <a:pt x="1066042" y="589976"/>
                  <a:pt x="1076849" y="583458"/>
                  <a:pt x="1085850" y="574931"/>
                </a:cubicBezTo>
                <a:cubicBezTo>
                  <a:pt x="1107038" y="554858"/>
                  <a:pt x="1124013" y="529982"/>
                  <a:pt x="1147763" y="513018"/>
                </a:cubicBezTo>
                <a:cubicBezTo>
                  <a:pt x="1158875" y="505081"/>
                  <a:pt x="1170732" y="498093"/>
                  <a:pt x="1181100" y="489206"/>
                </a:cubicBezTo>
                <a:cubicBezTo>
                  <a:pt x="1193032" y="478978"/>
                  <a:pt x="1202223" y="465756"/>
                  <a:pt x="1214438" y="455868"/>
                </a:cubicBezTo>
                <a:cubicBezTo>
                  <a:pt x="1277102" y="405140"/>
                  <a:pt x="1261605" y="421523"/>
                  <a:pt x="1304925" y="393956"/>
                </a:cubicBezTo>
                <a:cubicBezTo>
                  <a:pt x="1314583" y="387810"/>
                  <a:pt x="1323261" y="380026"/>
                  <a:pt x="1333500" y="374906"/>
                </a:cubicBezTo>
                <a:cubicBezTo>
                  <a:pt x="1365719" y="358796"/>
                  <a:pt x="1372762" y="357947"/>
                  <a:pt x="1400175" y="351093"/>
                </a:cubicBezTo>
                <a:lnTo>
                  <a:pt x="1476375" y="355856"/>
                </a:lnTo>
                <a:cubicBezTo>
                  <a:pt x="1498495" y="362894"/>
                  <a:pt x="1504974" y="386379"/>
                  <a:pt x="1514475" y="403481"/>
                </a:cubicBezTo>
                <a:cubicBezTo>
                  <a:pt x="1518971" y="411573"/>
                  <a:pt x="1524623" y="419014"/>
                  <a:pt x="1528763" y="427293"/>
                </a:cubicBezTo>
                <a:cubicBezTo>
                  <a:pt x="1532586" y="434940"/>
                  <a:pt x="1535113" y="443168"/>
                  <a:pt x="1538288" y="451106"/>
                </a:cubicBezTo>
                <a:cubicBezTo>
                  <a:pt x="1549658" y="519328"/>
                  <a:pt x="1545082" y="489137"/>
                  <a:pt x="1552575" y="541593"/>
                </a:cubicBezTo>
                <a:cubicBezTo>
                  <a:pt x="1550988" y="606681"/>
                  <a:pt x="1550581" y="671808"/>
                  <a:pt x="1547813" y="736856"/>
                </a:cubicBezTo>
                <a:cubicBezTo>
                  <a:pt x="1547402" y="746504"/>
                  <a:pt x="1544326" y="755859"/>
                  <a:pt x="1543050" y="765431"/>
                </a:cubicBezTo>
                <a:cubicBezTo>
                  <a:pt x="1533999" y="833312"/>
                  <a:pt x="1543019" y="784639"/>
                  <a:pt x="1533525" y="832106"/>
                </a:cubicBezTo>
                <a:cubicBezTo>
                  <a:pt x="1531938" y="855918"/>
                  <a:pt x="1531026" y="879785"/>
                  <a:pt x="1528763" y="903543"/>
                </a:cubicBezTo>
                <a:cubicBezTo>
                  <a:pt x="1527847" y="913156"/>
                  <a:pt x="1525066" y="922521"/>
                  <a:pt x="1524000" y="932118"/>
                </a:cubicBezTo>
                <a:cubicBezTo>
                  <a:pt x="1520302" y="965402"/>
                  <a:pt x="1517146" y="998749"/>
                  <a:pt x="1514475" y="1032131"/>
                </a:cubicBezTo>
                <a:lnTo>
                  <a:pt x="1504950" y="1151193"/>
                </a:lnTo>
                <a:cubicBezTo>
                  <a:pt x="1506779" y="1207882"/>
                  <a:pt x="1504476" y="1276939"/>
                  <a:pt x="1514475" y="1336931"/>
                </a:cubicBezTo>
                <a:cubicBezTo>
                  <a:pt x="1515619" y="1343797"/>
                  <a:pt x="1526455" y="1383402"/>
                  <a:pt x="1528763" y="1384556"/>
                </a:cubicBezTo>
                <a:lnTo>
                  <a:pt x="1566863" y="1403606"/>
                </a:lnTo>
                <a:cubicBezTo>
                  <a:pt x="1598613" y="1402018"/>
                  <a:pt x="1630550" y="1402631"/>
                  <a:pt x="1662113" y="1398843"/>
                </a:cubicBezTo>
                <a:cubicBezTo>
                  <a:pt x="1674920" y="1397306"/>
                  <a:pt x="1699817" y="1381344"/>
                  <a:pt x="1709738" y="1375031"/>
                </a:cubicBezTo>
                <a:cubicBezTo>
                  <a:pt x="1719396" y="1368885"/>
                  <a:pt x="1728564" y="1361981"/>
                  <a:pt x="1738313" y="1355981"/>
                </a:cubicBezTo>
                <a:cubicBezTo>
                  <a:pt x="1749213" y="1349273"/>
                  <a:pt x="1761127" y="1344216"/>
                  <a:pt x="1771650" y="1336931"/>
                </a:cubicBezTo>
                <a:cubicBezTo>
                  <a:pt x="1781844" y="1329873"/>
                  <a:pt x="1789909" y="1319996"/>
                  <a:pt x="1800225" y="1313118"/>
                </a:cubicBezTo>
                <a:cubicBezTo>
                  <a:pt x="1809086" y="1307211"/>
                  <a:pt x="1819939" y="1304738"/>
                  <a:pt x="1828800" y="1298831"/>
                </a:cubicBezTo>
                <a:cubicBezTo>
                  <a:pt x="1839116" y="1291953"/>
                  <a:pt x="1847217" y="1282128"/>
                  <a:pt x="1857375" y="1275018"/>
                </a:cubicBezTo>
                <a:cubicBezTo>
                  <a:pt x="1985262" y="1185497"/>
                  <a:pt x="1871690" y="1273637"/>
                  <a:pt x="1966913" y="1198818"/>
                </a:cubicBezTo>
                <a:cubicBezTo>
                  <a:pt x="1974906" y="1192538"/>
                  <a:pt x="1983537" y="1186956"/>
                  <a:pt x="1990725" y="1179768"/>
                </a:cubicBezTo>
                <a:cubicBezTo>
                  <a:pt x="2065980" y="1104513"/>
                  <a:pt x="1947279" y="1221812"/>
                  <a:pt x="2033588" y="1141668"/>
                </a:cubicBezTo>
                <a:cubicBezTo>
                  <a:pt x="2048394" y="1127919"/>
                  <a:pt x="2060672" y="1111428"/>
                  <a:pt x="2076450" y="1098806"/>
                </a:cubicBezTo>
                <a:cubicBezTo>
                  <a:pt x="2144385" y="1044459"/>
                  <a:pt x="2060291" y="1113171"/>
                  <a:pt x="2119313" y="1060706"/>
                </a:cubicBezTo>
                <a:cubicBezTo>
                  <a:pt x="2126910" y="1053953"/>
                  <a:pt x="2135656" y="1048551"/>
                  <a:pt x="2143125" y="1041656"/>
                </a:cubicBezTo>
                <a:cubicBezTo>
                  <a:pt x="2156322" y="1029474"/>
                  <a:pt x="2166281" y="1013518"/>
                  <a:pt x="2181225" y="1003556"/>
                </a:cubicBezTo>
                <a:cubicBezTo>
                  <a:pt x="2216700" y="979907"/>
                  <a:pt x="2173130" y="1010302"/>
                  <a:pt x="2209800" y="979743"/>
                </a:cubicBezTo>
                <a:cubicBezTo>
                  <a:pt x="2214197" y="976079"/>
                  <a:pt x="2218968" y="972778"/>
                  <a:pt x="2224088" y="970218"/>
                </a:cubicBezTo>
                <a:cubicBezTo>
                  <a:pt x="2245977" y="959274"/>
                  <a:pt x="2232378" y="971453"/>
                  <a:pt x="2243138" y="960693"/>
                </a:cubicBezTo>
              </a:path>
            </a:pathLst>
          </a:custGeom>
          <a:noFill/>
          <a:ln w="38100">
            <a:solidFill>
              <a:srgbClr val="3B8DC5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D0726A5-38E0-4CD6-BEA4-800DBA648C04}"/>
              </a:ext>
            </a:extLst>
          </p:cNvPr>
          <p:cNvSpPr txBox="1">
            <a:spLocks/>
          </p:cNvSpPr>
          <p:nvPr/>
        </p:nvSpPr>
        <p:spPr>
          <a:xfrm>
            <a:off x="838201" y="3219451"/>
            <a:ext cx="5800724" cy="988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Possible with polarizers- Polaroid filter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922F0D94-5C9E-410E-8CB8-225D7B691591}"/>
              </a:ext>
            </a:extLst>
          </p:cNvPr>
          <p:cNvSpPr txBox="1">
            <a:spLocks/>
          </p:cNvSpPr>
          <p:nvPr/>
        </p:nvSpPr>
        <p:spPr>
          <a:xfrm>
            <a:off x="838200" y="4476750"/>
            <a:ext cx="5800724" cy="988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Possible with reflection and refraction</a:t>
            </a:r>
          </a:p>
        </p:txBody>
      </p:sp>
    </p:spTree>
    <p:extLst>
      <p:ext uri="{BB962C8B-B14F-4D97-AF65-F5344CB8AC3E}">
        <p14:creationId xmlns:p14="http://schemas.microsoft.com/office/powerpoint/2010/main" val="1453914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75FB4-B210-41F6-AECC-ACCC10251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063" y="1962150"/>
            <a:ext cx="5800724" cy="98821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4400" b="1" dirty="0">
                <a:solidFill>
                  <a:schemeClr val="bg1"/>
                </a:solidFill>
              </a:rPr>
              <a:t>Useful in multiple fields:</a:t>
            </a:r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2F5597B0-C1DD-47EE-A028-A67CE7FA8702}"/>
              </a:ext>
            </a:extLst>
          </p:cNvPr>
          <p:cNvSpPr/>
          <p:nvPr/>
        </p:nvSpPr>
        <p:spPr>
          <a:xfrm>
            <a:off x="1436914" y="27439"/>
            <a:ext cx="8881836" cy="1825625"/>
          </a:xfrm>
          <a:prstGeom prst="flowChartInputOutput">
            <a:avLst/>
          </a:prstGeom>
          <a:solidFill>
            <a:srgbClr val="0E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8B1B5-8B7F-4C67-A646-DA97FC0C0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00" y="27747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</a:rPr>
              <a:t>Applications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B565722-A201-4F32-9B1C-6F2E895F7048}"/>
              </a:ext>
            </a:extLst>
          </p:cNvPr>
          <p:cNvGrpSpPr/>
          <p:nvPr/>
        </p:nvGrpSpPr>
        <p:grpSpPr>
          <a:xfrm>
            <a:off x="752475" y="3553690"/>
            <a:ext cx="2828925" cy="1647754"/>
            <a:chOff x="752475" y="3553690"/>
            <a:chExt cx="2828925" cy="164775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01FAF9E-614C-4EE3-890D-9BDE0F388C78}"/>
                </a:ext>
              </a:extLst>
            </p:cNvPr>
            <p:cNvSpPr txBox="1"/>
            <p:nvPr/>
          </p:nvSpPr>
          <p:spPr>
            <a:xfrm>
              <a:off x="752475" y="3553690"/>
              <a:ext cx="28289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chemeClr val="bg2">
                      <a:lumMod val="75000"/>
                    </a:schemeClr>
                  </a:solidFill>
                  <a:latin typeface="Arial Black" panose="020B0A04020102020204" pitchFamily="34" charset="0"/>
                </a:rPr>
                <a:t>Geology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AC38FC8-F262-4E54-BDE9-8800716E9D14}"/>
                </a:ext>
              </a:extLst>
            </p:cNvPr>
            <p:cNvGrpSpPr/>
            <p:nvPr/>
          </p:nvGrpSpPr>
          <p:grpSpPr>
            <a:xfrm>
              <a:off x="1436914" y="4394200"/>
              <a:ext cx="1150144" cy="807244"/>
              <a:chOff x="2300288" y="4724400"/>
              <a:chExt cx="1150144" cy="807244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C9ADF59F-2260-499B-B3FF-0AB855ABD4E6}"/>
                  </a:ext>
                </a:extLst>
              </p:cNvPr>
              <p:cNvSpPr/>
              <p:nvPr/>
            </p:nvSpPr>
            <p:spPr>
              <a:xfrm>
                <a:off x="2300288" y="4724400"/>
                <a:ext cx="995362" cy="807244"/>
              </a:xfrm>
              <a:custGeom>
                <a:avLst/>
                <a:gdLst>
                  <a:gd name="connsiteX0" fmla="*/ 926306 w 995362"/>
                  <a:gd name="connsiteY0" fmla="*/ 276225 h 807244"/>
                  <a:gd name="connsiteX1" fmla="*/ 926306 w 995362"/>
                  <a:gd name="connsiteY1" fmla="*/ 276225 h 807244"/>
                  <a:gd name="connsiteX2" fmla="*/ 945356 w 995362"/>
                  <a:gd name="connsiteY2" fmla="*/ 302419 h 807244"/>
                  <a:gd name="connsiteX3" fmla="*/ 954881 w 995362"/>
                  <a:gd name="connsiteY3" fmla="*/ 316706 h 807244"/>
                  <a:gd name="connsiteX4" fmla="*/ 966787 w 995362"/>
                  <a:gd name="connsiteY4" fmla="*/ 330994 h 807244"/>
                  <a:gd name="connsiteX5" fmla="*/ 973931 w 995362"/>
                  <a:gd name="connsiteY5" fmla="*/ 342900 h 807244"/>
                  <a:gd name="connsiteX6" fmla="*/ 983456 w 995362"/>
                  <a:gd name="connsiteY6" fmla="*/ 352425 h 807244"/>
                  <a:gd name="connsiteX7" fmla="*/ 995362 w 995362"/>
                  <a:gd name="connsiteY7" fmla="*/ 371475 h 807244"/>
                  <a:gd name="connsiteX8" fmla="*/ 964406 w 995362"/>
                  <a:gd name="connsiteY8" fmla="*/ 519113 h 807244"/>
                  <a:gd name="connsiteX9" fmla="*/ 742950 w 995362"/>
                  <a:gd name="connsiteY9" fmla="*/ 807244 h 807244"/>
                  <a:gd name="connsiteX10" fmla="*/ 423862 w 995362"/>
                  <a:gd name="connsiteY10" fmla="*/ 771525 h 807244"/>
                  <a:gd name="connsiteX11" fmla="*/ 0 w 995362"/>
                  <a:gd name="connsiteY11" fmla="*/ 657225 h 807244"/>
                  <a:gd name="connsiteX12" fmla="*/ 4762 w 995362"/>
                  <a:gd name="connsiteY12" fmla="*/ 488156 h 807244"/>
                  <a:gd name="connsiteX13" fmla="*/ 142875 w 995362"/>
                  <a:gd name="connsiteY13" fmla="*/ 78581 h 807244"/>
                  <a:gd name="connsiteX14" fmla="*/ 423862 w 995362"/>
                  <a:gd name="connsiteY14" fmla="*/ 0 h 807244"/>
                  <a:gd name="connsiteX15" fmla="*/ 742950 w 995362"/>
                  <a:gd name="connsiteY15" fmla="*/ 121444 h 807244"/>
                  <a:gd name="connsiteX16" fmla="*/ 926306 w 995362"/>
                  <a:gd name="connsiteY16" fmla="*/ 276225 h 80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95362" h="807244">
                    <a:moveTo>
                      <a:pt x="926306" y="276225"/>
                    </a:moveTo>
                    <a:lnTo>
                      <a:pt x="926306" y="276225"/>
                    </a:lnTo>
                    <a:cubicBezTo>
                      <a:pt x="932656" y="284956"/>
                      <a:pt x="939367" y="293436"/>
                      <a:pt x="945356" y="302419"/>
                    </a:cubicBezTo>
                    <a:cubicBezTo>
                      <a:pt x="948531" y="307181"/>
                      <a:pt x="951447" y="312127"/>
                      <a:pt x="954881" y="316706"/>
                    </a:cubicBezTo>
                    <a:cubicBezTo>
                      <a:pt x="958601" y="321666"/>
                      <a:pt x="963141" y="325980"/>
                      <a:pt x="966787" y="330994"/>
                    </a:cubicBezTo>
                    <a:cubicBezTo>
                      <a:pt x="969509" y="334737"/>
                      <a:pt x="971089" y="339247"/>
                      <a:pt x="973931" y="342900"/>
                    </a:cubicBezTo>
                    <a:cubicBezTo>
                      <a:pt x="976688" y="346444"/>
                      <a:pt x="980651" y="348919"/>
                      <a:pt x="983456" y="352425"/>
                    </a:cubicBezTo>
                    <a:cubicBezTo>
                      <a:pt x="990462" y="361182"/>
                      <a:pt x="991507" y="363766"/>
                      <a:pt x="995362" y="371475"/>
                    </a:cubicBezTo>
                    <a:lnTo>
                      <a:pt x="964406" y="519113"/>
                    </a:lnTo>
                    <a:lnTo>
                      <a:pt x="742950" y="807244"/>
                    </a:lnTo>
                    <a:lnTo>
                      <a:pt x="423862" y="771525"/>
                    </a:lnTo>
                    <a:lnTo>
                      <a:pt x="0" y="657225"/>
                    </a:lnTo>
                    <a:lnTo>
                      <a:pt x="4762" y="488156"/>
                    </a:lnTo>
                    <a:lnTo>
                      <a:pt x="142875" y="78581"/>
                    </a:lnTo>
                    <a:lnTo>
                      <a:pt x="423862" y="0"/>
                    </a:lnTo>
                    <a:lnTo>
                      <a:pt x="742950" y="121444"/>
                    </a:lnTo>
                    <a:lnTo>
                      <a:pt x="926306" y="276225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D23D42E-948E-4DA9-A3BC-A019C7705340}"/>
                  </a:ext>
                </a:extLst>
              </p:cNvPr>
              <p:cNvSpPr/>
              <p:nvPr/>
            </p:nvSpPr>
            <p:spPr>
              <a:xfrm>
                <a:off x="2696765" y="4743450"/>
                <a:ext cx="598885" cy="650085"/>
              </a:xfrm>
              <a:custGeom>
                <a:avLst/>
                <a:gdLst>
                  <a:gd name="connsiteX0" fmla="*/ 16845 w 619301"/>
                  <a:gd name="connsiteY0" fmla="*/ 0 h 647700"/>
                  <a:gd name="connsiteX1" fmla="*/ 16845 w 619301"/>
                  <a:gd name="connsiteY1" fmla="*/ 0 h 647700"/>
                  <a:gd name="connsiteX2" fmla="*/ 14463 w 619301"/>
                  <a:gd name="connsiteY2" fmla="*/ 21431 h 647700"/>
                  <a:gd name="connsiteX3" fmla="*/ 12082 w 619301"/>
                  <a:gd name="connsiteY3" fmla="*/ 33338 h 647700"/>
                  <a:gd name="connsiteX4" fmla="*/ 9701 w 619301"/>
                  <a:gd name="connsiteY4" fmla="*/ 57150 h 647700"/>
                  <a:gd name="connsiteX5" fmla="*/ 7320 w 619301"/>
                  <a:gd name="connsiteY5" fmla="*/ 73819 h 647700"/>
                  <a:gd name="connsiteX6" fmla="*/ 4938 w 619301"/>
                  <a:gd name="connsiteY6" fmla="*/ 102394 h 647700"/>
                  <a:gd name="connsiteX7" fmla="*/ 2557 w 619301"/>
                  <a:gd name="connsiteY7" fmla="*/ 123825 h 647700"/>
                  <a:gd name="connsiteX8" fmla="*/ 176 w 619301"/>
                  <a:gd name="connsiteY8" fmla="*/ 140494 h 647700"/>
                  <a:gd name="connsiteX9" fmla="*/ 176 w 619301"/>
                  <a:gd name="connsiteY9" fmla="*/ 157163 h 647700"/>
                  <a:gd name="connsiteX10" fmla="*/ 59707 w 619301"/>
                  <a:gd name="connsiteY10" fmla="*/ 280988 h 647700"/>
                  <a:gd name="connsiteX11" fmla="*/ 266876 w 619301"/>
                  <a:gd name="connsiteY11" fmla="*/ 350044 h 647700"/>
                  <a:gd name="connsiteX12" fmla="*/ 435945 w 619301"/>
                  <a:gd name="connsiteY12" fmla="*/ 647700 h 647700"/>
                  <a:gd name="connsiteX13" fmla="*/ 619301 w 619301"/>
                  <a:gd name="connsiteY13" fmla="*/ 400050 h 647700"/>
                  <a:gd name="connsiteX14" fmla="*/ 347838 w 619301"/>
                  <a:gd name="connsiteY14" fmla="*/ 109538 h 647700"/>
                  <a:gd name="connsiteX15" fmla="*/ 16845 w 619301"/>
                  <a:gd name="connsiteY15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9301" h="647700">
                    <a:moveTo>
                      <a:pt x="16845" y="0"/>
                    </a:moveTo>
                    <a:lnTo>
                      <a:pt x="16845" y="0"/>
                    </a:lnTo>
                    <a:cubicBezTo>
                      <a:pt x="16051" y="7144"/>
                      <a:pt x="15480" y="14316"/>
                      <a:pt x="14463" y="21431"/>
                    </a:cubicBezTo>
                    <a:cubicBezTo>
                      <a:pt x="13891" y="25438"/>
                      <a:pt x="12617" y="29326"/>
                      <a:pt x="12082" y="33338"/>
                    </a:cubicBezTo>
                    <a:cubicBezTo>
                      <a:pt x="11028" y="41245"/>
                      <a:pt x="10633" y="49228"/>
                      <a:pt x="9701" y="57150"/>
                    </a:cubicBezTo>
                    <a:cubicBezTo>
                      <a:pt x="9045" y="62724"/>
                      <a:pt x="7908" y="68237"/>
                      <a:pt x="7320" y="73819"/>
                    </a:cubicBezTo>
                    <a:cubicBezTo>
                      <a:pt x="6319" y="83325"/>
                      <a:pt x="5844" y="92879"/>
                      <a:pt x="4938" y="102394"/>
                    </a:cubicBezTo>
                    <a:cubicBezTo>
                      <a:pt x="4256" y="109549"/>
                      <a:pt x="3448" y="116693"/>
                      <a:pt x="2557" y="123825"/>
                    </a:cubicBezTo>
                    <a:cubicBezTo>
                      <a:pt x="1861" y="129394"/>
                      <a:pt x="576" y="134896"/>
                      <a:pt x="176" y="140494"/>
                    </a:cubicBezTo>
                    <a:cubicBezTo>
                      <a:pt x="-220" y="146036"/>
                      <a:pt x="176" y="151607"/>
                      <a:pt x="176" y="157163"/>
                    </a:cubicBezTo>
                    <a:lnTo>
                      <a:pt x="59707" y="280988"/>
                    </a:lnTo>
                    <a:lnTo>
                      <a:pt x="266876" y="350044"/>
                    </a:lnTo>
                    <a:lnTo>
                      <a:pt x="435945" y="647700"/>
                    </a:lnTo>
                    <a:lnTo>
                      <a:pt x="619301" y="400050"/>
                    </a:lnTo>
                    <a:lnTo>
                      <a:pt x="347838" y="109538"/>
                    </a:lnTo>
                    <a:lnTo>
                      <a:pt x="16845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14E67E7-4831-4CCE-932F-4308BE5660A0}"/>
                  </a:ext>
                </a:extLst>
              </p:cNvPr>
              <p:cNvSpPr/>
              <p:nvPr/>
            </p:nvSpPr>
            <p:spPr>
              <a:xfrm>
                <a:off x="3012282" y="4966097"/>
                <a:ext cx="438150" cy="323850"/>
              </a:xfrm>
              <a:custGeom>
                <a:avLst/>
                <a:gdLst>
                  <a:gd name="connsiteX0" fmla="*/ 142875 w 438150"/>
                  <a:gd name="connsiteY0" fmla="*/ 323850 h 323850"/>
                  <a:gd name="connsiteX1" fmla="*/ 142875 w 438150"/>
                  <a:gd name="connsiteY1" fmla="*/ 323850 h 323850"/>
                  <a:gd name="connsiteX2" fmla="*/ 80962 w 438150"/>
                  <a:gd name="connsiteY2" fmla="*/ 323850 h 323850"/>
                  <a:gd name="connsiteX3" fmla="*/ 0 w 438150"/>
                  <a:gd name="connsiteY3" fmla="*/ 233362 h 323850"/>
                  <a:gd name="connsiteX4" fmla="*/ 202406 w 438150"/>
                  <a:gd name="connsiteY4" fmla="*/ 0 h 323850"/>
                  <a:gd name="connsiteX5" fmla="*/ 438150 w 438150"/>
                  <a:gd name="connsiteY5" fmla="*/ 26194 h 323850"/>
                  <a:gd name="connsiteX6" fmla="*/ 371475 w 438150"/>
                  <a:gd name="connsiteY6" fmla="*/ 245269 h 323850"/>
                  <a:gd name="connsiteX7" fmla="*/ 142875 w 438150"/>
                  <a:gd name="connsiteY7" fmla="*/ 32385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8150" h="323850">
                    <a:moveTo>
                      <a:pt x="142875" y="323850"/>
                    </a:moveTo>
                    <a:lnTo>
                      <a:pt x="142875" y="323850"/>
                    </a:lnTo>
                    <a:lnTo>
                      <a:pt x="80962" y="323850"/>
                    </a:lnTo>
                    <a:lnTo>
                      <a:pt x="0" y="233362"/>
                    </a:lnTo>
                    <a:lnTo>
                      <a:pt x="202406" y="0"/>
                    </a:lnTo>
                    <a:lnTo>
                      <a:pt x="438150" y="26194"/>
                    </a:lnTo>
                    <a:lnTo>
                      <a:pt x="371475" y="245269"/>
                    </a:lnTo>
                    <a:lnTo>
                      <a:pt x="142875" y="323850"/>
                    </a:lnTo>
                    <a:close/>
                  </a:path>
                </a:pathLst>
              </a:custGeom>
              <a:solidFill>
                <a:srgbClr val="5BCCFF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EC72F62E-1069-44B4-904F-8A7DADCA9CA3}"/>
                  </a:ext>
                </a:extLst>
              </p:cNvPr>
              <p:cNvSpPr/>
              <p:nvPr/>
            </p:nvSpPr>
            <p:spPr>
              <a:xfrm>
                <a:off x="2919413" y="4966097"/>
                <a:ext cx="185737" cy="247650"/>
              </a:xfrm>
              <a:custGeom>
                <a:avLst/>
                <a:gdLst>
                  <a:gd name="connsiteX0" fmla="*/ 119062 w 185737"/>
                  <a:gd name="connsiteY0" fmla="*/ 247650 h 247650"/>
                  <a:gd name="connsiteX1" fmla="*/ 119062 w 185737"/>
                  <a:gd name="connsiteY1" fmla="*/ 247650 h 247650"/>
                  <a:gd name="connsiteX2" fmla="*/ 130969 w 185737"/>
                  <a:gd name="connsiteY2" fmla="*/ 226219 h 247650"/>
                  <a:gd name="connsiteX3" fmla="*/ 133350 w 185737"/>
                  <a:gd name="connsiteY3" fmla="*/ 219075 h 247650"/>
                  <a:gd name="connsiteX4" fmla="*/ 138112 w 185737"/>
                  <a:gd name="connsiteY4" fmla="*/ 209550 h 247650"/>
                  <a:gd name="connsiteX5" fmla="*/ 140494 w 185737"/>
                  <a:gd name="connsiteY5" fmla="*/ 202406 h 247650"/>
                  <a:gd name="connsiteX6" fmla="*/ 152400 w 185737"/>
                  <a:gd name="connsiteY6" fmla="*/ 185738 h 247650"/>
                  <a:gd name="connsiteX7" fmla="*/ 185737 w 185737"/>
                  <a:gd name="connsiteY7" fmla="*/ 121444 h 247650"/>
                  <a:gd name="connsiteX8" fmla="*/ 145256 w 185737"/>
                  <a:gd name="connsiteY8" fmla="*/ 0 h 247650"/>
                  <a:gd name="connsiteX9" fmla="*/ 0 w 185737"/>
                  <a:gd name="connsiteY9" fmla="*/ 50006 h 247650"/>
                  <a:gd name="connsiteX10" fmla="*/ 35719 w 185737"/>
                  <a:gd name="connsiteY10" fmla="*/ 242888 h 247650"/>
                  <a:gd name="connsiteX11" fmla="*/ 119062 w 185737"/>
                  <a:gd name="connsiteY11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5737" h="247650">
                    <a:moveTo>
                      <a:pt x="119062" y="247650"/>
                    </a:moveTo>
                    <a:lnTo>
                      <a:pt x="119062" y="247650"/>
                    </a:lnTo>
                    <a:cubicBezTo>
                      <a:pt x="123031" y="240506"/>
                      <a:pt x="127314" y="233528"/>
                      <a:pt x="130969" y="226219"/>
                    </a:cubicBezTo>
                    <a:cubicBezTo>
                      <a:pt x="132092" y="223974"/>
                      <a:pt x="132361" y="221382"/>
                      <a:pt x="133350" y="219075"/>
                    </a:cubicBezTo>
                    <a:cubicBezTo>
                      <a:pt x="134748" y="215812"/>
                      <a:pt x="136714" y="212813"/>
                      <a:pt x="138112" y="209550"/>
                    </a:cubicBezTo>
                    <a:cubicBezTo>
                      <a:pt x="139101" y="207243"/>
                      <a:pt x="139275" y="204600"/>
                      <a:pt x="140494" y="202406"/>
                    </a:cubicBezTo>
                    <a:cubicBezTo>
                      <a:pt x="146837" y="190990"/>
                      <a:pt x="146718" y="191420"/>
                      <a:pt x="152400" y="185738"/>
                    </a:cubicBezTo>
                    <a:lnTo>
                      <a:pt x="185737" y="121444"/>
                    </a:lnTo>
                    <a:lnTo>
                      <a:pt x="145256" y="0"/>
                    </a:lnTo>
                    <a:lnTo>
                      <a:pt x="0" y="50006"/>
                    </a:lnTo>
                    <a:lnTo>
                      <a:pt x="35719" y="242888"/>
                    </a:lnTo>
                    <a:lnTo>
                      <a:pt x="119062" y="247650"/>
                    </a:lnTo>
                    <a:close/>
                  </a:path>
                </a:pathLst>
              </a:custGeom>
              <a:solidFill>
                <a:srgbClr val="18ECD8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26A0552F-3FAE-476D-A963-05F0ED6600B5}"/>
                  </a:ext>
                </a:extLst>
              </p:cNvPr>
              <p:cNvSpPr/>
              <p:nvPr/>
            </p:nvSpPr>
            <p:spPr>
              <a:xfrm>
                <a:off x="2931319" y="5138738"/>
                <a:ext cx="209550" cy="188118"/>
              </a:xfrm>
              <a:custGeom>
                <a:avLst/>
                <a:gdLst>
                  <a:gd name="connsiteX0" fmla="*/ 47625 w 209550"/>
                  <a:gd name="connsiteY0" fmla="*/ 33337 h 188118"/>
                  <a:gd name="connsiteX1" fmla="*/ 47625 w 209550"/>
                  <a:gd name="connsiteY1" fmla="*/ 33337 h 188118"/>
                  <a:gd name="connsiteX2" fmla="*/ 35719 w 209550"/>
                  <a:gd name="connsiteY2" fmla="*/ 50006 h 188118"/>
                  <a:gd name="connsiteX3" fmla="*/ 28575 w 209550"/>
                  <a:gd name="connsiteY3" fmla="*/ 57150 h 188118"/>
                  <a:gd name="connsiteX4" fmla="*/ 16669 w 209550"/>
                  <a:gd name="connsiteY4" fmla="*/ 69056 h 188118"/>
                  <a:gd name="connsiteX5" fmla="*/ 9525 w 209550"/>
                  <a:gd name="connsiteY5" fmla="*/ 83343 h 188118"/>
                  <a:gd name="connsiteX6" fmla="*/ 0 w 209550"/>
                  <a:gd name="connsiteY6" fmla="*/ 92868 h 188118"/>
                  <a:gd name="connsiteX7" fmla="*/ 64294 w 209550"/>
                  <a:gd name="connsiteY7" fmla="*/ 188118 h 188118"/>
                  <a:gd name="connsiteX8" fmla="*/ 183356 w 209550"/>
                  <a:gd name="connsiteY8" fmla="*/ 176212 h 188118"/>
                  <a:gd name="connsiteX9" fmla="*/ 209550 w 209550"/>
                  <a:gd name="connsiteY9" fmla="*/ 61912 h 188118"/>
                  <a:gd name="connsiteX10" fmla="*/ 104775 w 209550"/>
                  <a:gd name="connsiteY10" fmla="*/ 0 h 188118"/>
                  <a:gd name="connsiteX11" fmla="*/ 47625 w 209550"/>
                  <a:gd name="connsiteY11" fmla="*/ 33337 h 18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9550" h="188118">
                    <a:moveTo>
                      <a:pt x="47625" y="33337"/>
                    </a:moveTo>
                    <a:lnTo>
                      <a:pt x="47625" y="33337"/>
                    </a:lnTo>
                    <a:cubicBezTo>
                      <a:pt x="43656" y="38893"/>
                      <a:pt x="39984" y="44674"/>
                      <a:pt x="35719" y="50006"/>
                    </a:cubicBezTo>
                    <a:cubicBezTo>
                      <a:pt x="33615" y="52636"/>
                      <a:pt x="30731" y="54563"/>
                      <a:pt x="28575" y="57150"/>
                    </a:cubicBezTo>
                    <a:cubicBezTo>
                      <a:pt x="18653" y="69056"/>
                      <a:pt x="29765" y="60324"/>
                      <a:pt x="16669" y="69056"/>
                    </a:cubicBezTo>
                    <a:cubicBezTo>
                      <a:pt x="14732" y="74865"/>
                      <a:pt x="14140" y="78728"/>
                      <a:pt x="9525" y="83343"/>
                    </a:cubicBezTo>
                    <a:cubicBezTo>
                      <a:pt x="-1969" y="94837"/>
                      <a:pt x="5443" y="81983"/>
                      <a:pt x="0" y="92868"/>
                    </a:cubicBezTo>
                    <a:lnTo>
                      <a:pt x="64294" y="188118"/>
                    </a:lnTo>
                    <a:lnTo>
                      <a:pt x="183356" y="176212"/>
                    </a:lnTo>
                    <a:lnTo>
                      <a:pt x="209550" y="61912"/>
                    </a:lnTo>
                    <a:lnTo>
                      <a:pt x="104775" y="0"/>
                    </a:lnTo>
                    <a:lnTo>
                      <a:pt x="47625" y="33337"/>
                    </a:lnTo>
                    <a:close/>
                  </a:path>
                </a:pathLst>
              </a:custGeom>
              <a:solidFill>
                <a:srgbClr val="1EAEF6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CD94F01-A69A-4AE4-9420-7963926B1662}"/>
              </a:ext>
            </a:extLst>
          </p:cNvPr>
          <p:cNvGrpSpPr/>
          <p:nvPr/>
        </p:nvGrpSpPr>
        <p:grpSpPr>
          <a:xfrm>
            <a:off x="4271962" y="4310999"/>
            <a:ext cx="2828925" cy="1746901"/>
            <a:chOff x="4271962" y="4310999"/>
            <a:chExt cx="2828925" cy="174690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D2512C9-F06B-458E-A8F2-635A5836FC2C}"/>
                </a:ext>
              </a:extLst>
            </p:cNvPr>
            <p:cNvSpPr txBox="1"/>
            <p:nvPr/>
          </p:nvSpPr>
          <p:spPr>
            <a:xfrm>
              <a:off x="4271962" y="4310999"/>
              <a:ext cx="28289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rgbClr val="1DAB35"/>
                  </a:solidFill>
                  <a:latin typeface="Arial Black" panose="020B0A04020102020204" pitchFamily="34" charset="0"/>
                </a:rPr>
                <a:t>Industry</a:t>
              </a:r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FCD0FA10-B41A-484F-AF89-B58BAAE93D89}"/>
                </a:ext>
              </a:extLst>
            </p:cNvPr>
            <p:cNvSpPr/>
            <p:nvPr/>
          </p:nvSpPr>
          <p:spPr>
            <a:xfrm>
              <a:off x="4817778" y="5143500"/>
              <a:ext cx="1366838" cy="914400"/>
            </a:xfrm>
            <a:prstGeom prst="parallelogram">
              <a:avLst>
                <a:gd name="adj" fmla="val 18229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381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translucent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C705A14-1AFD-463D-95A1-B65FD17ABF8D}"/>
                </a:ext>
              </a:extLst>
            </p:cNvPr>
            <p:cNvCxnSpPr/>
            <p:nvPr/>
          </p:nvCxnSpPr>
          <p:spPr>
            <a:xfrm>
              <a:off x="5058286" y="5564981"/>
              <a:ext cx="323850" cy="383381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18284C5-1EF1-4DD7-86E4-36CD7A131CA2}"/>
                </a:ext>
              </a:extLst>
            </p:cNvPr>
            <p:cNvCxnSpPr/>
            <p:nvPr/>
          </p:nvCxnSpPr>
          <p:spPr>
            <a:xfrm>
              <a:off x="5368755" y="5428060"/>
              <a:ext cx="323850" cy="383381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16AA83B-8FBE-4E2E-B89B-98A12DE0A483}"/>
                </a:ext>
              </a:extLst>
            </p:cNvPr>
            <p:cNvCxnSpPr/>
            <p:nvPr/>
          </p:nvCxnSpPr>
          <p:spPr>
            <a:xfrm>
              <a:off x="5672817" y="5269706"/>
              <a:ext cx="323850" cy="383381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A9591E0-6F29-438E-9539-8CACB2311AA1}"/>
              </a:ext>
            </a:extLst>
          </p:cNvPr>
          <p:cNvGrpSpPr/>
          <p:nvPr/>
        </p:nvGrpSpPr>
        <p:grpSpPr>
          <a:xfrm>
            <a:off x="8081962" y="3553690"/>
            <a:ext cx="2828925" cy="1794598"/>
            <a:chOff x="8081962" y="3553690"/>
            <a:chExt cx="2828925" cy="179459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639B1A1-9322-4745-9534-2780C97AB0FD}"/>
                </a:ext>
              </a:extLst>
            </p:cNvPr>
            <p:cNvSpPr txBox="1"/>
            <p:nvPr/>
          </p:nvSpPr>
          <p:spPr>
            <a:xfrm>
              <a:off x="8081962" y="3553690"/>
              <a:ext cx="28289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rgbClr val="B381D9"/>
                  </a:solidFill>
                  <a:latin typeface="Arial Black" panose="020B0A04020102020204" pitchFamily="34" charset="0"/>
                </a:rPr>
                <a:t>Biology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0E9FA5D-87BC-445F-BCC7-CD96409FBFE3}"/>
                </a:ext>
              </a:extLst>
            </p:cNvPr>
            <p:cNvSpPr/>
            <p:nvPr/>
          </p:nvSpPr>
          <p:spPr>
            <a:xfrm>
              <a:off x="8570119" y="4541044"/>
              <a:ext cx="1197769" cy="807244"/>
            </a:xfrm>
            <a:custGeom>
              <a:avLst/>
              <a:gdLst>
                <a:gd name="connsiteX0" fmla="*/ 571500 w 1197769"/>
                <a:gd name="connsiteY0" fmla="*/ 214312 h 807244"/>
                <a:gd name="connsiteX1" fmla="*/ 571500 w 1197769"/>
                <a:gd name="connsiteY1" fmla="*/ 214312 h 807244"/>
                <a:gd name="connsiteX2" fmla="*/ 557212 w 1197769"/>
                <a:gd name="connsiteY2" fmla="*/ 197644 h 807244"/>
                <a:gd name="connsiteX3" fmla="*/ 550069 w 1197769"/>
                <a:gd name="connsiteY3" fmla="*/ 192881 h 807244"/>
                <a:gd name="connsiteX4" fmla="*/ 542925 w 1197769"/>
                <a:gd name="connsiteY4" fmla="*/ 185737 h 807244"/>
                <a:gd name="connsiteX5" fmla="*/ 514350 w 1197769"/>
                <a:gd name="connsiteY5" fmla="*/ 164306 h 807244"/>
                <a:gd name="connsiteX6" fmla="*/ 478631 w 1197769"/>
                <a:gd name="connsiteY6" fmla="*/ 142875 h 807244"/>
                <a:gd name="connsiteX7" fmla="*/ 435769 w 1197769"/>
                <a:gd name="connsiteY7" fmla="*/ 119062 h 807244"/>
                <a:gd name="connsiteX8" fmla="*/ 373856 w 1197769"/>
                <a:gd name="connsiteY8" fmla="*/ 83344 h 807244"/>
                <a:gd name="connsiteX9" fmla="*/ 352425 w 1197769"/>
                <a:gd name="connsiteY9" fmla="*/ 71437 h 807244"/>
                <a:gd name="connsiteX10" fmla="*/ 309562 w 1197769"/>
                <a:gd name="connsiteY10" fmla="*/ 50006 h 807244"/>
                <a:gd name="connsiteX11" fmla="*/ 276225 w 1197769"/>
                <a:gd name="connsiteY11" fmla="*/ 30956 h 807244"/>
                <a:gd name="connsiteX12" fmla="*/ 245269 w 1197769"/>
                <a:gd name="connsiteY12" fmla="*/ 19050 h 807244"/>
                <a:gd name="connsiteX13" fmla="*/ 219075 w 1197769"/>
                <a:gd name="connsiteY13" fmla="*/ 9525 h 807244"/>
                <a:gd name="connsiteX14" fmla="*/ 190500 w 1197769"/>
                <a:gd name="connsiteY14" fmla="*/ 4762 h 807244"/>
                <a:gd name="connsiteX15" fmla="*/ 123825 w 1197769"/>
                <a:gd name="connsiteY15" fmla="*/ 0 h 807244"/>
                <a:gd name="connsiteX16" fmla="*/ 100012 w 1197769"/>
                <a:gd name="connsiteY16" fmla="*/ 2381 h 807244"/>
                <a:gd name="connsiteX17" fmla="*/ 78581 w 1197769"/>
                <a:gd name="connsiteY17" fmla="*/ 11906 h 807244"/>
                <a:gd name="connsiteX18" fmla="*/ 71437 w 1197769"/>
                <a:gd name="connsiteY18" fmla="*/ 14287 h 807244"/>
                <a:gd name="connsiteX19" fmla="*/ 59531 w 1197769"/>
                <a:gd name="connsiteY19" fmla="*/ 26194 h 807244"/>
                <a:gd name="connsiteX20" fmla="*/ 47625 w 1197769"/>
                <a:gd name="connsiteY20" fmla="*/ 42862 h 807244"/>
                <a:gd name="connsiteX21" fmla="*/ 40481 w 1197769"/>
                <a:gd name="connsiteY21" fmla="*/ 50006 h 807244"/>
                <a:gd name="connsiteX22" fmla="*/ 26194 w 1197769"/>
                <a:gd name="connsiteY22" fmla="*/ 73819 h 807244"/>
                <a:gd name="connsiteX23" fmla="*/ 21431 w 1197769"/>
                <a:gd name="connsiteY23" fmla="*/ 80962 h 807244"/>
                <a:gd name="connsiteX24" fmla="*/ 19050 w 1197769"/>
                <a:gd name="connsiteY24" fmla="*/ 90487 h 807244"/>
                <a:gd name="connsiteX25" fmla="*/ 14287 w 1197769"/>
                <a:gd name="connsiteY25" fmla="*/ 97631 h 807244"/>
                <a:gd name="connsiteX26" fmla="*/ 9525 w 1197769"/>
                <a:gd name="connsiteY26" fmla="*/ 116681 h 807244"/>
                <a:gd name="connsiteX27" fmla="*/ 4762 w 1197769"/>
                <a:gd name="connsiteY27" fmla="*/ 140494 h 807244"/>
                <a:gd name="connsiteX28" fmla="*/ 2381 w 1197769"/>
                <a:gd name="connsiteY28" fmla="*/ 152400 h 807244"/>
                <a:gd name="connsiteX29" fmla="*/ 0 w 1197769"/>
                <a:gd name="connsiteY29" fmla="*/ 176212 h 807244"/>
                <a:gd name="connsiteX30" fmla="*/ 4762 w 1197769"/>
                <a:gd name="connsiteY30" fmla="*/ 230981 h 807244"/>
                <a:gd name="connsiteX31" fmla="*/ 14287 w 1197769"/>
                <a:gd name="connsiteY31" fmla="*/ 264319 h 807244"/>
                <a:gd name="connsiteX32" fmla="*/ 19050 w 1197769"/>
                <a:gd name="connsiteY32" fmla="*/ 280987 h 807244"/>
                <a:gd name="connsiteX33" fmla="*/ 40481 w 1197769"/>
                <a:gd name="connsiteY33" fmla="*/ 323850 h 807244"/>
                <a:gd name="connsiteX34" fmla="*/ 47625 w 1197769"/>
                <a:gd name="connsiteY34" fmla="*/ 338137 h 807244"/>
                <a:gd name="connsiteX35" fmla="*/ 59531 w 1197769"/>
                <a:gd name="connsiteY35" fmla="*/ 352425 h 807244"/>
                <a:gd name="connsiteX36" fmla="*/ 66675 w 1197769"/>
                <a:gd name="connsiteY36" fmla="*/ 361950 h 807244"/>
                <a:gd name="connsiteX37" fmla="*/ 78581 w 1197769"/>
                <a:gd name="connsiteY37" fmla="*/ 371475 h 807244"/>
                <a:gd name="connsiteX38" fmla="*/ 107156 w 1197769"/>
                <a:gd name="connsiteY38" fmla="*/ 397669 h 807244"/>
                <a:gd name="connsiteX39" fmla="*/ 159544 w 1197769"/>
                <a:gd name="connsiteY39" fmla="*/ 426244 h 807244"/>
                <a:gd name="connsiteX40" fmla="*/ 188119 w 1197769"/>
                <a:gd name="connsiteY40" fmla="*/ 442912 h 807244"/>
                <a:gd name="connsiteX41" fmla="*/ 204787 w 1197769"/>
                <a:gd name="connsiteY41" fmla="*/ 450056 h 807244"/>
                <a:gd name="connsiteX42" fmla="*/ 233362 w 1197769"/>
                <a:gd name="connsiteY42" fmla="*/ 466725 h 807244"/>
                <a:gd name="connsiteX43" fmla="*/ 261937 w 1197769"/>
                <a:gd name="connsiteY43" fmla="*/ 478631 h 807244"/>
                <a:gd name="connsiteX44" fmla="*/ 280987 w 1197769"/>
                <a:gd name="connsiteY44" fmla="*/ 488156 h 807244"/>
                <a:gd name="connsiteX45" fmla="*/ 295275 w 1197769"/>
                <a:gd name="connsiteY45" fmla="*/ 492919 h 807244"/>
                <a:gd name="connsiteX46" fmla="*/ 316706 w 1197769"/>
                <a:gd name="connsiteY46" fmla="*/ 502444 h 807244"/>
                <a:gd name="connsiteX47" fmla="*/ 335756 w 1197769"/>
                <a:gd name="connsiteY47" fmla="*/ 511969 h 807244"/>
                <a:gd name="connsiteX48" fmla="*/ 350044 w 1197769"/>
                <a:gd name="connsiteY48" fmla="*/ 516731 h 807244"/>
                <a:gd name="connsiteX49" fmla="*/ 357187 w 1197769"/>
                <a:gd name="connsiteY49" fmla="*/ 519112 h 807244"/>
                <a:gd name="connsiteX50" fmla="*/ 366712 w 1197769"/>
                <a:gd name="connsiteY50" fmla="*/ 523875 h 807244"/>
                <a:gd name="connsiteX51" fmla="*/ 371475 w 1197769"/>
                <a:gd name="connsiteY51" fmla="*/ 531019 h 807244"/>
                <a:gd name="connsiteX52" fmla="*/ 359569 w 1197769"/>
                <a:gd name="connsiteY52" fmla="*/ 540544 h 807244"/>
                <a:gd name="connsiteX53" fmla="*/ 350044 w 1197769"/>
                <a:gd name="connsiteY53" fmla="*/ 545306 h 807244"/>
                <a:gd name="connsiteX54" fmla="*/ 323850 w 1197769"/>
                <a:gd name="connsiteY54" fmla="*/ 561975 h 807244"/>
                <a:gd name="connsiteX55" fmla="*/ 302419 w 1197769"/>
                <a:gd name="connsiteY55" fmla="*/ 578644 h 807244"/>
                <a:gd name="connsiteX56" fmla="*/ 280987 w 1197769"/>
                <a:gd name="connsiteY56" fmla="*/ 592931 h 807244"/>
                <a:gd name="connsiteX57" fmla="*/ 273844 w 1197769"/>
                <a:gd name="connsiteY57" fmla="*/ 600075 h 807244"/>
                <a:gd name="connsiteX58" fmla="*/ 264319 w 1197769"/>
                <a:gd name="connsiteY58" fmla="*/ 607219 h 807244"/>
                <a:gd name="connsiteX59" fmla="*/ 250031 w 1197769"/>
                <a:gd name="connsiteY59" fmla="*/ 635794 h 807244"/>
                <a:gd name="connsiteX60" fmla="*/ 245269 w 1197769"/>
                <a:gd name="connsiteY60" fmla="*/ 642937 h 807244"/>
                <a:gd name="connsiteX61" fmla="*/ 252412 w 1197769"/>
                <a:gd name="connsiteY61" fmla="*/ 690562 h 807244"/>
                <a:gd name="connsiteX62" fmla="*/ 257175 w 1197769"/>
                <a:gd name="connsiteY62" fmla="*/ 702469 h 807244"/>
                <a:gd name="connsiteX63" fmla="*/ 280987 w 1197769"/>
                <a:gd name="connsiteY63" fmla="*/ 740569 h 807244"/>
                <a:gd name="connsiteX64" fmla="*/ 295275 w 1197769"/>
                <a:gd name="connsiteY64" fmla="*/ 754856 h 807244"/>
                <a:gd name="connsiteX65" fmla="*/ 302419 w 1197769"/>
                <a:gd name="connsiteY65" fmla="*/ 762000 h 807244"/>
                <a:gd name="connsiteX66" fmla="*/ 307181 w 1197769"/>
                <a:gd name="connsiteY66" fmla="*/ 769144 h 807244"/>
                <a:gd name="connsiteX67" fmla="*/ 314325 w 1197769"/>
                <a:gd name="connsiteY67" fmla="*/ 773906 h 807244"/>
                <a:gd name="connsiteX68" fmla="*/ 326231 w 1197769"/>
                <a:gd name="connsiteY68" fmla="*/ 783431 h 807244"/>
                <a:gd name="connsiteX69" fmla="*/ 340519 w 1197769"/>
                <a:gd name="connsiteY69" fmla="*/ 792956 h 807244"/>
                <a:gd name="connsiteX70" fmla="*/ 347662 w 1197769"/>
                <a:gd name="connsiteY70" fmla="*/ 797719 h 807244"/>
                <a:gd name="connsiteX71" fmla="*/ 354806 w 1197769"/>
                <a:gd name="connsiteY71" fmla="*/ 800100 h 807244"/>
                <a:gd name="connsiteX72" fmla="*/ 361950 w 1197769"/>
                <a:gd name="connsiteY72" fmla="*/ 804862 h 807244"/>
                <a:gd name="connsiteX73" fmla="*/ 388144 w 1197769"/>
                <a:gd name="connsiteY73" fmla="*/ 807244 h 807244"/>
                <a:gd name="connsiteX74" fmla="*/ 433387 w 1197769"/>
                <a:gd name="connsiteY74" fmla="*/ 802481 h 807244"/>
                <a:gd name="connsiteX75" fmla="*/ 452437 w 1197769"/>
                <a:gd name="connsiteY75" fmla="*/ 797719 h 807244"/>
                <a:gd name="connsiteX76" fmla="*/ 485775 w 1197769"/>
                <a:gd name="connsiteY76" fmla="*/ 783431 h 807244"/>
                <a:gd name="connsiteX77" fmla="*/ 497681 w 1197769"/>
                <a:gd name="connsiteY77" fmla="*/ 778669 h 807244"/>
                <a:gd name="connsiteX78" fmla="*/ 519112 w 1197769"/>
                <a:gd name="connsiteY78" fmla="*/ 771525 h 807244"/>
                <a:gd name="connsiteX79" fmla="*/ 526256 w 1197769"/>
                <a:gd name="connsiteY79" fmla="*/ 766762 h 807244"/>
                <a:gd name="connsiteX80" fmla="*/ 550069 w 1197769"/>
                <a:gd name="connsiteY80" fmla="*/ 754856 h 807244"/>
                <a:gd name="connsiteX81" fmla="*/ 564356 w 1197769"/>
                <a:gd name="connsiteY81" fmla="*/ 745331 h 807244"/>
                <a:gd name="connsiteX82" fmla="*/ 578644 w 1197769"/>
                <a:gd name="connsiteY82" fmla="*/ 740569 h 807244"/>
                <a:gd name="connsiteX83" fmla="*/ 600075 w 1197769"/>
                <a:gd name="connsiteY83" fmla="*/ 726281 h 807244"/>
                <a:gd name="connsiteX84" fmla="*/ 609600 w 1197769"/>
                <a:gd name="connsiteY84" fmla="*/ 721519 h 807244"/>
                <a:gd name="connsiteX85" fmla="*/ 633412 w 1197769"/>
                <a:gd name="connsiteY85" fmla="*/ 707231 h 807244"/>
                <a:gd name="connsiteX86" fmla="*/ 640556 w 1197769"/>
                <a:gd name="connsiteY86" fmla="*/ 700087 h 807244"/>
                <a:gd name="connsiteX87" fmla="*/ 650081 w 1197769"/>
                <a:gd name="connsiteY87" fmla="*/ 695325 h 807244"/>
                <a:gd name="connsiteX88" fmla="*/ 664369 w 1197769"/>
                <a:gd name="connsiteY88" fmla="*/ 688181 h 807244"/>
                <a:gd name="connsiteX89" fmla="*/ 678656 w 1197769"/>
                <a:gd name="connsiteY89" fmla="*/ 681037 h 807244"/>
                <a:gd name="connsiteX90" fmla="*/ 697706 w 1197769"/>
                <a:gd name="connsiteY90" fmla="*/ 697706 h 807244"/>
                <a:gd name="connsiteX91" fmla="*/ 709612 w 1197769"/>
                <a:gd name="connsiteY91" fmla="*/ 707231 h 807244"/>
                <a:gd name="connsiteX92" fmla="*/ 719137 w 1197769"/>
                <a:gd name="connsiteY92" fmla="*/ 716756 h 807244"/>
                <a:gd name="connsiteX93" fmla="*/ 731044 w 1197769"/>
                <a:gd name="connsiteY93" fmla="*/ 723900 h 807244"/>
                <a:gd name="connsiteX94" fmla="*/ 745331 w 1197769"/>
                <a:gd name="connsiteY94" fmla="*/ 733425 h 807244"/>
                <a:gd name="connsiteX95" fmla="*/ 759619 w 1197769"/>
                <a:gd name="connsiteY95" fmla="*/ 738187 h 807244"/>
                <a:gd name="connsiteX96" fmla="*/ 778669 w 1197769"/>
                <a:gd name="connsiteY96" fmla="*/ 750094 h 807244"/>
                <a:gd name="connsiteX97" fmla="*/ 785812 w 1197769"/>
                <a:gd name="connsiteY97" fmla="*/ 754856 h 807244"/>
                <a:gd name="connsiteX98" fmla="*/ 797719 w 1197769"/>
                <a:gd name="connsiteY98" fmla="*/ 762000 h 807244"/>
                <a:gd name="connsiteX99" fmla="*/ 804862 w 1197769"/>
                <a:gd name="connsiteY99" fmla="*/ 766762 h 807244"/>
                <a:gd name="connsiteX100" fmla="*/ 826294 w 1197769"/>
                <a:gd name="connsiteY100" fmla="*/ 776287 h 807244"/>
                <a:gd name="connsiteX101" fmla="*/ 835819 w 1197769"/>
                <a:gd name="connsiteY101" fmla="*/ 778669 h 807244"/>
                <a:gd name="connsiteX102" fmla="*/ 850106 w 1197769"/>
                <a:gd name="connsiteY102" fmla="*/ 785812 h 807244"/>
                <a:gd name="connsiteX103" fmla="*/ 857250 w 1197769"/>
                <a:gd name="connsiteY103" fmla="*/ 790575 h 807244"/>
                <a:gd name="connsiteX104" fmla="*/ 871537 w 1197769"/>
                <a:gd name="connsiteY104" fmla="*/ 795337 h 807244"/>
                <a:gd name="connsiteX105" fmla="*/ 904875 w 1197769"/>
                <a:gd name="connsiteY105" fmla="*/ 802481 h 807244"/>
                <a:gd name="connsiteX106" fmla="*/ 947737 w 1197769"/>
                <a:gd name="connsiteY106" fmla="*/ 797719 h 807244"/>
                <a:gd name="connsiteX107" fmla="*/ 966787 w 1197769"/>
                <a:gd name="connsiteY107" fmla="*/ 792956 h 807244"/>
                <a:gd name="connsiteX108" fmla="*/ 983456 w 1197769"/>
                <a:gd name="connsiteY108" fmla="*/ 783431 h 807244"/>
                <a:gd name="connsiteX109" fmla="*/ 1004887 w 1197769"/>
                <a:gd name="connsiteY109" fmla="*/ 771525 h 807244"/>
                <a:gd name="connsiteX110" fmla="*/ 1014412 w 1197769"/>
                <a:gd name="connsiteY110" fmla="*/ 764381 h 807244"/>
                <a:gd name="connsiteX111" fmla="*/ 1040606 w 1197769"/>
                <a:gd name="connsiteY111" fmla="*/ 745331 h 807244"/>
                <a:gd name="connsiteX112" fmla="*/ 1047750 w 1197769"/>
                <a:gd name="connsiteY112" fmla="*/ 735806 h 807244"/>
                <a:gd name="connsiteX113" fmla="*/ 1064419 w 1197769"/>
                <a:gd name="connsiteY113" fmla="*/ 719137 h 807244"/>
                <a:gd name="connsiteX114" fmla="*/ 1066800 w 1197769"/>
                <a:gd name="connsiteY114" fmla="*/ 711994 h 807244"/>
                <a:gd name="connsiteX115" fmla="*/ 1076325 w 1197769"/>
                <a:gd name="connsiteY115" fmla="*/ 695325 h 807244"/>
                <a:gd name="connsiteX116" fmla="*/ 1081087 w 1197769"/>
                <a:gd name="connsiteY116" fmla="*/ 681037 h 807244"/>
                <a:gd name="connsiteX117" fmla="*/ 1076325 w 1197769"/>
                <a:gd name="connsiteY117" fmla="*/ 638175 h 807244"/>
                <a:gd name="connsiteX118" fmla="*/ 1071562 w 1197769"/>
                <a:gd name="connsiteY118" fmla="*/ 628650 h 807244"/>
                <a:gd name="connsiteX119" fmla="*/ 1040606 w 1197769"/>
                <a:gd name="connsiteY119" fmla="*/ 592931 h 807244"/>
                <a:gd name="connsiteX120" fmla="*/ 1007269 w 1197769"/>
                <a:gd name="connsiteY120" fmla="*/ 564356 h 807244"/>
                <a:gd name="connsiteX121" fmla="*/ 992981 w 1197769"/>
                <a:gd name="connsiteY121" fmla="*/ 552450 h 807244"/>
                <a:gd name="connsiteX122" fmla="*/ 978694 w 1197769"/>
                <a:gd name="connsiteY122" fmla="*/ 547687 h 807244"/>
                <a:gd name="connsiteX123" fmla="*/ 964406 w 1197769"/>
                <a:gd name="connsiteY123" fmla="*/ 540544 h 807244"/>
                <a:gd name="connsiteX124" fmla="*/ 952500 w 1197769"/>
                <a:gd name="connsiteY124" fmla="*/ 535781 h 807244"/>
                <a:gd name="connsiteX125" fmla="*/ 942975 w 1197769"/>
                <a:gd name="connsiteY125" fmla="*/ 531019 h 807244"/>
                <a:gd name="connsiteX126" fmla="*/ 928687 w 1197769"/>
                <a:gd name="connsiteY126" fmla="*/ 528637 h 807244"/>
                <a:gd name="connsiteX127" fmla="*/ 902494 w 1197769"/>
                <a:gd name="connsiteY127" fmla="*/ 523875 h 807244"/>
                <a:gd name="connsiteX128" fmla="*/ 890587 w 1197769"/>
                <a:gd name="connsiteY128" fmla="*/ 519112 h 807244"/>
                <a:gd name="connsiteX129" fmla="*/ 881062 w 1197769"/>
                <a:gd name="connsiteY129" fmla="*/ 516731 h 807244"/>
                <a:gd name="connsiteX130" fmla="*/ 873919 w 1197769"/>
                <a:gd name="connsiteY130" fmla="*/ 514350 h 807244"/>
                <a:gd name="connsiteX131" fmla="*/ 878681 w 1197769"/>
                <a:gd name="connsiteY131" fmla="*/ 507206 h 807244"/>
                <a:gd name="connsiteX132" fmla="*/ 885825 w 1197769"/>
                <a:gd name="connsiteY132" fmla="*/ 504825 h 807244"/>
                <a:gd name="connsiteX133" fmla="*/ 897731 w 1197769"/>
                <a:gd name="connsiteY133" fmla="*/ 497681 h 807244"/>
                <a:gd name="connsiteX134" fmla="*/ 907256 w 1197769"/>
                <a:gd name="connsiteY134" fmla="*/ 490537 h 807244"/>
                <a:gd name="connsiteX135" fmla="*/ 921544 w 1197769"/>
                <a:gd name="connsiteY135" fmla="*/ 483394 h 807244"/>
                <a:gd name="connsiteX136" fmla="*/ 962025 w 1197769"/>
                <a:gd name="connsiteY136" fmla="*/ 457200 h 807244"/>
                <a:gd name="connsiteX137" fmla="*/ 978694 w 1197769"/>
                <a:gd name="connsiteY137" fmla="*/ 447675 h 807244"/>
                <a:gd name="connsiteX138" fmla="*/ 995362 w 1197769"/>
                <a:gd name="connsiteY138" fmla="*/ 433387 h 807244"/>
                <a:gd name="connsiteX139" fmla="*/ 1019175 w 1197769"/>
                <a:gd name="connsiteY139" fmla="*/ 421481 h 807244"/>
                <a:gd name="connsiteX140" fmla="*/ 1035844 w 1197769"/>
                <a:gd name="connsiteY140" fmla="*/ 411956 h 807244"/>
                <a:gd name="connsiteX141" fmla="*/ 1050131 w 1197769"/>
                <a:gd name="connsiteY141" fmla="*/ 404812 h 807244"/>
                <a:gd name="connsiteX142" fmla="*/ 1073944 w 1197769"/>
                <a:gd name="connsiteY142" fmla="*/ 385762 h 807244"/>
                <a:gd name="connsiteX143" fmla="*/ 1109662 w 1197769"/>
                <a:gd name="connsiteY143" fmla="*/ 357187 h 807244"/>
                <a:gd name="connsiteX144" fmla="*/ 1131094 w 1197769"/>
                <a:gd name="connsiteY144" fmla="*/ 340519 h 807244"/>
                <a:gd name="connsiteX145" fmla="*/ 1140619 w 1197769"/>
                <a:gd name="connsiteY145" fmla="*/ 333375 h 807244"/>
                <a:gd name="connsiteX146" fmla="*/ 1145381 w 1197769"/>
                <a:gd name="connsiteY146" fmla="*/ 326231 h 807244"/>
                <a:gd name="connsiteX147" fmla="*/ 1154906 w 1197769"/>
                <a:gd name="connsiteY147" fmla="*/ 319087 h 807244"/>
                <a:gd name="connsiteX148" fmla="*/ 1166812 w 1197769"/>
                <a:gd name="connsiteY148" fmla="*/ 304800 h 807244"/>
                <a:gd name="connsiteX149" fmla="*/ 1183481 w 1197769"/>
                <a:gd name="connsiteY149" fmla="*/ 278606 h 807244"/>
                <a:gd name="connsiteX150" fmla="*/ 1188244 w 1197769"/>
                <a:gd name="connsiteY150" fmla="*/ 269081 h 807244"/>
                <a:gd name="connsiteX151" fmla="*/ 1193006 w 1197769"/>
                <a:gd name="connsiteY151" fmla="*/ 250031 h 807244"/>
                <a:gd name="connsiteX152" fmla="*/ 1197769 w 1197769"/>
                <a:gd name="connsiteY152" fmla="*/ 235744 h 807244"/>
                <a:gd name="connsiteX153" fmla="*/ 1195387 w 1197769"/>
                <a:gd name="connsiteY153" fmla="*/ 164306 h 807244"/>
                <a:gd name="connsiteX154" fmla="*/ 1185862 w 1197769"/>
                <a:gd name="connsiteY154" fmla="*/ 135731 h 807244"/>
                <a:gd name="connsiteX155" fmla="*/ 1162050 w 1197769"/>
                <a:gd name="connsiteY155" fmla="*/ 90487 h 807244"/>
                <a:gd name="connsiteX156" fmla="*/ 1152525 w 1197769"/>
                <a:gd name="connsiteY156" fmla="*/ 78581 h 807244"/>
                <a:gd name="connsiteX157" fmla="*/ 1138237 w 1197769"/>
                <a:gd name="connsiteY157" fmla="*/ 57150 h 807244"/>
                <a:gd name="connsiteX158" fmla="*/ 1116806 w 1197769"/>
                <a:gd name="connsiteY158" fmla="*/ 38100 h 807244"/>
                <a:gd name="connsiteX159" fmla="*/ 1112044 w 1197769"/>
                <a:gd name="connsiteY159" fmla="*/ 30956 h 807244"/>
                <a:gd name="connsiteX160" fmla="*/ 1097756 w 1197769"/>
                <a:gd name="connsiteY160" fmla="*/ 21431 h 807244"/>
                <a:gd name="connsiteX161" fmla="*/ 1090612 w 1197769"/>
                <a:gd name="connsiteY161" fmla="*/ 14287 h 807244"/>
                <a:gd name="connsiteX162" fmla="*/ 1071562 w 1197769"/>
                <a:gd name="connsiteY162" fmla="*/ 7144 h 807244"/>
                <a:gd name="connsiteX163" fmla="*/ 1016794 w 1197769"/>
                <a:gd name="connsiteY163" fmla="*/ 11906 h 807244"/>
                <a:gd name="connsiteX164" fmla="*/ 995362 w 1197769"/>
                <a:gd name="connsiteY164" fmla="*/ 19050 h 807244"/>
                <a:gd name="connsiteX165" fmla="*/ 985837 w 1197769"/>
                <a:gd name="connsiteY165" fmla="*/ 23812 h 807244"/>
                <a:gd name="connsiteX166" fmla="*/ 976312 w 1197769"/>
                <a:gd name="connsiteY166" fmla="*/ 26194 h 807244"/>
                <a:gd name="connsiteX167" fmla="*/ 954881 w 1197769"/>
                <a:gd name="connsiteY167" fmla="*/ 35719 h 807244"/>
                <a:gd name="connsiteX168" fmla="*/ 931069 w 1197769"/>
                <a:gd name="connsiteY168" fmla="*/ 50006 h 807244"/>
                <a:gd name="connsiteX169" fmla="*/ 909637 w 1197769"/>
                <a:gd name="connsiteY169" fmla="*/ 59531 h 807244"/>
                <a:gd name="connsiteX170" fmla="*/ 892969 w 1197769"/>
                <a:gd name="connsiteY170" fmla="*/ 69056 h 807244"/>
                <a:gd name="connsiteX171" fmla="*/ 883444 w 1197769"/>
                <a:gd name="connsiteY171" fmla="*/ 71437 h 807244"/>
                <a:gd name="connsiteX172" fmla="*/ 864394 w 1197769"/>
                <a:gd name="connsiteY172" fmla="*/ 80962 h 807244"/>
                <a:gd name="connsiteX173" fmla="*/ 850106 w 1197769"/>
                <a:gd name="connsiteY173" fmla="*/ 90487 h 807244"/>
                <a:gd name="connsiteX174" fmla="*/ 835819 w 1197769"/>
                <a:gd name="connsiteY174" fmla="*/ 97631 h 807244"/>
                <a:gd name="connsiteX175" fmla="*/ 819150 w 1197769"/>
                <a:gd name="connsiteY175" fmla="*/ 104775 h 807244"/>
                <a:gd name="connsiteX176" fmla="*/ 804862 w 1197769"/>
                <a:gd name="connsiteY176" fmla="*/ 114300 h 807244"/>
                <a:gd name="connsiteX177" fmla="*/ 797719 w 1197769"/>
                <a:gd name="connsiteY177" fmla="*/ 119062 h 807244"/>
                <a:gd name="connsiteX178" fmla="*/ 785812 w 1197769"/>
                <a:gd name="connsiteY178" fmla="*/ 123825 h 807244"/>
                <a:gd name="connsiteX179" fmla="*/ 776287 w 1197769"/>
                <a:gd name="connsiteY179" fmla="*/ 130969 h 807244"/>
                <a:gd name="connsiteX180" fmla="*/ 766762 w 1197769"/>
                <a:gd name="connsiteY180" fmla="*/ 135731 h 807244"/>
                <a:gd name="connsiteX181" fmla="*/ 757237 w 1197769"/>
                <a:gd name="connsiteY181" fmla="*/ 142875 h 807244"/>
                <a:gd name="connsiteX182" fmla="*/ 742950 w 1197769"/>
                <a:gd name="connsiteY182" fmla="*/ 152400 h 807244"/>
                <a:gd name="connsiteX183" fmla="*/ 735806 w 1197769"/>
                <a:gd name="connsiteY183" fmla="*/ 157162 h 807244"/>
                <a:gd name="connsiteX184" fmla="*/ 728662 w 1197769"/>
                <a:gd name="connsiteY184" fmla="*/ 161925 h 807244"/>
                <a:gd name="connsiteX185" fmla="*/ 721519 w 1197769"/>
                <a:gd name="connsiteY185" fmla="*/ 164306 h 807244"/>
                <a:gd name="connsiteX186" fmla="*/ 707231 w 1197769"/>
                <a:gd name="connsiteY186" fmla="*/ 173831 h 807244"/>
                <a:gd name="connsiteX187" fmla="*/ 695325 w 1197769"/>
                <a:gd name="connsiteY187" fmla="*/ 180975 h 807244"/>
                <a:gd name="connsiteX188" fmla="*/ 688181 w 1197769"/>
                <a:gd name="connsiteY188" fmla="*/ 185737 h 807244"/>
                <a:gd name="connsiteX189" fmla="*/ 671512 w 1197769"/>
                <a:gd name="connsiteY189" fmla="*/ 192881 h 807244"/>
                <a:gd name="connsiteX190" fmla="*/ 650081 w 1197769"/>
                <a:gd name="connsiteY190" fmla="*/ 204787 h 807244"/>
                <a:gd name="connsiteX191" fmla="*/ 642937 w 1197769"/>
                <a:gd name="connsiteY191" fmla="*/ 209550 h 807244"/>
                <a:gd name="connsiteX192" fmla="*/ 626269 w 1197769"/>
                <a:gd name="connsiteY192" fmla="*/ 214312 h 807244"/>
                <a:gd name="connsiteX193" fmla="*/ 611981 w 1197769"/>
                <a:gd name="connsiteY193" fmla="*/ 219075 h 807244"/>
                <a:gd name="connsiteX194" fmla="*/ 571500 w 1197769"/>
                <a:gd name="connsiteY194" fmla="*/ 214312 h 80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1197769" h="807244">
                  <a:moveTo>
                    <a:pt x="571500" y="214312"/>
                  </a:moveTo>
                  <a:lnTo>
                    <a:pt x="571500" y="214312"/>
                  </a:lnTo>
                  <a:cubicBezTo>
                    <a:pt x="566737" y="208756"/>
                    <a:pt x="562387" y="202819"/>
                    <a:pt x="557212" y="197644"/>
                  </a:cubicBezTo>
                  <a:cubicBezTo>
                    <a:pt x="555188" y="195620"/>
                    <a:pt x="552267" y="194713"/>
                    <a:pt x="550069" y="192881"/>
                  </a:cubicBezTo>
                  <a:cubicBezTo>
                    <a:pt x="547482" y="190725"/>
                    <a:pt x="545459" y="187955"/>
                    <a:pt x="542925" y="185737"/>
                  </a:cubicBezTo>
                  <a:cubicBezTo>
                    <a:pt x="536159" y="179817"/>
                    <a:pt x="521086" y="168592"/>
                    <a:pt x="514350" y="164306"/>
                  </a:cubicBezTo>
                  <a:cubicBezTo>
                    <a:pt x="502636" y="156852"/>
                    <a:pt x="490769" y="149618"/>
                    <a:pt x="478631" y="142875"/>
                  </a:cubicBezTo>
                  <a:cubicBezTo>
                    <a:pt x="464344" y="134937"/>
                    <a:pt x="449629" y="127724"/>
                    <a:pt x="435769" y="119062"/>
                  </a:cubicBezTo>
                  <a:cubicBezTo>
                    <a:pt x="402852" y="98490"/>
                    <a:pt x="423279" y="110801"/>
                    <a:pt x="373856" y="83344"/>
                  </a:cubicBezTo>
                  <a:cubicBezTo>
                    <a:pt x="366712" y="79375"/>
                    <a:pt x="359734" y="75092"/>
                    <a:pt x="352425" y="71437"/>
                  </a:cubicBezTo>
                  <a:cubicBezTo>
                    <a:pt x="338137" y="64293"/>
                    <a:pt x="323431" y="57931"/>
                    <a:pt x="309562" y="50006"/>
                  </a:cubicBezTo>
                  <a:cubicBezTo>
                    <a:pt x="298450" y="43656"/>
                    <a:pt x="287989" y="35998"/>
                    <a:pt x="276225" y="30956"/>
                  </a:cubicBezTo>
                  <a:cubicBezTo>
                    <a:pt x="243685" y="17010"/>
                    <a:pt x="274639" y="29730"/>
                    <a:pt x="245269" y="19050"/>
                  </a:cubicBezTo>
                  <a:cubicBezTo>
                    <a:pt x="236709" y="15937"/>
                    <a:pt x="228014" y="11512"/>
                    <a:pt x="219075" y="9525"/>
                  </a:cubicBezTo>
                  <a:cubicBezTo>
                    <a:pt x="209649" y="7430"/>
                    <a:pt x="200132" y="5450"/>
                    <a:pt x="190500" y="4762"/>
                  </a:cubicBezTo>
                  <a:lnTo>
                    <a:pt x="123825" y="0"/>
                  </a:lnTo>
                  <a:cubicBezTo>
                    <a:pt x="115887" y="794"/>
                    <a:pt x="107853" y="911"/>
                    <a:pt x="100012" y="2381"/>
                  </a:cubicBezTo>
                  <a:cubicBezTo>
                    <a:pt x="80356" y="6067"/>
                    <a:pt x="91415" y="5490"/>
                    <a:pt x="78581" y="11906"/>
                  </a:cubicBezTo>
                  <a:cubicBezTo>
                    <a:pt x="76336" y="13028"/>
                    <a:pt x="73818" y="13493"/>
                    <a:pt x="71437" y="14287"/>
                  </a:cubicBezTo>
                  <a:cubicBezTo>
                    <a:pt x="58741" y="33333"/>
                    <a:pt x="75403" y="10322"/>
                    <a:pt x="59531" y="26194"/>
                  </a:cubicBezTo>
                  <a:cubicBezTo>
                    <a:pt x="50949" y="34776"/>
                    <a:pt x="54387" y="34747"/>
                    <a:pt x="47625" y="42862"/>
                  </a:cubicBezTo>
                  <a:cubicBezTo>
                    <a:pt x="45469" y="45449"/>
                    <a:pt x="42549" y="47348"/>
                    <a:pt x="40481" y="50006"/>
                  </a:cubicBezTo>
                  <a:cubicBezTo>
                    <a:pt x="27928" y="66146"/>
                    <a:pt x="34172" y="59857"/>
                    <a:pt x="26194" y="73819"/>
                  </a:cubicBezTo>
                  <a:cubicBezTo>
                    <a:pt x="24774" y="76304"/>
                    <a:pt x="23019" y="78581"/>
                    <a:pt x="21431" y="80962"/>
                  </a:cubicBezTo>
                  <a:cubicBezTo>
                    <a:pt x="20637" y="84137"/>
                    <a:pt x="20339" y="87479"/>
                    <a:pt x="19050" y="90487"/>
                  </a:cubicBezTo>
                  <a:cubicBezTo>
                    <a:pt x="17923" y="93118"/>
                    <a:pt x="15265" y="94941"/>
                    <a:pt x="14287" y="97631"/>
                  </a:cubicBezTo>
                  <a:cubicBezTo>
                    <a:pt x="12050" y="103782"/>
                    <a:pt x="11112" y="110331"/>
                    <a:pt x="9525" y="116681"/>
                  </a:cubicBezTo>
                  <a:cubicBezTo>
                    <a:pt x="5314" y="133525"/>
                    <a:pt x="8654" y="119090"/>
                    <a:pt x="4762" y="140494"/>
                  </a:cubicBezTo>
                  <a:cubicBezTo>
                    <a:pt x="4038" y="144476"/>
                    <a:pt x="2916" y="148388"/>
                    <a:pt x="2381" y="152400"/>
                  </a:cubicBezTo>
                  <a:cubicBezTo>
                    <a:pt x="1327" y="160307"/>
                    <a:pt x="794" y="168275"/>
                    <a:pt x="0" y="176212"/>
                  </a:cubicBezTo>
                  <a:cubicBezTo>
                    <a:pt x="682" y="187803"/>
                    <a:pt x="867" y="215401"/>
                    <a:pt x="4762" y="230981"/>
                  </a:cubicBezTo>
                  <a:cubicBezTo>
                    <a:pt x="7565" y="242193"/>
                    <a:pt x="11112" y="253206"/>
                    <a:pt x="14287" y="264319"/>
                  </a:cubicBezTo>
                  <a:cubicBezTo>
                    <a:pt x="15875" y="269875"/>
                    <a:pt x="16466" y="275819"/>
                    <a:pt x="19050" y="280987"/>
                  </a:cubicBezTo>
                  <a:lnTo>
                    <a:pt x="40481" y="323850"/>
                  </a:lnTo>
                  <a:cubicBezTo>
                    <a:pt x="42862" y="328612"/>
                    <a:pt x="44216" y="334046"/>
                    <a:pt x="47625" y="338137"/>
                  </a:cubicBezTo>
                  <a:cubicBezTo>
                    <a:pt x="51594" y="342900"/>
                    <a:pt x="55658" y="347584"/>
                    <a:pt x="59531" y="352425"/>
                  </a:cubicBezTo>
                  <a:cubicBezTo>
                    <a:pt x="62010" y="355524"/>
                    <a:pt x="63869" y="359144"/>
                    <a:pt x="66675" y="361950"/>
                  </a:cubicBezTo>
                  <a:cubicBezTo>
                    <a:pt x="70269" y="365544"/>
                    <a:pt x="74834" y="368041"/>
                    <a:pt x="78581" y="371475"/>
                  </a:cubicBezTo>
                  <a:cubicBezTo>
                    <a:pt x="89483" y="381469"/>
                    <a:pt x="95169" y="389877"/>
                    <a:pt x="107156" y="397669"/>
                  </a:cubicBezTo>
                  <a:cubicBezTo>
                    <a:pt x="184929" y="448221"/>
                    <a:pt x="114060" y="402306"/>
                    <a:pt x="159544" y="426244"/>
                  </a:cubicBezTo>
                  <a:cubicBezTo>
                    <a:pt x="169302" y="431380"/>
                    <a:pt x="177984" y="438568"/>
                    <a:pt x="188119" y="442912"/>
                  </a:cubicBezTo>
                  <a:cubicBezTo>
                    <a:pt x="193675" y="445293"/>
                    <a:pt x="199465" y="447190"/>
                    <a:pt x="204787" y="450056"/>
                  </a:cubicBezTo>
                  <a:cubicBezTo>
                    <a:pt x="236688" y="467234"/>
                    <a:pt x="201693" y="452650"/>
                    <a:pt x="233362" y="466725"/>
                  </a:cubicBezTo>
                  <a:cubicBezTo>
                    <a:pt x="242791" y="470916"/>
                    <a:pt x="252708" y="474016"/>
                    <a:pt x="261937" y="478631"/>
                  </a:cubicBezTo>
                  <a:cubicBezTo>
                    <a:pt x="268287" y="481806"/>
                    <a:pt x="274252" y="485911"/>
                    <a:pt x="280987" y="488156"/>
                  </a:cubicBezTo>
                  <a:cubicBezTo>
                    <a:pt x="285750" y="489744"/>
                    <a:pt x="291098" y="490134"/>
                    <a:pt x="295275" y="492919"/>
                  </a:cubicBezTo>
                  <a:cubicBezTo>
                    <a:pt x="316292" y="506928"/>
                    <a:pt x="282697" y="485440"/>
                    <a:pt x="316706" y="502444"/>
                  </a:cubicBezTo>
                  <a:cubicBezTo>
                    <a:pt x="323056" y="505619"/>
                    <a:pt x="329021" y="509724"/>
                    <a:pt x="335756" y="511969"/>
                  </a:cubicBezTo>
                  <a:lnTo>
                    <a:pt x="350044" y="516731"/>
                  </a:lnTo>
                  <a:cubicBezTo>
                    <a:pt x="352425" y="517525"/>
                    <a:pt x="354942" y="517989"/>
                    <a:pt x="357187" y="519112"/>
                  </a:cubicBezTo>
                  <a:lnTo>
                    <a:pt x="366712" y="523875"/>
                  </a:lnTo>
                  <a:cubicBezTo>
                    <a:pt x="368300" y="526256"/>
                    <a:pt x="372602" y="528388"/>
                    <a:pt x="371475" y="531019"/>
                  </a:cubicBezTo>
                  <a:cubicBezTo>
                    <a:pt x="369473" y="535691"/>
                    <a:pt x="363798" y="537725"/>
                    <a:pt x="359569" y="540544"/>
                  </a:cubicBezTo>
                  <a:cubicBezTo>
                    <a:pt x="356615" y="542513"/>
                    <a:pt x="353147" y="543582"/>
                    <a:pt x="350044" y="545306"/>
                  </a:cubicBezTo>
                  <a:cubicBezTo>
                    <a:pt x="342932" y="549257"/>
                    <a:pt x="329990" y="557472"/>
                    <a:pt x="323850" y="561975"/>
                  </a:cubicBezTo>
                  <a:cubicBezTo>
                    <a:pt x="316552" y="567327"/>
                    <a:pt x="310180" y="573988"/>
                    <a:pt x="302419" y="578644"/>
                  </a:cubicBezTo>
                  <a:cubicBezTo>
                    <a:pt x="293534" y="583974"/>
                    <a:pt x="288705" y="586315"/>
                    <a:pt x="280987" y="592931"/>
                  </a:cubicBezTo>
                  <a:cubicBezTo>
                    <a:pt x="278430" y="595123"/>
                    <a:pt x="276401" y="597883"/>
                    <a:pt x="273844" y="600075"/>
                  </a:cubicBezTo>
                  <a:cubicBezTo>
                    <a:pt x="270831" y="602658"/>
                    <a:pt x="266956" y="604253"/>
                    <a:pt x="264319" y="607219"/>
                  </a:cubicBezTo>
                  <a:cubicBezTo>
                    <a:pt x="234347" y="640938"/>
                    <a:pt x="272096" y="602696"/>
                    <a:pt x="250031" y="635794"/>
                  </a:cubicBezTo>
                  <a:lnTo>
                    <a:pt x="245269" y="642937"/>
                  </a:lnTo>
                  <a:cubicBezTo>
                    <a:pt x="246146" y="649952"/>
                    <a:pt x="248024" y="677399"/>
                    <a:pt x="252412" y="690562"/>
                  </a:cubicBezTo>
                  <a:cubicBezTo>
                    <a:pt x="253764" y="694617"/>
                    <a:pt x="255384" y="698588"/>
                    <a:pt x="257175" y="702469"/>
                  </a:cubicBezTo>
                  <a:cubicBezTo>
                    <a:pt x="263641" y="716479"/>
                    <a:pt x="269829" y="729412"/>
                    <a:pt x="280987" y="740569"/>
                  </a:cubicBezTo>
                  <a:lnTo>
                    <a:pt x="295275" y="754856"/>
                  </a:lnTo>
                  <a:cubicBezTo>
                    <a:pt x="297656" y="757237"/>
                    <a:pt x="300551" y="759198"/>
                    <a:pt x="302419" y="762000"/>
                  </a:cubicBezTo>
                  <a:cubicBezTo>
                    <a:pt x="304006" y="764381"/>
                    <a:pt x="305157" y="767120"/>
                    <a:pt x="307181" y="769144"/>
                  </a:cubicBezTo>
                  <a:cubicBezTo>
                    <a:pt x="309205" y="771168"/>
                    <a:pt x="311944" y="772319"/>
                    <a:pt x="314325" y="773906"/>
                  </a:cubicBezTo>
                  <a:cubicBezTo>
                    <a:pt x="323124" y="787106"/>
                    <a:pt x="314053" y="776666"/>
                    <a:pt x="326231" y="783431"/>
                  </a:cubicBezTo>
                  <a:cubicBezTo>
                    <a:pt x="331235" y="786211"/>
                    <a:pt x="335756" y="789781"/>
                    <a:pt x="340519" y="792956"/>
                  </a:cubicBezTo>
                  <a:cubicBezTo>
                    <a:pt x="342900" y="794543"/>
                    <a:pt x="344947" y="796814"/>
                    <a:pt x="347662" y="797719"/>
                  </a:cubicBezTo>
                  <a:cubicBezTo>
                    <a:pt x="350043" y="798513"/>
                    <a:pt x="352561" y="798978"/>
                    <a:pt x="354806" y="800100"/>
                  </a:cubicBezTo>
                  <a:cubicBezTo>
                    <a:pt x="357366" y="801380"/>
                    <a:pt x="359152" y="804262"/>
                    <a:pt x="361950" y="804862"/>
                  </a:cubicBezTo>
                  <a:cubicBezTo>
                    <a:pt x="370523" y="806699"/>
                    <a:pt x="379413" y="806450"/>
                    <a:pt x="388144" y="807244"/>
                  </a:cubicBezTo>
                  <a:cubicBezTo>
                    <a:pt x="413381" y="805441"/>
                    <a:pt x="414966" y="806732"/>
                    <a:pt x="433387" y="802481"/>
                  </a:cubicBezTo>
                  <a:cubicBezTo>
                    <a:pt x="439765" y="801009"/>
                    <a:pt x="452437" y="797719"/>
                    <a:pt x="452437" y="797719"/>
                  </a:cubicBezTo>
                  <a:cubicBezTo>
                    <a:pt x="469607" y="789133"/>
                    <a:pt x="458668" y="794273"/>
                    <a:pt x="485775" y="783431"/>
                  </a:cubicBezTo>
                  <a:cubicBezTo>
                    <a:pt x="489744" y="781844"/>
                    <a:pt x="493534" y="779706"/>
                    <a:pt x="497681" y="778669"/>
                  </a:cubicBezTo>
                  <a:cubicBezTo>
                    <a:pt x="506773" y="776395"/>
                    <a:pt x="510149" y="776006"/>
                    <a:pt x="519112" y="771525"/>
                  </a:cubicBezTo>
                  <a:cubicBezTo>
                    <a:pt x="521672" y="770245"/>
                    <a:pt x="523736" y="768119"/>
                    <a:pt x="526256" y="766762"/>
                  </a:cubicBezTo>
                  <a:cubicBezTo>
                    <a:pt x="534070" y="762555"/>
                    <a:pt x="542685" y="759779"/>
                    <a:pt x="550069" y="754856"/>
                  </a:cubicBezTo>
                  <a:cubicBezTo>
                    <a:pt x="554831" y="751681"/>
                    <a:pt x="559237" y="747891"/>
                    <a:pt x="564356" y="745331"/>
                  </a:cubicBezTo>
                  <a:cubicBezTo>
                    <a:pt x="568846" y="743086"/>
                    <a:pt x="573881" y="742156"/>
                    <a:pt x="578644" y="740569"/>
                  </a:cubicBezTo>
                  <a:cubicBezTo>
                    <a:pt x="588869" y="732900"/>
                    <a:pt x="588268" y="732841"/>
                    <a:pt x="600075" y="726281"/>
                  </a:cubicBezTo>
                  <a:cubicBezTo>
                    <a:pt x="603178" y="724557"/>
                    <a:pt x="606518" y="723280"/>
                    <a:pt x="609600" y="721519"/>
                  </a:cubicBezTo>
                  <a:cubicBezTo>
                    <a:pt x="617637" y="716926"/>
                    <a:pt x="626867" y="713776"/>
                    <a:pt x="633412" y="707231"/>
                  </a:cubicBezTo>
                  <a:cubicBezTo>
                    <a:pt x="635793" y="704850"/>
                    <a:pt x="637816" y="702044"/>
                    <a:pt x="640556" y="700087"/>
                  </a:cubicBezTo>
                  <a:cubicBezTo>
                    <a:pt x="643445" y="698024"/>
                    <a:pt x="646999" y="697086"/>
                    <a:pt x="650081" y="695325"/>
                  </a:cubicBezTo>
                  <a:cubicBezTo>
                    <a:pt x="663008" y="687938"/>
                    <a:pt x="651270" y="692547"/>
                    <a:pt x="664369" y="688181"/>
                  </a:cubicBezTo>
                  <a:cubicBezTo>
                    <a:pt x="665957" y="687122"/>
                    <a:pt x="675502" y="679854"/>
                    <a:pt x="678656" y="681037"/>
                  </a:cubicBezTo>
                  <a:cubicBezTo>
                    <a:pt x="684886" y="683373"/>
                    <a:pt x="692471" y="693126"/>
                    <a:pt x="697706" y="697706"/>
                  </a:cubicBezTo>
                  <a:cubicBezTo>
                    <a:pt x="701531" y="701053"/>
                    <a:pt x="705813" y="703854"/>
                    <a:pt x="709612" y="707231"/>
                  </a:cubicBezTo>
                  <a:cubicBezTo>
                    <a:pt x="712968" y="710214"/>
                    <a:pt x="715593" y="713999"/>
                    <a:pt x="719137" y="716756"/>
                  </a:cubicBezTo>
                  <a:cubicBezTo>
                    <a:pt x="722791" y="719598"/>
                    <a:pt x="727139" y="721415"/>
                    <a:pt x="731044" y="723900"/>
                  </a:cubicBezTo>
                  <a:cubicBezTo>
                    <a:pt x="735873" y="726973"/>
                    <a:pt x="740212" y="730865"/>
                    <a:pt x="745331" y="733425"/>
                  </a:cubicBezTo>
                  <a:cubicBezTo>
                    <a:pt x="749821" y="735670"/>
                    <a:pt x="754856" y="736600"/>
                    <a:pt x="759619" y="738187"/>
                  </a:cubicBezTo>
                  <a:cubicBezTo>
                    <a:pt x="777829" y="751845"/>
                    <a:pt x="760366" y="739635"/>
                    <a:pt x="778669" y="750094"/>
                  </a:cubicBezTo>
                  <a:cubicBezTo>
                    <a:pt x="781154" y="751514"/>
                    <a:pt x="783385" y="753339"/>
                    <a:pt x="785812" y="754856"/>
                  </a:cubicBezTo>
                  <a:cubicBezTo>
                    <a:pt x="789737" y="757309"/>
                    <a:pt x="793794" y="759547"/>
                    <a:pt x="797719" y="762000"/>
                  </a:cubicBezTo>
                  <a:cubicBezTo>
                    <a:pt x="800146" y="763517"/>
                    <a:pt x="802377" y="765342"/>
                    <a:pt x="804862" y="766762"/>
                  </a:cubicBezTo>
                  <a:cubicBezTo>
                    <a:pt x="810677" y="770085"/>
                    <a:pt x="820163" y="774243"/>
                    <a:pt x="826294" y="776287"/>
                  </a:cubicBezTo>
                  <a:cubicBezTo>
                    <a:pt x="829399" y="777322"/>
                    <a:pt x="832644" y="777875"/>
                    <a:pt x="835819" y="778669"/>
                  </a:cubicBezTo>
                  <a:cubicBezTo>
                    <a:pt x="856293" y="792318"/>
                    <a:pt x="830386" y="775952"/>
                    <a:pt x="850106" y="785812"/>
                  </a:cubicBezTo>
                  <a:cubicBezTo>
                    <a:pt x="852666" y="787092"/>
                    <a:pt x="854635" y="789413"/>
                    <a:pt x="857250" y="790575"/>
                  </a:cubicBezTo>
                  <a:cubicBezTo>
                    <a:pt x="861837" y="792614"/>
                    <a:pt x="866667" y="794119"/>
                    <a:pt x="871537" y="795337"/>
                  </a:cubicBezTo>
                  <a:cubicBezTo>
                    <a:pt x="895271" y="801271"/>
                    <a:pt x="884131" y="799024"/>
                    <a:pt x="904875" y="802481"/>
                  </a:cubicBezTo>
                  <a:cubicBezTo>
                    <a:pt x="928579" y="800658"/>
                    <a:pt x="930097" y="801790"/>
                    <a:pt x="947737" y="797719"/>
                  </a:cubicBezTo>
                  <a:cubicBezTo>
                    <a:pt x="954115" y="796247"/>
                    <a:pt x="960932" y="795883"/>
                    <a:pt x="966787" y="792956"/>
                  </a:cubicBezTo>
                  <a:cubicBezTo>
                    <a:pt x="995569" y="778566"/>
                    <a:pt x="959896" y="796894"/>
                    <a:pt x="983456" y="783431"/>
                  </a:cubicBezTo>
                  <a:cubicBezTo>
                    <a:pt x="999349" y="774349"/>
                    <a:pt x="987032" y="783429"/>
                    <a:pt x="1004887" y="771525"/>
                  </a:cubicBezTo>
                  <a:cubicBezTo>
                    <a:pt x="1008189" y="769323"/>
                    <a:pt x="1011110" y="766582"/>
                    <a:pt x="1014412" y="764381"/>
                  </a:cubicBezTo>
                  <a:cubicBezTo>
                    <a:pt x="1028925" y="754705"/>
                    <a:pt x="1031492" y="755964"/>
                    <a:pt x="1040606" y="745331"/>
                  </a:cubicBezTo>
                  <a:cubicBezTo>
                    <a:pt x="1043189" y="742318"/>
                    <a:pt x="1045080" y="738743"/>
                    <a:pt x="1047750" y="735806"/>
                  </a:cubicBezTo>
                  <a:cubicBezTo>
                    <a:pt x="1053036" y="729992"/>
                    <a:pt x="1064419" y="719137"/>
                    <a:pt x="1064419" y="719137"/>
                  </a:cubicBezTo>
                  <a:cubicBezTo>
                    <a:pt x="1065213" y="716756"/>
                    <a:pt x="1065678" y="714239"/>
                    <a:pt x="1066800" y="711994"/>
                  </a:cubicBezTo>
                  <a:cubicBezTo>
                    <a:pt x="1075387" y="694819"/>
                    <a:pt x="1067980" y="716188"/>
                    <a:pt x="1076325" y="695325"/>
                  </a:cubicBezTo>
                  <a:cubicBezTo>
                    <a:pt x="1078189" y="690664"/>
                    <a:pt x="1081087" y="681037"/>
                    <a:pt x="1081087" y="681037"/>
                  </a:cubicBezTo>
                  <a:cubicBezTo>
                    <a:pt x="1079500" y="666750"/>
                    <a:pt x="1078897" y="652318"/>
                    <a:pt x="1076325" y="638175"/>
                  </a:cubicBezTo>
                  <a:cubicBezTo>
                    <a:pt x="1075690" y="634682"/>
                    <a:pt x="1073531" y="631604"/>
                    <a:pt x="1071562" y="628650"/>
                  </a:cubicBezTo>
                  <a:cubicBezTo>
                    <a:pt x="1058892" y="609646"/>
                    <a:pt x="1056619" y="608944"/>
                    <a:pt x="1040606" y="592931"/>
                  </a:cubicBezTo>
                  <a:cubicBezTo>
                    <a:pt x="1023090" y="575415"/>
                    <a:pt x="1036405" y="588029"/>
                    <a:pt x="1007269" y="564356"/>
                  </a:cubicBezTo>
                  <a:cubicBezTo>
                    <a:pt x="1002457" y="560447"/>
                    <a:pt x="998862" y="554411"/>
                    <a:pt x="992981" y="552450"/>
                  </a:cubicBezTo>
                  <a:cubicBezTo>
                    <a:pt x="988219" y="550862"/>
                    <a:pt x="983328" y="549618"/>
                    <a:pt x="978694" y="547687"/>
                  </a:cubicBezTo>
                  <a:cubicBezTo>
                    <a:pt x="973779" y="545639"/>
                    <a:pt x="969253" y="542747"/>
                    <a:pt x="964406" y="540544"/>
                  </a:cubicBezTo>
                  <a:cubicBezTo>
                    <a:pt x="960515" y="538775"/>
                    <a:pt x="956406" y="537517"/>
                    <a:pt x="952500" y="535781"/>
                  </a:cubicBezTo>
                  <a:cubicBezTo>
                    <a:pt x="949256" y="534339"/>
                    <a:pt x="946375" y="532039"/>
                    <a:pt x="942975" y="531019"/>
                  </a:cubicBezTo>
                  <a:cubicBezTo>
                    <a:pt x="938350" y="529632"/>
                    <a:pt x="933438" y="529501"/>
                    <a:pt x="928687" y="528637"/>
                  </a:cubicBezTo>
                  <a:cubicBezTo>
                    <a:pt x="892154" y="521994"/>
                    <a:pt x="944503" y="530876"/>
                    <a:pt x="902494" y="523875"/>
                  </a:cubicBezTo>
                  <a:cubicBezTo>
                    <a:pt x="898525" y="522287"/>
                    <a:pt x="894642" y="520464"/>
                    <a:pt x="890587" y="519112"/>
                  </a:cubicBezTo>
                  <a:cubicBezTo>
                    <a:pt x="887482" y="518077"/>
                    <a:pt x="884209" y="517630"/>
                    <a:pt x="881062" y="516731"/>
                  </a:cubicBezTo>
                  <a:cubicBezTo>
                    <a:pt x="878649" y="516042"/>
                    <a:pt x="876300" y="515144"/>
                    <a:pt x="873919" y="514350"/>
                  </a:cubicBezTo>
                  <a:cubicBezTo>
                    <a:pt x="875506" y="511969"/>
                    <a:pt x="876446" y="508994"/>
                    <a:pt x="878681" y="507206"/>
                  </a:cubicBezTo>
                  <a:cubicBezTo>
                    <a:pt x="880641" y="505638"/>
                    <a:pt x="883580" y="505948"/>
                    <a:pt x="885825" y="504825"/>
                  </a:cubicBezTo>
                  <a:cubicBezTo>
                    <a:pt x="889965" y="502755"/>
                    <a:pt x="893880" y="500248"/>
                    <a:pt x="897731" y="497681"/>
                  </a:cubicBezTo>
                  <a:cubicBezTo>
                    <a:pt x="901033" y="495479"/>
                    <a:pt x="903853" y="492579"/>
                    <a:pt x="907256" y="490537"/>
                  </a:cubicBezTo>
                  <a:cubicBezTo>
                    <a:pt x="911822" y="487798"/>
                    <a:pt x="916954" y="486094"/>
                    <a:pt x="921544" y="483394"/>
                  </a:cubicBezTo>
                  <a:cubicBezTo>
                    <a:pt x="975727" y="451522"/>
                    <a:pt x="926316" y="479174"/>
                    <a:pt x="962025" y="457200"/>
                  </a:cubicBezTo>
                  <a:cubicBezTo>
                    <a:pt x="967475" y="453846"/>
                    <a:pt x="973487" y="451395"/>
                    <a:pt x="978694" y="447675"/>
                  </a:cubicBezTo>
                  <a:cubicBezTo>
                    <a:pt x="984649" y="443421"/>
                    <a:pt x="989218" y="437363"/>
                    <a:pt x="995362" y="433387"/>
                  </a:cubicBezTo>
                  <a:cubicBezTo>
                    <a:pt x="1002813" y="428566"/>
                    <a:pt x="1011332" y="425633"/>
                    <a:pt x="1019175" y="421481"/>
                  </a:cubicBezTo>
                  <a:cubicBezTo>
                    <a:pt x="1024831" y="418487"/>
                    <a:pt x="1030209" y="414990"/>
                    <a:pt x="1035844" y="411956"/>
                  </a:cubicBezTo>
                  <a:cubicBezTo>
                    <a:pt x="1040532" y="409432"/>
                    <a:pt x="1045743" y="407829"/>
                    <a:pt x="1050131" y="404812"/>
                  </a:cubicBezTo>
                  <a:cubicBezTo>
                    <a:pt x="1058507" y="399053"/>
                    <a:pt x="1066006" y="392112"/>
                    <a:pt x="1073944" y="385762"/>
                  </a:cubicBezTo>
                  <a:lnTo>
                    <a:pt x="1109662" y="357187"/>
                  </a:lnTo>
                  <a:cubicBezTo>
                    <a:pt x="1124676" y="345176"/>
                    <a:pt x="1117496" y="350717"/>
                    <a:pt x="1131094" y="340519"/>
                  </a:cubicBezTo>
                  <a:lnTo>
                    <a:pt x="1140619" y="333375"/>
                  </a:lnTo>
                  <a:cubicBezTo>
                    <a:pt x="1142206" y="330994"/>
                    <a:pt x="1143357" y="328255"/>
                    <a:pt x="1145381" y="326231"/>
                  </a:cubicBezTo>
                  <a:cubicBezTo>
                    <a:pt x="1148187" y="323425"/>
                    <a:pt x="1152323" y="322100"/>
                    <a:pt x="1154906" y="319087"/>
                  </a:cubicBezTo>
                  <a:cubicBezTo>
                    <a:pt x="1171018" y="300289"/>
                    <a:pt x="1148598" y="316943"/>
                    <a:pt x="1166812" y="304800"/>
                  </a:cubicBezTo>
                  <a:cubicBezTo>
                    <a:pt x="1171626" y="297579"/>
                    <a:pt x="1180792" y="283983"/>
                    <a:pt x="1183481" y="278606"/>
                  </a:cubicBezTo>
                  <a:lnTo>
                    <a:pt x="1188244" y="269081"/>
                  </a:lnTo>
                  <a:cubicBezTo>
                    <a:pt x="1189831" y="262731"/>
                    <a:pt x="1190936" y="256240"/>
                    <a:pt x="1193006" y="250031"/>
                  </a:cubicBezTo>
                  <a:lnTo>
                    <a:pt x="1197769" y="235744"/>
                  </a:lnTo>
                  <a:cubicBezTo>
                    <a:pt x="1196975" y="211931"/>
                    <a:pt x="1198204" y="187965"/>
                    <a:pt x="1195387" y="164306"/>
                  </a:cubicBezTo>
                  <a:cubicBezTo>
                    <a:pt x="1194200" y="154336"/>
                    <a:pt x="1190352" y="144711"/>
                    <a:pt x="1185862" y="135731"/>
                  </a:cubicBezTo>
                  <a:cubicBezTo>
                    <a:pt x="1181034" y="126074"/>
                    <a:pt x="1169454" y="101594"/>
                    <a:pt x="1162050" y="90487"/>
                  </a:cubicBezTo>
                  <a:cubicBezTo>
                    <a:pt x="1159231" y="86258"/>
                    <a:pt x="1155440" y="82745"/>
                    <a:pt x="1152525" y="78581"/>
                  </a:cubicBezTo>
                  <a:cubicBezTo>
                    <a:pt x="1142347" y="64041"/>
                    <a:pt x="1149009" y="69718"/>
                    <a:pt x="1138237" y="57150"/>
                  </a:cubicBezTo>
                  <a:cubicBezTo>
                    <a:pt x="1129062" y="46445"/>
                    <a:pt x="1129353" y="50647"/>
                    <a:pt x="1116806" y="38100"/>
                  </a:cubicBezTo>
                  <a:cubicBezTo>
                    <a:pt x="1114782" y="36076"/>
                    <a:pt x="1114198" y="32841"/>
                    <a:pt x="1112044" y="30956"/>
                  </a:cubicBezTo>
                  <a:cubicBezTo>
                    <a:pt x="1107736" y="27187"/>
                    <a:pt x="1101803" y="25478"/>
                    <a:pt x="1097756" y="21431"/>
                  </a:cubicBezTo>
                  <a:cubicBezTo>
                    <a:pt x="1095375" y="19050"/>
                    <a:pt x="1093352" y="16244"/>
                    <a:pt x="1090612" y="14287"/>
                  </a:cubicBezTo>
                  <a:cubicBezTo>
                    <a:pt x="1083908" y="9498"/>
                    <a:pt x="1079231" y="9061"/>
                    <a:pt x="1071562" y="7144"/>
                  </a:cubicBezTo>
                  <a:cubicBezTo>
                    <a:pt x="1069017" y="7294"/>
                    <a:pt x="1029143" y="8201"/>
                    <a:pt x="1016794" y="11906"/>
                  </a:cubicBezTo>
                  <a:cubicBezTo>
                    <a:pt x="977367" y="23735"/>
                    <a:pt x="1040717" y="9981"/>
                    <a:pt x="995362" y="19050"/>
                  </a:cubicBezTo>
                  <a:cubicBezTo>
                    <a:pt x="992187" y="20637"/>
                    <a:pt x="989161" y="22566"/>
                    <a:pt x="985837" y="23812"/>
                  </a:cubicBezTo>
                  <a:cubicBezTo>
                    <a:pt x="982773" y="24961"/>
                    <a:pt x="979417" y="25159"/>
                    <a:pt x="976312" y="26194"/>
                  </a:cubicBezTo>
                  <a:cubicBezTo>
                    <a:pt x="970182" y="28237"/>
                    <a:pt x="960694" y="32397"/>
                    <a:pt x="954881" y="35719"/>
                  </a:cubicBezTo>
                  <a:cubicBezTo>
                    <a:pt x="946844" y="40312"/>
                    <a:pt x="939663" y="46568"/>
                    <a:pt x="931069" y="50006"/>
                  </a:cubicBezTo>
                  <a:cubicBezTo>
                    <a:pt x="922571" y="53405"/>
                    <a:pt x="917418" y="55085"/>
                    <a:pt x="909637" y="59531"/>
                  </a:cubicBezTo>
                  <a:cubicBezTo>
                    <a:pt x="900839" y="64559"/>
                    <a:pt x="903444" y="65128"/>
                    <a:pt x="892969" y="69056"/>
                  </a:cubicBezTo>
                  <a:cubicBezTo>
                    <a:pt x="889905" y="70205"/>
                    <a:pt x="886619" y="70643"/>
                    <a:pt x="883444" y="71437"/>
                  </a:cubicBezTo>
                  <a:cubicBezTo>
                    <a:pt x="877094" y="74612"/>
                    <a:pt x="870301" y="77024"/>
                    <a:pt x="864394" y="80962"/>
                  </a:cubicBezTo>
                  <a:cubicBezTo>
                    <a:pt x="859631" y="84137"/>
                    <a:pt x="855536" y="88676"/>
                    <a:pt x="850106" y="90487"/>
                  </a:cubicBezTo>
                  <a:cubicBezTo>
                    <a:pt x="832141" y="96477"/>
                    <a:pt x="854291" y="88395"/>
                    <a:pt x="835819" y="97631"/>
                  </a:cubicBezTo>
                  <a:cubicBezTo>
                    <a:pt x="816110" y="107485"/>
                    <a:pt x="843928" y="89908"/>
                    <a:pt x="819150" y="104775"/>
                  </a:cubicBezTo>
                  <a:cubicBezTo>
                    <a:pt x="814242" y="107720"/>
                    <a:pt x="809625" y="111125"/>
                    <a:pt x="804862" y="114300"/>
                  </a:cubicBezTo>
                  <a:cubicBezTo>
                    <a:pt x="802481" y="115887"/>
                    <a:pt x="800376" y="117999"/>
                    <a:pt x="797719" y="119062"/>
                  </a:cubicBezTo>
                  <a:cubicBezTo>
                    <a:pt x="793750" y="120650"/>
                    <a:pt x="789549" y="121749"/>
                    <a:pt x="785812" y="123825"/>
                  </a:cubicBezTo>
                  <a:cubicBezTo>
                    <a:pt x="782343" y="125752"/>
                    <a:pt x="779653" y="128866"/>
                    <a:pt x="776287" y="130969"/>
                  </a:cubicBezTo>
                  <a:cubicBezTo>
                    <a:pt x="773277" y="132850"/>
                    <a:pt x="769772" y="133850"/>
                    <a:pt x="766762" y="135731"/>
                  </a:cubicBezTo>
                  <a:cubicBezTo>
                    <a:pt x="763396" y="137834"/>
                    <a:pt x="760488" y="140599"/>
                    <a:pt x="757237" y="142875"/>
                  </a:cubicBezTo>
                  <a:cubicBezTo>
                    <a:pt x="752548" y="146157"/>
                    <a:pt x="747712" y="149225"/>
                    <a:pt x="742950" y="152400"/>
                  </a:cubicBezTo>
                  <a:lnTo>
                    <a:pt x="735806" y="157162"/>
                  </a:lnTo>
                  <a:cubicBezTo>
                    <a:pt x="733425" y="158750"/>
                    <a:pt x="731377" y="161020"/>
                    <a:pt x="728662" y="161925"/>
                  </a:cubicBezTo>
                  <a:lnTo>
                    <a:pt x="721519" y="164306"/>
                  </a:lnTo>
                  <a:cubicBezTo>
                    <a:pt x="716756" y="167481"/>
                    <a:pt x="712060" y="170758"/>
                    <a:pt x="707231" y="173831"/>
                  </a:cubicBezTo>
                  <a:cubicBezTo>
                    <a:pt x="703326" y="176316"/>
                    <a:pt x="699176" y="178408"/>
                    <a:pt x="695325" y="180975"/>
                  </a:cubicBezTo>
                  <a:cubicBezTo>
                    <a:pt x="692944" y="182562"/>
                    <a:pt x="690741" y="184457"/>
                    <a:pt x="688181" y="185737"/>
                  </a:cubicBezTo>
                  <a:cubicBezTo>
                    <a:pt x="668487" y="195584"/>
                    <a:pt x="696268" y="178028"/>
                    <a:pt x="671512" y="192881"/>
                  </a:cubicBezTo>
                  <a:cubicBezTo>
                    <a:pt x="651041" y="205163"/>
                    <a:pt x="664451" y="199998"/>
                    <a:pt x="650081" y="204787"/>
                  </a:cubicBezTo>
                  <a:cubicBezTo>
                    <a:pt x="647700" y="206375"/>
                    <a:pt x="645497" y="208270"/>
                    <a:pt x="642937" y="209550"/>
                  </a:cubicBezTo>
                  <a:cubicBezTo>
                    <a:pt x="638936" y="211551"/>
                    <a:pt x="630084" y="213167"/>
                    <a:pt x="626269" y="214312"/>
                  </a:cubicBezTo>
                  <a:cubicBezTo>
                    <a:pt x="621460" y="215755"/>
                    <a:pt x="616984" y="218658"/>
                    <a:pt x="611981" y="219075"/>
                  </a:cubicBezTo>
                  <a:cubicBezTo>
                    <a:pt x="577078" y="221983"/>
                    <a:pt x="578247" y="215106"/>
                    <a:pt x="571500" y="214312"/>
                  </a:cubicBezTo>
                  <a:close/>
                </a:path>
              </a:pathLst>
            </a:custGeom>
            <a:solidFill>
              <a:srgbClr val="C673D7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A39C947-661D-4E34-9CB8-7F25BD43A3E4}"/>
                </a:ext>
              </a:extLst>
            </p:cNvPr>
            <p:cNvSpPr/>
            <p:nvPr/>
          </p:nvSpPr>
          <p:spPr>
            <a:xfrm>
              <a:off x="9146315" y="4643438"/>
              <a:ext cx="116748" cy="661988"/>
            </a:xfrm>
            <a:custGeom>
              <a:avLst/>
              <a:gdLst>
                <a:gd name="connsiteX0" fmla="*/ 81029 w 116748"/>
                <a:gd name="connsiteY0" fmla="*/ 661988 h 661988"/>
                <a:gd name="connsiteX1" fmla="*/ 81029 w 116748"/>
                <a:gd name="connsiteY1" fmla="*/ 661988 h 661988"/>
                <a:gd name="connsiteX2" fmla="*/ 78648 w 116748"/>
                <a:gd name="connsiteY2" fmla="*/ 602456 h 661988"/>
                <a:gd name="connsiteX3" fmla="*/ 73885 w 116748"/>
                <a:gd name="connsiteY3" fmla="*/ 585788 h 661988"/>
                <a:gd name="connsiteX4" fmla="*/ 69123 w 116748"/>
                <a:gd name="connsiteY4" fmla="*/ 550069 h 661988"/>
                <a:gd name="connsiteX5" fmla="*/ 59598 w 116748"/>
                <a:gd name="connsiteY5" fmla="*/ 509588 h 661988"/>
                <a:gd name="connsiteX6" fmla="*/ 57216 w 116748"/>
                <a:gd name="connsiteY6" fmla="*/ 488156 h 661988"/>
                <a:gd name="connsiteX7" fmla="*/ 52454 w 116748"/>
                <a:gd name="connsiteY7" fmla="*/ 469106 h 661988"/>
                <a:gd name="connsiteX8" fmla="*/ 47691 w 116748"/>
                <a:gd name="connsiteY8" fmla="*/ 426244 h 661988"/>
                <a:gd name="connsiteX9" fmla="*/ 42929 w 116748"/>
                <a:gd name="connsiteY9" fmla="*/ 402431 h 661988"/>
                <a:gd name="connsiteX10" fmla="*/ 35785 w 116748"/>
                <a:gd name="connsiteY10" fmla="*/ 350044 h 661988"/>
                <a:gd name="connsiteX11" fmla="*/ 28641 w 116748"/>
                <a:gd name="connsiteY11" fmla="*/ 323850 h 661988"/>
                <a:gd name="connsiteX12" fmla="*/ 26260 w 116748"/>
                <a:gd name="connsiteY12" fmla="*/ 307181 h 661988"/>
                <a:gd name="connsiteX13" fmla="*/ 21498 w 116748"/>
                <a:gd name="connsiteY13" fmla="*/ 288131 h 661988"/>
                <a:gd name="connsiteX14" fmla="*/ 14354 w 116748"/>
                <a:gd name="connsiteY14" fmla="*/ 221456 h 661988"/>
                <a:gd name="connsiteX15" fmla="*/ 9591 w 116748"/>
                <a:gd name="connsiteY15" fmla="*/ 176213 h 661988"/>
                <a:gd name="connsiteX16" fmla="*/ 4829 w 116748"/>
                <a:gd name="connsiteY16" fmla="*/ 157163 h 661988"/>
                <a:gd name="connsiteX17" fmla="*/ 2448 w 116748"/>
                <a:gd name="connsiteY17" fmla="*/ 119063 h 661988"/>
                <a:gd name="connsiteX18" fmla="*/ 66 w 116748"/>
                <a:gd name="connsiteY18" fmla="*/ 88106 h 661988"/>
                <a:gd name="connsiteX19" fmla="*/ 2448 w 116748"/>
                <a:gd name="connsiteY19" fmla="*/ 35719 h 661988"/>
                <a:gd name="connsiteX20" fmla="*/ 19116 w 116748"/>
                <a:gd name="connsiteY20" fmla="*/ 14288 h 661988"/>
                <a:gd name="connsiteX21" fmla="*/ 33404 w 116748"/>
                <a:gd name="connsiteY21" fmla="*/ 4763 h 661988"/>
                <a:gd name="connsiteX22" fmla="*/ 59598 w 116748"/>
                <a:gd name="connsiteY22" fmla="*/ 0 h 661988"/>
                <a:gd name="connsiteX23" fmla="*/ 83410 w 116748"/>
                <a:gd name="connsiteY23" fmla="*/ 9525 h 661988"/>
                <a:gd name="connsiteX24" fmla="*/ 97698 w 116748"/>
                <a:gd name="connsiteY24" fmla="*/ 35719 h 661988"/>
                <a:gd name="connsiteX25" fmla="*/ 109604 w 116748"/>
                <a:gd name="connsiteY25" fmla="*/ 57150 h 661988"/>
                <a:gd name="connsiteX26" fmla="*/ 114366 w 116748"/>
                <a:gd name="connsiteY26" fmla="*/ 80963 h 661988"/>
                <a:gd name="connsiteX27" fmla="*/ 116748 w 116748"/>
                <a:gd name="connsiteY27" fmla="*/ 126206 h 661988"/>
                <a:gd name="connsiteX28" fmla="*/ 114366 w 116748"/>
                <a:gd name="connsiteY28" fmla="*/ 459581 h 661988"/>
                <a:gd name="connsiteX29" fmla="*/ 109604 w 116748"/>
                <a:gd name="connsiteY29" fmla="*/ 497681 h 661988"/>
                <a:gd name="connsiteX30" fmla="*/ 107223 w 116748"/>
                <a:gd name="connsiteY30" fmla="*/ 519113 h 661988"/>
                <a:gd name="connsiteX31" fmla="*/ 102460 w 116748"/>
                <a:gd name="connsiteY31" fmla="*/ 573881 h 661988"/>
                <a:gd name="connsiteX32" fmla="*/ 97698 w 116748"/>
                <a:gd name="connsiteY32" fmla="*/ 628650 h 661988"/>
                <a:gd name="connsiteX33" fmla="*/ 95316 w 116748"/>
                <a:gd name="connsiteY33" fmla="*/ 640556 h 661988"/>
                <a:gd name="connsiteX34" fmla="*/ 81029 w 116748"/>
                <a:gd name="connsiteY34" fmla="*/ 661988 h 66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6748" h="661988">
                  <a:moveTo>
                    <a:pt x="81029" y="661988"/>
                  </a:moveTo>
                  <a:lnTo>
                    <a:pt x="81029" y="661988"/>
                  </a:lnTo>
                  <a:cubicBezTo>
                    <a:pt x="80235" y="642144"/>
                    <a:pt x="80502" y="622229"/>
                    <a:pt x="78648" y="602456"/>
                  </a:cubicBezTo>
                  <a:cubicBezTo>
                    <a:pt x="78109" y="596703"/>
                    <a:pt x="75096" y="591438"/>
                    <a:pt x="73885" y="585788"/>
                  </a:cubicBezTo>
                  <a:cubicBezTo>
                    <a:pt x="71306" y="573751"/>
                    <a:pt x="71395" y="562184"/>
                    <a:pt x="69123" y="550069"/>
                  </a:cubicBezTo>
                  <a:cubicBezTo>
                    <a:pt x="61943" y="511777"/>
                    <a:pt x="66498" y="550985"/>
                    <a:pt x="59598" y="509588"/>
                  </a:cubicBezTo>
                  <a:cubicBezTo>
                    <a:pt x="58416" y="502498"/>
                    <a:pt x="58465" y="495235"/>
                    <a:pt x="57216" y="488156"/>
                  </a:cubicBezTo>
                  <a:cubicBezTo>
                    <a:pt x="56078" y="481710"/>
                    <a:pt x="53660" y="475539"/>
                    <a:pt x="52454" y="469106"/>
                  </a:cubicBezTo>
                  <a:cubicBezTo>
                    <a:pt x="49776" y="454823"/>
                    <a:pt x="49847" y="440615"/>
                    <a:pt x="47691" y="426244"/>
                  </a:cubicBezTo>
                  <a:cubicBezTo>
                    <a:pt x="46490" y="418239"/>
                    <a:pt x="44516" y="410369"/>
                    <a:pt x="42929" y="402431"/>
                  </a:cubicBezTo>
                  <a:cubicBezTo>
                    <a:pt x="40787" y="378863"/>
                    <a:pt x="41062" y="373260"/>
                    <a:pt x="35785" y="350044"/>
                  </a:cubicBezTo>
                  <a:cubicBezTo>
                    <a:pt x="33779" y="341219"/>
                    <a:pt x="30604" y="332685"/>
                    <a:pt x="28641" y="323850"/>
                  </a:cubicBezTo>
                  <a:cubicBezTo>
                    <a:pt x="27423" y="318371"/>
                    <a:pt x="27361" y="312685"/>
                    <a:pt x="26260" y="307181"/>
                  </a:cubicBezTo>
                  <a:cubicBezTo>
                    <a:pt x="24976" y="300763"/>
                    <a:pt x="23085" y="294481"/>
                    <a:pt x="21498" y="288131"/>
                  </a:cubicBezTo>
                  <a:cubicBezTo>
                    <a:pt x="16329" y="189955"/>
                    <a:pt x="23556" y="279740"/>
                    <a:pt x="14354" y="221456"/>
                  </a:cubicBezTo>
                  <a:cubicBezTo>
                    <a:pt x="12320" y="208571"/>
                    <a:pt x="11897" y="189282"/>
                    <a:pt x="9591" y="176213"/>
                  </a:cubicBezTo>
                  <a:cubicBezTo>
                    <a:pt x="8453" y="169767"/>
                    <a:pt x="6416" y="163513"/>
                    <a:pt x="4829" y="157163"/>
                  </a:cubicBezTo>
                  <a:cubicBezTo>
                    <a:pt x="4035" y="144463"/>
                    <a:pt x="3324" y="131758"/>
                    <a:pt x="2448" y="119063"/>
                  </a:cubicBezTo>
                  <a:cubicBezTo>
                    <a:pt x="1736" y="108738"/>
                    <a:pt x="66" y="98456"/>
                    <a:pt x="66" y="88106"/>
                  </a:cubicBezTo>
                  <a:cubicBezTo>
                    <a:pt x="66" y="70626"/>
                    <a:pt x="-625" y="52927"/>
                    <a:pt x="2448" y="35719"/>
                  </a:cubicBezTo>
                  <a:cubicBezTo>
                    <a:pt x="3278" y="31072"/>
                    <a:pt x="14139" y="18159"/>
                    <a:pt x="19116" y="14288"/>
                  </a:cubicBezTo>
                  <a:cubicBezTo>
                    <a:pt x="23634" y="10774"/>
                    <a:pt x="27974" y="6574"/>
                    <a:pt x="33404" y="4763"/>
                  </a:cubicBezTo>
                  <a:cubicBezTo>
                    <a:pt x="46619" y="357"/>
                    <a:pt x="38057" y="2692"/>
                    <a:pt x="59598" y="0"/>
                  </a:cubicBezTo>
                  <a:cubicBezTo>
                    <a:pt x="67754" y="2331"/>
                    <a:pt x="77037" y="3152"/>
                    <a:pt x="83410" y="9525"/>
                  </a:cubicBezTo>
                  <a:cubicBezTo>
                    <a:pt x="87764" y="13879"/>
                    <a:pt x="97677" y="35683"/>
                    <a:pt x="97698" y="35719"/>
                  </a:cubicBezTo>
                  <a:cubicBezTo>
                    <a:pt x="106667" y="50669"/>
                    <a:pt x="102771" y="43486"/>
                    <a:pt x="109604" y="57150"/>
                  </a:cubicBezTo>
                  <a:cubicBezTo>
                    <a:pt x="111643" y="65307"/>
                    <a:pt x="113679" y="72375"/>
                    <a:pt x="114366" y="80963"/>
                  </a:cubicBezTo>
                  <a:cubicBezTo>
                    <a:pt x="115570" y="96017"/>
                    <a:pt x="115954" y="111125"/>
                    <a:pt x="116748" y="126206"/>
                  </a:cubicBezTo>
                  <a:cubicBezTo>
                    <a:pt x="115954" y="237331"/>
                    <a:pt x="116503" y="348474"/>
                    <a:pt x="114366" y="459581"/>
                  </a:cubicBezTo>
                  <a:cubicBezTo>
                    <a:pt x="114120" y="472377"/>
                    <a:pt x="111017" y="484960"/>
                    <a:pt x="109604" y="497681"/>
                  </a:cubicBezTo>
                  <a:cubicBezTo>
                    <a:pt x="108810" y="504825"/>
                    <a:pt x="107774" y="511946"/>
                    <a:pt x="107223" y="519113"/>
                  </a:cubicBezTo>
                  <a:cubicBezTo>
                    <a:pt x="103035" y="573546"/>
                    <a:pt x="107607" y="542999"/>
                    <a:pt x="102460" y="573881"/>
                  </a:cubicBezTo>
                  <a:cubicBezTo>
                    <a:pt x="100873" y="592137"/>
                    <a:pt x="101293" y="610681"/>
                    <a:pt x="97698" y="628650"/>
                  </a:cubicBezTo>
                  <a:cubicBezTo>
                    <a:pt x="96904" y="632619"/>
                    <a:pt x="96040" y="636574"/>
                    <a:pt x="95316" y="640556"/>
                  </a:cubicBezTo>
                  <a:cubicBezTo>
                    <a:pt x="92805" y="654368"/>
                    <a:pt x="83410" y="658416"/>
                    <a:pt x="81029" y="661988"/>
                  </a:cubicBezTo>
                  <a:close/>
                </a:path>
              </a:pathLst>
            </a:cu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547B9A4-B117-4D60-88F2-60A758EA1946}"/>
                </a:ext>
              </a:extLst>
            </p:cNvPr>
            <p:cNvSpPr/>
            <p:nvPr/>
          </p:nvSpPr>
          <p:spPr>
            <a:xfrm>
              <a:off x="9363075" y="4700588"/>
              <a:ext cx="264319" cy="223837"/>
            </a:xfrm>
            <a:custGeom>
              <a:avLst/>
              <a:gdLst>
                <a:gd name="connsiteX0" fmla="*/ 0 w 264319"/>
                <a:gd name="connsiteY0" fmla="*/ 116681 h 223837"/>
                <a:gd name="connsiteX1" fmla="*/ 11906 w 264319"/>
                <a:gd name="connsiteY1" fmla="*/ 111918 h 223837"/>
                <a:gd name="connsiteX2" fmla="*/ 21431 w 264319"/>
                <a:gd name="connsiteY2" fmla="*/ 102393 h 223837"/>
                <a:gd name="connsiteX3" fmla="*/ 45244 w 264319"/>
                <a:gd name="connsiteY3" fmla="*/ 85725 h 223837"/>
                <a:gd name="connsiteX4" fmla="*/ 90488 w 264319"/>
                <a:gd name="connsiteY4" fmla="*/ 52387 h 223837"/>
                <a:gd name="connsiteX5" fmla="*/ 121444 w 264319"/>
                <a:gd name="connsiteY5" fmla="*/ 35718 h 223837"/>
                <a:gd name="connsiteX6" fmla="*/ 128588 w 264319"/>
                <a:gd name="connsiteY6" fmla="*/ 33337 h 223837"/>
                <a:gd name="connsiteX7" fmla="*/ 154781 w 264319"/>
                <a:gd name="connsiteY7" fmla="*/ 19050 h 223837"/>
                <a:gd name="connsiteX8" fmla="*/ 188119 w 264319"/>
                <a:gd name="connsiteY8" fmla="*/ 7143 h 223837"/>
                <a:gd name="connsiteX9" fmla="*/ 230981 w 264319"/>
                <a:gd name="connsiteY9" fmla="*/ 0 h 223837"/>
                <a:gd name="connsiteX10" fmla="*/ 245269 w 264319"/>
                <a:gd name="connsiteY10" fmla="*/ 2381 h 223837"/>
                <a:gd name="connsiteX11" fmla="*/ 254794 w 264319"/>
                <a:gd name="connsiteY11" fmla="*/ 14287 h 223837"/>
                <a:gd name="connsiteX12" fmla="*/ 259556 w 264319"/>
                <a:gd name="connsiteY12" fmla="*/ 21431 h 223837"/>
                <a:gd name="connsiteX13" fmla="*/ 264319 w 264319"/>
                <a:gd name="connsiteY13" fmla="*/ 38100 h 223837"/>
                <a:gd name="connsiteX14" fmla="*/ 261938 w 264319"/>
                <a:gd name="connsiteY14" fmla="*/ 78581 h 223837"/>
                <a:gd name="connsiteX15" fmla="*/ 257175 w 264319"/>
                <a:gd name="connsiteY15" fmla="*/ 85725 h 223837"/>
                <a:gd name="connsiteX16" fmla="*/ 240506 w 264319"/>
                <a:gd name="connsiteY16" fmla="*/ 107156 h 223837"/>
                <a:gd name="connsiteX17" fmla="*/ 219075 w 264319"/>
                <a:gd name="connsiteY17" fmla="*/ 128587 h 223837"/>
                <a:gd name="connsiteX18" fmla="*/ 197644 w 264319"/>
                <a:gd name="connsiteY18" fmla="*/ 150018 h 223837"/>
                <a:gd name="connsiteX19" fmla="*/ 159544 w 264319"/>
                <a:gd name="connsiteY19" fmla="*/ 173831 h 223837"/>
                <a:gd name="connsiteX20" fmla="*/ 145256 w 264319"/>
                <a:gd name="connsiteY20" fmla="*/ 183356 h 223837"/>
                <a:gd name="connsiteX21" fmla="*/ 135731 w 264319"/>
                <a:gd name="connsiteY21" fmla="*/ 192881 h 223837"/>
                <a:gd name="connsiteX22" fmla="*/ 111919 w 264319"/>
                <a:gd name="connsiteY22" fmla="*/ 209550 h 223837"/>
                <a:gd name="connsiteX23" fmla="*/ 97631 w 264319"/>
                <a:gd name="connsiteY23" fmla="*/ 216693 h 223837"/>
                <a:gd name="connsiteX24" fmla="*/ 88106 w 264319"/>
                <a:gd name="connsiteY24" fmla="*/ 223837 h 22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4319" h="223837">
                  <a:moveTo>
                    <a:pt x="0" y="116681"/>
                  </a:moveTo>
                  <a:cubicBezTo>
                    <a:pt x="3969" y="115093"/>
                    <a:pt x="8349" y="114289"/>
                    <a:pt x="11906" y="111918"/>
                  </a:cubicBezTo>
                  <a:cubicBezTo>
                    <a:pt x="15642" y="109427"/>
                    <a:pt x="18109" y="105413"/>
                    <a:pt x="21431" y="102393"/>
                  </a:cubicBezTo>
                  <a:cubicBezTo>
                    <a:pt x="38329" y="87031"/>
                    <a:pt x="31732" y="90228"/>
                    <a:pt x="45244" y="85725"/>
                  </a:cubicBezTo>
                  <a:cubicBezTo>
                    <a:pt x="64860" y="68911"/>
                    <a:pt x="64810" y="67794"/>
                    <a:pt x="90488" y="52387"/>
                  </a:cubicBezTo>
                  <a:cubicBezTo>
                    <a:pt x="100537" y="46357"/>
                    <a:pt x="110962" y="40959"/>
                    <a:pt x="121444" y="35718"/>
                  </a:cubicBezTo>
                  <a:cubicBezTo>
                    <a:pt x="123689" y="34595"/>
                    <a:pt x="126343" y="34460"/>
                    <a:pt x="128588" y="33337"/>
                  </a:cubicBezTo>
                  <a:cubicBezTo>
                    <a:pt x="137483" y="28889"/>
                    <a:pt x="145678" y="23055"/>
                    <a:pt x="154781" y="19050"/>
                  </a:cubicBezTo>
                  <a:cubicBezTo>
                    <a:pt x="165582" y="14298"/>
                    <a:pt x="176479" y="9083"/>
                    <a:pt x="188119" y="7143"/>
                  </a:cubicBezTo>
                  <a:lnTo>
                    <a:pt x="230981" y="0"/>
                  </a:lnTo>
                  <a:cubicBezTo>
                    <a:pt x="235744" y="794"/>
                    <a:pt x="240688" y="854"/>
                    <a:pt x="245269" y="2381"/>
                  </a:cubicBezTo>
                  <a:cubicBezTo>
                    <a:pt x="254903" y="5592"/>
                    <a:pt x="251156" y="7009"/>
                    <a:pt x="254794" y="14287"/>
                  </a:cubicBezTo>
                  <a:cubicBezTo>
                    <a:pt x="256074" y="16847"/>
                    <a:pt x="258276" y="18871"/>
                    <a:pt x="259556" y="21431"/>
                  </a:cubicBezTo>
                  <a:cubicBezTo>
                    <a:pt x="261266" y="24852"/>
                    <a:pt x="263554" y="35042"/>
                    <a:pt x="264319" y="38100"/>
                  </a:cubicBezTo>
                  <a:cubicBezTo>
                    <a:pt x="263525" y="51594"/>
                    <a:pt x="263943" y="65214"/>
                    <a:pt x="261938" y="78581"/>
                  </a:cubicBezTo>
                  <a:cubicBezTo>
                    <a:pt x="261513" y="81411"/>
                    <a:pt x="258892" y="83435"/>
                    <a:pt x="257175" y="85725"/>
                  </a:cubicBezTo>
                  <a:cubicBezTo>
                    <a:pt x="251745" y="92965"/>
                    <a:pt x="246097" y="100040"/>
                    <a:pt x="240506" y="107156"/>
                  </a:cubicBezTo>
                  <a:cubicBezTo>
                    <a:pt x="222714" y="129800"/>
                    <a:pt x="240042" y="109118"/>
                    <a:pt x="219075" y="128587"/>
                  </a:cubicBezTo>
                  <a:cubicBezTo>
                    <a:pt x="211672" y="135461"/>
                    <a:pt x="206307" y="144820"/>
                    <a:pt x="197644" y="150018"/>
                  </a:cubicBezTo>
                  <a:cubicBezTo>
                    <a:pt x="182982" y="158816"/>
                    <a:pt x="175962" y="162886"/>
                    <a:pt x="159544" y="173831"/>
                  </a:cubicBezTo>
                  <a:cubicBezTo>
                    <a:pt x="154781" y="177006"/>
                    <a:pt x="149726" y="179780"/>
                    <a:pt x="145256" y="183356"/>
                  </a:cubicBezTo>
                  <a:cubicBezTo>
                    <a:pt x="141750" y="186161"/>
                    <a:pt x="139087" y="189898"/>
                    <a:pt x="135731" y="192881"/>
                  </a:cubicBezTo>
                  <a:cubicBezTo>
                    <a:pt x="123749" y="203532"/>
                    <a:pt x="124961" y="201399"/>
                    <a:pt x="111919" y="209550"/>
                  </a:cubicBezTo>
                  <a:cubicBezTo>
                    <a:pt x="101370" y="216143"/>
                    <a:pt x="108645" y="213022"/>
                    <a:pt x="97631" y="216693"/>
                  </a:cubicBezTo>
                  <a:cubicBezTo>
                    <a:pt x="89554" y="222079"/>
                    <a:pt x="92512" y="219433"/>
                    <a:pt x="88106" y="223837"/>
                  </a:cubicBezTo>
                </a:path>
              </a:pathLst>
            </a:custGeom>
            <a:noFill/>
            <a:ln w="38100">
              <a:solidFill>
                <a:srgbClr val="F9BC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FBE29B1-E4FC-44FD-8040-03E231117712}"/>
                </a:ext>
              </a:extLst>
            </p:cNvPr>
            <p:cNvSpPr/>
            <p:nvPr/>
          </p:nvSpPr>
          <p:spPr>
            <a:xfrm>
              <a:off x="8772525" y="4735828"/>
              <a:ext cx="252413" cy="248128"/>
            </a:xfrm>
            <a:custGeom>
              <a:avLst/>
              <a:gdLst>
                <a:gd name="connsiteX0" fmla="*/ 252413 w 252413"/>
                <a:gd name="connsiteY0" fmla="*/ 145735 h 248128"/>
                <a:gd name="connsiteX1" fmla="*/ 57150 w 252413"/>
                <a:gd name="connsiteY1" fmla="*/ 478 h 248128"/>
                <a:gd name="connsiteX2" fmla="*/ 23813 w 252413"/>
                <a:gd name="connsiteY2" fmla="*/ 5241 h 248128"/>
                <a:gd name="connsiteX3" fmla="*/ 7144 w 252413"/>
                <a:gd name="connsiteY3" fmla="*/ 19528 h 248128"/>
                <a:gd name="connsiteX4" fmla="*/ 4763 w 252413"/>
                <a:gd name="connsiteY4" fmla="*/ 31435 h 248128"/>
                <a:gd name="connsiteX5" fmla="*/ 2381 w 252413"/>
                <a:gd name="connsiteY5" fmla="*/ 38578 h 248128"/>
                <a:gd name="connsiteX6" fmla="*/ 0 w 252413"/>
                <a:gd name="connsiteY6" fmla="*/ 48103 h 248128"/>
                <a:gd name="connsiteX7" fmla="*/ 2381 w 252413"/>
                <a:gd name="connsiteY7" fmla="*/ 88585 h 248128"/>
                <a:gd name="connsiteX8" fmla="*/ 7144 w 252413"/>
                <a:gd name="connsiteY8" fmla="*/ 98110 h 248128"/>
                <a:gd name="connsiteX9" fmla="*/ 9525 w 252413"/>
                <a:gd name="connsiteY9" fmla="*/ 110016 h 248128"/>
                <a:gd name="connsiteX10" fmla="*/ 14288 w 252413"/>
                <a:gd name="connsiteY10" fmla="*/ 121922 h 248128"/>
                <a:gd name="connsiteX11" fmla="*/ 26194 w 252413"/>
                <a:gd name="connsiteY11" fmla="*/ 143353 h 248128"/>
                <a:gd name="connsiteX12" fmla="*/ 35719 w 252413"/>
                <a:gd name="connsiteY12" fmla="*/ 155260 h 248128"/>
                <a:gd name="connsiteX13" fmla="*/ 52388 w 252413"/>
                <a:gd name="connsiteY13" fmla="*/ 179072 h 248128"/>
                <a:gd name="connsiteX14" fmla="*/ 71438 w 252413"/>
                <a:gd name="connsiteY14" fmla="*/ 198122 h 248128"/>
                <a:gd name="connsiteX15" fmla="*/ 80963 w 252413"/>
                <a:gd name="connsiteY15" fmla="*/ 207647 h 248128"/>
                <a:gd name="connsiteX16" fmla="*/ 104775 w 252413"/>
                <a:gd name="connsiteY16" fmla="*/ 221935 h 248128"/>
                <a:gd name="connsiteX17" fmla="*/ 116681 w 252413"/>
                <a:gd name="connsiteY17" fmla="*/ 229078 h 248128"/>
                <a:gd name="connsiteX18" fmla="*/ 128588 w 252413"/>
                <a:gd name="connsiteY18" fmla="*/ 233841 h 248128"/>
                <a:gd name="connsiteX19" fmla="*/ 138113 w 252413"/>
                <a:gd name="connsiteY19" fmla="*/ 238603 h 248128"/>
                <a:gd name="connsiteX20" fmla="*/ 145256 w 252413"/>
                <a:gd name="connsiteY20" fmla="*/ 240985 h 248128"/>
                <a:gd name="connsiteX21" fmla="*/ 152400 w 252413"/>
                <a:gd name="connsiteY21" fmla="*/ 245747 h 248128"/>
                <a:gd name="connsiteX22" fmla="*/ 159544 w 252413"/>
                <a:gd name="connsiteY22" fmla="*/ 248128 h 24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2413" h="248128">
                  <a:moveTo>
                    <a:pt x="252413" y="145735"/>
                  </a:moveTo>
                  <a:cubicBezTo>
                    <a:pt x="187325" y="97316"/>
                    <a:pt x="125317" y="44456"/>
                    <a:pt x="57150" y="478"/>
                  </a:cubicBezTo>
                  <a:cubicBezTo>
                    <a:pt x="54760" y="-1064"/>
                    <a:pt x="31744" y="1276"/>
                    <a:pt x="23813" y="5241"/>
                  </a:cubicBezTo>
                  <a:cubicBezTo>
                    <a:pt x="16558" y="8868"/>
                    <a:pt x="13005" y="13667"/>
                    <a:pt x="7144" y="19528"/>
                  </a:cubicBezTo>
                  <a:cubicBezTo>
                    <a:pt x="6350" y="23497"/>
                    <a:pt x="5745" y="27508"/>
                    <a:pt x="4763" y="31435"/>
                  </a:cubicBezTo>
                  <a:cubicBezTo>
                    <a:pt x="4154" y="33870"/>
                    <a:pt x="3071" y="36165"/>
                    <a:pt x="2381" y="38578"/>
                  </a:cubicBezTo>
                  <a:cubicBezTo>
                    <a:pt x="1482" y="41725"/>
                    <a:pt x="794" y="44928"/>
                    <a:pt x="0" y="48103"/>
                  </a:cubicBezTo>
                  <a:cubicBezTo>
                    <a:pt x="794" y="61597"/>
                    <a:pt x="469" y="75204"/>
                    <a:pt x="2381" y="88585"/>
                  </a:cubicBezTo>
                  <a:cubicBezTo>
                    <a:pt x="2883" y="92099"/>
                    <a:pt x="6021" y="94742"/>
                    <a:pt x="7144" y="98110"/>
                  </a:cubicBezTo>
                  <a:cubicBezTo>
                    <a:pt x="8424" y="101950"/>
                    <a:pt x="8362" y="106139"/>
                    <a:pt x="9525" y="110016"/>
                  </a:cubicBezTo>
                  <a:cubicBezTo>
                    <a:pt x="10753" y="114110"/>
                    <a:pt x="12552" y="118016"/>
                    <a:pt x="14288" y="121922"/>
                  </a:cubicBezTo>
                  <a:cubicBezTo>
                    <a:pt x="17049" y="128134"/>
                    <a:pt x="22531" y="138121"/>
                    <a:pt x="26194" y="143353"/>
                  </a:cubicBezTo>
                  <a:cubicBezTo>
                    <a:pt x="29109" y="147517"/>
                    <a:pt x="32730" y="151149"/>
                    <a:pt x="35719" y="155260"/>
                  </a:cubicBezTo>
                  <a:cubicBezTo>
                    <a:pt x="39587" y="160578"/>
                    <a:pt x="47259" y="173477"/>
                    <a:pt x="52388" y="179072"/>
                  </a:cubicBezTo>
                  <a:cubicBezTo>
                    <a:pt x="58456" y="185692"/>
                    <a:pt x="65088" y="191772"/>
                    <a:pt x="71438" y="198122"/>
                  </a:cubicBezTo>
                  <a:cubicBezTo>
                    <a:pt x="74613" y="201297"/>
                    <a:pt x="77113" y="205337"/>
                    <a:pt x="80963" y="207647"/>
                  </a:cubicBezTo>
                  <a:lnTo>
                    <a:pt x="104775" y="221935"/>
                  </a:lnTo>
                  <a:cubicBezTo>
                    <a:pt x="108744" y="224316"/>
                    <a:pt x="112384" y="227359"/>
                    <a:pt x="116681" y="229078"/>
                  </a:cubicBezTo>
                  <a:cubicBezTo>
                    <a:pt x="120650" y="230666"/>
                    <a:pt x="124682" y="232105"/>
                    <a:pt x="128588" y="233841"/>
                  </a:cubicBezTo>
                  <a:cubicBezTo>
                    <a:pt x="131832" y="235283"/>
                    <a:pt x="134850" y="237205"/>
                    <a:pt x="138113" y="238603"/>
                  </a:cubicBezTo>
                  <a:cubicBezTo>
                    <a:pt x="140420" y="239592"/>
                    <a:pt x="143011" y="239862"/>
                    <a:pt x="145256" y="240985"/>
                  </a:cubicBezTo>
                  <a:cubicBezTo>
                    <a:pt x="147816" y="242265"/>
                    <a:pt x="149840" y="244467"/>
                    <a:pt x="152400" y="245747"/>
                  </a:cubicBezTo>
                  <a:cubicBezTo>
                    <a:pt x="154645" y="246869"/>
                    <a:pt x="159544" y="248128"/>
                    <a:pt x="159544" y="248128"/>
                  </a:cubicBezTo>
                </a:path>
              </a:pathLst>
            </a:custGeom>
            <a:noFill/>
            <a:ln w="38100">
              <a:solidFill>
                <a:srgbClr val="F9BC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468B651-2E43-4CD5-A963-DD65FBF99046}"/>
                </a:ext>
              </a:extLst>
            </p:cNvPr>
            <p:cNvSpPr/>
            <p:nvPr/>
          </p:nvSpPr>
          <p:spPr>
            <a:xfrm>
              <a:off x="8967584" y="5124450"/>
              <a:ext cx="152604" cy="128588"/>
            </a:xfrm>
            <a:custGeom>
              <a:avLst/>
              <a:gdLst>
                <a:gd name="connsiteX0" fmla="*/ 76404 w 152604"/>
                <a:gd name="connsiteY0" fmla="*/ 0 h 128588"/>
                <a:gd name="connsiteX1" fmla="*/ 204 w 152604"/>
                <a:gd name="connsiteY1" fmla="*/ 121444 h 128588"/>
                <a:gd name="connsiteX2" fmla="*/ 7347 w 152604"/>
                <a:gd name="connsiteY2" fmla="*/ 126206 h 128588"/>
                <a:gd name="connsiteX3" fmla="*/ 16872 w 152604"/>
                <a:gd name="connsiteY3" fmla="*/ 128588 h 128588"/>
                <a:gd name="connsiteX4" fmla="*/ 57354 w 152604"/>
                <a:gd name="connsiteY4" fmla="*/ 126206 h 128588"/>
                <a:gd name="connsiteX5" fmla="*/ 81166 w 152604"/>
                <a:gd name="connsiteY5" fmla="*/ 119063 h 128588"/>
                <a:gd name="connsiteX6" fmla="*/ 88310 w 152604"/>
                <a:gd name="connsiteY6" fmla="*/ 116681 h 128588"/>
                <a:gd name="connsiteX7" fmla="*/ 100216 w 152604"/>
                <a:gd name="connsiteY7" fmla="*/ 109538 h 128588"/>
                <a:gd name="connsiteX8" fmla="*/ 107360 w 152604"/>
                <a:gd name="connsiteY8" fmla="*/ 104775 h 128588"/>
                <a:gd name="connsiteX9" fmla="*/ 126410 w 152604"/>
                <a:gd name="connsiteY9" fmla="*/ 95250 h 128588"/>
                <a:gd name="connsiteX10" fmla="*/ 140697 w 152604"/>
                <a:gd name="connsiteY10" fmla="*/ 85725 h 128588"/>
                <a:gd name="connsiteX11" fmla="*/ 147841 w 152604"/>
                <a:gd name="connsiteY11" fmla="*/ 80963 h 128588"/>
                <a:gd name="connsiteX12" fmla="*/ 152604 w 152604"/>
                <a:gd name="connsiteY12" fmla="*/ 78581 h 1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604" h="128588">
                  <a:moveTo>
                    <a:pt x="76404" y="0"/>
                  </a:moveTo>
                  <a:cubicBezTo>
                    <a:pt x="51004" y="40481"/>
                    <a:pt x="23144" y="79520"/>
                    <a:pt x="204" y="121444"/>
                  </a:cubicBezTo>
                  <a:cubicBezTo>
                    <a:pt x="-1170" y="123954"/>
                    <a:pt x="4717" y="125079"/>
                    <a:pt x="7347" y="126206"/>
                  </a:cubicBezTo>
                  <a:cubicBezTo>
                    <a:pt x="10355" y="127495"/>
                    <a:pt x="13697" y="127794"/>
                    <a:pt x="16872" y="128588"/>
                  </a:cubicBezTo>
                  <a:cubicBezTo>
                    <a:pt x="30366" y="127794"/>
                    <a:pt x="43898" y="127488"/>
                    <a:pt x="57354" y="126206"/>
                  </a:cubicBezTo>
                  <a:cubicBezTo>
                    <a:pt x="62393" y="125726"/>
                    <a:pt x="78126" y="120077"/>
                    <a:pt x="81166" y="119063"/>
                  </a:cubicBezTo>
                  <a:cubicBezTo>
                    <a:pt x="83547" y="118269"/>
                    <a:pt x="86157" y="117972"/>
                    <a:pt x="88310" y="116681"/>
                  </a:cubicBezTo>
                  <a:cubicBezTo>
                    <a:pt x="92279" y="114300"/>
                    <a:pt x="96291" y="111991"/>
                    <a:pt x="100216" y="109538"/>
                  </a:cubicBezTo>
                  <a:cubicBezTo>
                    <a:pt x="102643" y="108021"/>
                    <a:pt x="104847" y="106146"/>
                    <a:pt x="107360" y="104775"/>
                  </a:cubicBezTo>
                  <a:cubicBezTo>
                    <a:pt x="113593" y="101375"/>
                    <a:pt x="120503" y="99188"/>
                    <a:pt x="126410" y="95250"/>
                  </a:cubicBezTo>
                  <a:lnTo>
                    <a:pt x="140697" y="85725"/>
                  </a:lnTo>
                  <a:cubicBezTo>
                    <a:pt x="143078" y="84138"/>
                    <a:pt x="145281" y="82243"/>
                    <a:pt x="147841" y="80963"/>
                  </a:cubicBezTo>
                  <a:lnTo>
                    <a:pt x="152604" y="78581"/>
                  </a:lnTo>
                </a:path>
              </a:pathLst>
            </a:custGeom>
            <a:noFill/>
            <a:ln w="38100">
              <a:solidFill>
                <a:srgbClr val="F9BC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0A10BC1-3FA4-4265-B652-2096DA4A1BE0}"/>
                </a:ext>
              </a:extLst>
            </p:cNvPr>
            <p:cNvSpPr/>
            <p:nvPr/>
          </p:nvSpPr>
          <p:spPr>
            <a:xfrm>
              <a:off x="9365456" y="5143500"/>
              <a:ext cx="183357" cy="128588"/>
            </a:xfrm>
            <a:custGeom>
              <a:avLst/>
              <a:gdLst>
                <a:gd name="connsiteX0" fmla="*/ 57150 w 183357"/>
                <a:gd name="connsiteY0" fmla="*/ 0 h 128588"/>
                <a:gd name="connsiteX1" fmla="*/ 150019 w 183357"/>
                <a:gd name="connsiteY1" fmla="*/ 52388 h 128588"/>
                <a:gd name="connsiteX2" fmla="*/ 157163 w 183357"/>
                <a:gd name="connsiteY2" fmla="*/ 57150 h 128588"/>
                <a:gd name="connsiteX3" fmla="*/ 178594 w 183357"/>
                <a:gd name="connsiteY3" fmla="*/ 80963 h 128588"/>
                <a:gd name="connsiteX4" fmla="*/ 183357 w 183357"/>
                <a:gd name="connsiteY4" fmla="*/ 95250 h 128588"/>
                <a:gd name="connsiteX5" fmla="*/ 176213 w 183357"/>
                <a:gd name="connsiteY5" fmla="*/ 111919 h 128588"/>
                <a:gd name="connsiteX6" fmla="*/ 169069 w 183357"/>
                <a:gd name="connsiteY6" fmla="*/ 114300 h 128588"/>
                <a:gd name="connsiteX7" fmla="*/ 161925 w 183357"/>
                <a:gd name="connsiteY7" fmla="*/ 119063 h 128588"/>
                <a:gd name="connsiteX8" fmla="*/ 147638 w 183357"/>
                <a:gd name="connsiteY8" fmla="*/ 123825 h 128588"/>
                <a:gd name="connsiteX9" fmla="*/ 140494 w 183357"/>
                <a:gd name="connsiteY9" fmla="*/ 126206 h 128588"/>
                <a:gd name="connsiteX10" fmla="*/ 123825 w 183357"/>
                <a:gd name="connsiteY10" fmla="*/ 128588 h 128588"/>
                <a:gd name="connsiteX11" fmla="*/ 76200 w 183357"/>
                <a:gd name="connsiteY11" fmla="*/ 126206 h 128588"/>
                <a:gd name="connsiteX12" fmla="*/ 61913 w 183357"/>
                <a:gd name="connsiteY12" fmla="*/ 121444 h 128588"/>
                <a:gd name="connsiteX13" fmla="*/ 45244 w 183357"/>
                <a:gd name="connsiteY13" fmla="*/ 109538 h 128588"/>
                <a:gd name="connsiteX14" fmla="*/ 38100 w 183357"/>
                <a:gd name="connsiteY14" fmla="*/ 104775 h 128588"/>
                <a:gd name="connsiteX15" fmla="*/ 33338 w 183357"/>
                <a:gd name="connsiteY15" fmla="*/ 97631 h 128588"/>
                <a:gd name="connsiteX16" fmla="*/ 26194 w 183357"/>
                <a:gd name="connsiteY16" fmla="*/ 92869 h 128588"/>
                <a:gd name="connsiteX17" fmla="*/ 16669 w 183357"/>
                <a:gd name="connsiteY17" fmla="*/ 85725 h 128588"/>
                <a:gd name="connsiteX18" fmla="*/ 11907 w 183357"/>
                <a:gd name="connsiteY18" fmla="*/ 78581 h 128588"/>
                <a:gd name="connsiteX19" fmla="*/ 4763 w 183357"/>
                <a:gd name="connsiteY19" fmla="*/ 71438 h 128588"/>
                <a:gd name="connsiteX20" fmla="*/ 0 w 183357"/>
                <a:gd name="connsiteY20" fmla="*/ 66675 h 1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3357" h="128588">
                  <a:moveTo>
                    <a:pt x="57150" y="0"/>
                  </a:moveTo>
                  <a:lnTo>
                    <a:pt x="150019" y="52388"/>
                  </a:lnTo>
                  <a:cubicBezTo>
                    <a:pt x="152504" y="53808"/>
                    <a:pt x="154873" y="55433"/>
                    <a:pt x="157163" y="57150"/>
                  </a:cubicBezTo>
                  <a:cubicBezTo>
                    <a:pt x="165868" y="63679"/>
                    <a:pt x="174888" y="69848"/>
                    <a:pt x="178594" y="80963"/>
                  </a:cubicBezTo>
                  <a:lnTo>
                    <a:pt x="183357" y="95250"/>
                  </a:lnTo>
                  <a:cubicBezTo>
                    <a:pt x="181927" y="100968"/>
                    <a:pt x="181350" y="107809"/>
                    <a:pt x="176213" y="111919"/>
                  </a:cubicBezTo>
                  <a:cubicBezTo>
                    <a:pt x="174253" y="113487"/>
                    <a:pt x="171450" y="113506"/>
                    <a:pt x="169069" y="114300"/>
                  </a:cubicBezTo>
                  <a:cubicBezTo>
                    <a:pt x="166688" y="115888"/>
                    <a:pt x="164540" y="117901"/>
                    <a:pt x="161925" y="119063"/>
                  </a:cubicBezTo>
                  <a:cubicBezTo>
                    <a:pt x="157338" y="121102"/>
                    <a:pt x="152400" y="122238"/>
                    <a:pt x="147638" y="123825"/>
                  </a:cubicBezTo>
                  <a:cubicBezTo>
                    <a:pt x="145257" y="124619"/>
                    <a:pt x="142979" y="125851"/>
                    <a:pt x="140494" y="126206"/>
                  </a:cubicBezTo>
                  <a:lnTo>
                    <a:pt x="123825" y="128588"/>
                  </a:lnTo>
                  <a:cubicBezTo>
                    <a:pt x="107950" y="127794"/>
                    <a:pt x="91990" y="128028"/>
                    <a:pt x="76200" y="126206"/>
                  </a:cubicBezTo>
                  <a:cubicBezTo>
                    <a:pt x="71213" y="125631"/>
                    <a:pt x="61913" y="121444"/>
                    <a:pt x="61913" y="121444"/>
                  </a:cubicBezTo>
                  <a:cubicBezTo>
                    <a:pt x="45076" y="110219"/>
                    <a:pt x="65920" y="124306"/>
                    <a:pt x="45244" y="109538"/>
                  </a:cubicBezTo>
                  <a:cubicBezTo>
                    <a:pt x="42915" y="107874"/>
                    <a:pt x="40481" y="106363"/>
                    <a:pt x="38100" y="104775"/>
                  </a:cubicBezTo>
                  <a:cubicBezTo>
                    <a:pt x="36513" y="102394"/>
                    <a:pt x="35362" y="99655"/>
                    <a:pt x="33338" y="97631"/>
                  </a:cubicBezTo>
                  <a:cubicBezTo>
                    <a:pt x="31314" y="95607"/>
                    <a:pt x="28523" y="94532"/>
                    <a:pt x="26194" y="92869"/>
                  </a:cubicBezTo>
                  <a:cubicBezTo>
                    <a:pt x="22964" y="90562"/>
                    <a:pt x="19844" y="88106"/>
                    <a:pt x="16669" y="85725"/>
                  </a:cubicBezTo>
                  <a:cubicBezTo>
                    <a:pt x="15082" y="83344"/>
                    <a:pt x="13739" y="80780"/>
                    <a:pt x="11907" y="78581"/>
                  </a:cubicBezTo>
                  <a:cubicBezTo>
                    <a:pt x="9751" y="75994"/>
                    <a:pt x="7144" y="73819"/>
                    <a:pt x="4763" y="71438"/>
                  </a:cubicBezTo>
                  <a:lnTo>
                    <a:pt x="0" y="66675"/>
                  </a:lnTo>
                </a:path>
              </a:pathLst>
            </a:custGeom>
            <a:noFill/>
            <a:ln w="38100">
              <a:solidFill>
                <a:srgbClr val="F9BC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3589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75FB4-B210-41F6-AECC-ACCC10251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62152"/>
            <a:ext cx="5800724" cy="98821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Imager used for pregnant women</a:t>
            </a:r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2F5597B0-C1DD-47EE-A028-A67CE7FA8702}"/>
              </a:ext>
            </a:extLst>
          </p:cNvPr>
          <p:cNvSpPr/>
          <p:nvPr/>
        </p:nvSpPr>
        <p:spPr>
          <a:xfrm>
            <a:off x="-2876550" y="0"/>
            <a:ext cx="12306300" cy="1825625"/>
          </a:xfrm>
          <a:prstGeom prst="flowChartInputOutput">
            <a:avLst/>
          </a:prstGeom>
          <a:solidFill>
            <a:srgbClr val="0E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8B1B5-8B7F-4C67-A646-DA97FC0C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</a:rPr>
              <a:t>Lab Use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D0726A5-38E0-4CD6-BEA4-800DBA648C04}"/>
              </a:ext>
            </a:extLst>
          </p:cNvPr>
          <p:cNvSpPr txBox="1">
            <a:spLocks/>
          </p:cNvSpPr>
          <p:nvPr/>
        </p:nvSpPr>
        <p:spPr>
          <a:xfrm>
            <a:off x="838201" y="3219451"/>
            <a:ext cx="5800724" cy="988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Designed to determine signs of preterm labor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922F0D94-5C9E-410E-8CB8-225D7B691591}"/>
              </a:ext>
            </a:extLst>
          </p:cNvPr>
          <p:cNvSpPr txBox="1">
            <a:spLocks/>
          </p:cNvSpPr>
          <p:nvPr/>
        </p:nvSpPr>
        <p:spPr>
          <a:xfrm>
            <a:off x="838200" y="4476750"/>
            <a:ext cx="5800724" cy="988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Looks at extracellular matrix of cervix and collagen orientation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35C15C-16C0-4414-9433-C8C662C762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84" t="28576" r="30210" b="32632"/>
          <a:stretch/>
        </p:blipFill>
        <p:spPr>
          <a:xfrm>
            <a:off x="6289708" y="2067766"/>
            <a:ext cx="5800724" cy="2298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35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F0D59F-C456-4ECD-95B1-D5434B2F7CF5}"/>
              </a:ext>
            </a:extLst>
          </p:cNvPr>
          <p:cNvSpPr/>
          <p:nvPr/>
        </p:nvSpPr>
        <p:spPr>
          <a:xfrm>
            <a:off x="0" y="2443557"/>
            <a:ext cx="7392202" cy="1743432"/>
          </a:xfrm>
          <a:prstGeom prst="rect">
            <a:avLst/>
          </a:prstGeom>
          <a:solidFill>
            <a:srgbClr val="495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75FB4-B210-41F6-AECC-ACCC10251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126808"/>
            <a:ext cx="7824536" cy="98821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Design a software interface that can interact with Arduino LEDs and Lucid Labs Camera</a:t>
            </a:r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2F5597B0-C1DD-47EE-A028-A67CE7FA8702}"/>
              </a:ext>
            </a:extLst>
          </p:cNvPr>
          <p:cNvSpPr/>
          <p:nvPr/>
        </p:nvSpPr>
        <p:spPr>
          <a:xfrm>
            <a:off x="-2876550" y="0"/>
            <a:ext cx="12306300" cy="1825625"/>
          </a:xfrm>
          <a:prstGeom prst="flowChartInputOutput">
            <a:avLst/>
          </a:prstGeom>
          <a:solidFill>
            <a:srgbClr val="0E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8B1B5-8B7F-4C67-A646-DA97FC0C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</a:rPr>
              <a:t>Our Role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8B65FA-7A41-4181-B5AB-E057045A96CD}"/>
              </a:ext>
            </a:extLst>
          </p:cNvPr>
          <p:cNvSpPr txBox="1"/>
          <p:nvPr/>
        </p:nvSpPr>
        <p:spPr>
          <a:xfrm>
            <a:off x="0" y="2438962"/>
            <a:ext cx="2714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>
                    <a:lumMod val="90000"/>
                  </a:schemeClr>
                </a:solidFill>
                <a:latin typeface="Arial Black" panose="020B0A04020102020204" pitchFamily="34" charset="0"/>
              </a:rPr>
              <a:t>GOAL: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8DF748E-54CC-432D-94CE-A29877C91BBC}"/>
              </a:ext>
            </a:extLst>
          </p:cNvPr>
          <p:cNvGrpSpPr/>
          <p:nvPr/>
        </p:nvGrpSpPr>
        <p:grpSpPr>
          <a:xfrm>
            <a:off x="-1" y="5088969"/>
            <a:ext cx="12192001" cy="1743432"/>
            <a:chOff x="-1" y="6858000"/>
            <a:chExt cx="12192001" cy="174343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8E39E60-3337-4FAC-9628-7115C471DBD2}"/>
                </a:ext>
              </a:extLst>
            </p:cNvPr>
            <p:cNvSpPr/>
            <p:nvPr/>
          </p:nvSpPr>
          <p:spPr>
            <a:xfrm>
              <a:off x="0" y="6858000"/>
              <a:ext cx="12192000" cy="1743432"/>
            </a:xfrm>
            <a:prstGeom prst="rect">
              <a:avLst/>
            </a:prstGeom>
            <a:solidFill>
              <a:srgbClr val="4953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D2E6D65-6F8F-460F-9467-104E134275E4}"/>
                </a:ext>
              </a:extLst>
            </p:cNvPr>
            <p:cNvSpPr txBox="1"/>
            <p:nvPr/>
          </p:nvSpPr>
          <p:spPr>
            <a:xfrm>
              <a:off x="-1" y="6858000"/>
              <a:ext cx="39271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solidFill>
                    <a:schemeClr val="bg2">
                      <a:lumMod val="90000"/>
                    </a:schemeClr>
                  </a:solidFill>
                  <a:latin typeface="Arial Black" panose="020B0A04020102020204" pitchFamily="34" charset="0"/>
                </a:rPr>
                <a:t>RESOURCES: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ED5FB23-8AEC-42AB-B422-4AA1BFD219A3}"/>
              </a:ext>
            </a:extLst>
          </p:cNvPr>
          <p:cNvGrpSpPr/>
          <p:nvPr/>
        </p:nvGrpSpPr>
        <p:grpSpPr>
          <a:xfrm>
            <a:off x="3766153" y="5213611"/>
            <a:ext cx="2850482" cy="1564679"/>
            <a:chOff x="3772019" y="5226714"/>
            <a:chExt cx="2850482" cy="1564679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DF83D538-B8AC-4B54-88C5-E67EA587FB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8448" y="5943563"/>
              <a:ext cx="837625" cy="847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9D7A131-F372-4BC0-9728-86225103C7EE}"/>
                </a:ext>
              </a:extLst>
            </p:cNvPr>
            <p:cNvSpPr txBox="1"/>
            <p:nvPr/>
          </p:nvSpPr>
          <p:spPr>
            <a:xfrm>
              <a:off x="3772019" y="5226714"/>
              <a:ext cx="28504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Phoenix – 5.0 MP, Sony IMX264 CMOS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A90CC35-F73B-4C02-B3EF-F27C7D01E354}"/>
              </a:ext>
            </a:extLst>
          </p:cNvPr>
          <p:cNvGrpSpPr/>
          <p:nvPr/>
        </p:nvGrpSpPr>
        <p:grpSpPr>
          <a:xfrm>
            <a:off x="6522415" y="5060829"/>
            <a:ext cx="2027089" cy="1732955"/>
            <a:chOff x="6522415" y="5060829"/>
            <a:chExt cx="2027089" cy="1732955"/>
          </a:xfrm>
        </p:grpSpPr>
        <p:pic>
          <p:nvPicPr>
            <p:cNvPr id="1028" name="Picture 4" descr="ELEGOO Nano V3.0 Compatible With Arduino IDE (x3) – ELEGOO Official">
              <a:extLst>
                <a:ext uri="{FF2B5EF4-FFF2-40B4-BE49-F238E27FC236}">
                  <a16:creationId xmlns:a16="http://schemas.microsoft.com/office/drawing/2014/main" id="{73ED55A0-DF1A-4C65-B9F4-FD7B19B548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8987" y="5938207"/>
              <a:ext cx="855577" cy="855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AF10A5D-13CC-463E-B6C8-AA033D84423D}"/>
                </a:ext>
              </a:extLst>
            </p:cNvPr>
            <p:cNvSpPr txBox="1"/>
            <p:nvPr/>
          </p:nvSpPr>
          <p:spPr>
            <a:xfrm>
              <a:off x="6522415" y="5060829"/>
              <a:ext cx="202708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ELEGOO Nano V3.0 Compatible With Arduino IDE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F419A54-A1C5-4238-A719-6C5BC4627AC7}"/>
              </a:ext>
            </a:extLst>
          </p:cNvPr>
          <p:cNvGrpSpPr/>
          <p:nvPr/>
        </p:nvGrpSpPr>
        <p:grpSpPr>
          <a:xfrm>
            <a:off x="8979197" y="5522494"/>
            <a:ext cx="2027089" cy="1266362"/>
            <a:chOff x="9651666" y="5490610"/>
            <a:chExt cx="2027089" cy="1266362"/>
          </a:xfrm>
        </p:grpSpPr>
        <p:pic>
          <p:nvPicPr>
            <p:cNvPr id="1034" name="Picture 10">
              <a:extLst>
                <a:ext uri="{FF2B5EF4-FFF2-40B4-BE49-F238E27FC236}">
                  <a16:creationId xmlns:a16="http://schemas.microsoft.com/office/drawing/2014/main" id="{9A722F00-7A39-40DD-8FC9-CA5ED534A7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29849" y="5975017"/>
              <a:ext cx="870725" cy="7819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CACFFE5-E530-4C15-9C60-4A46D7D73B2A}"/>
                </a:ext>
              </a:extLst>
            </p:cNvPr>
            <p:cNvSpPr txBox="1"/>
            <p:nvPr/>
          </p:nvSpPr>
          <p:spPr>
            <a:xfrm>
              <a:off x="9651666" y="5490610"/>
              <a:ext cx="20270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MATLAB Prototype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4593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Single Corner Snipped 18">
            <a:extLst>
              <a:ext uri="{FF2B5EF4-FFF2-40B4-BE49-F238E27FC236}">
                <a16:creationId xmlns:a16="http://schemas.microsoft.com/office/drawing/2014/main" id="{1FAE2D5D-0BD1-4ED4-BB24-52722A0260F4}"/>
              </a:ext>
            </a:extLst>
          </p:cNvPr>
          <p:cNvSpPr/>
          <p:nvPr/>
        </p:nvSpPr>
        <p:spPr>
          <a:xfrm>
            <a:off x="0" y="1825625"/>
            <a:ext cx="5755907" cy="5032375"/>
          </a:xfrm>
          <a:prstGeom prst="snip1Rect">
            <a:avLst/>
          </a:prstGeom>
          <a:solidFill>
            <a:srgbClr val="49536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2F5597B0-C1DD-47EE-A028-A67CE7FA8702}"/>
              </a:ext>
            </a:extLst>
          </p:cNvPr>
          <p:cNvSpPr/>
          <p:nvPr/>
        </p:nvSpPr>
        <p:spPr>
          <a:xfrm>
            <a:off x="-2876550" y="0"/>
            <a:ext cx="12306300" cy="1825625"/>
          </a:xfrm>
          <a:prstGeom prst="flowChartInputOutput">
            <a:avLst/>
          </a:prstGeom>
          <a:solidFill>
            <a:srgbClr val="0E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8B1B5-8B7F-4C67-A646-DA97FC0C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</a:rPr>
              <a:t>Prototype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02E9357-557F-403C-AF32-2A7417B8C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90750"/>
            <a:ext cx="10515600" cy="435133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Prototype shown during meeting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Basic layout remains unchanged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Features highlighted: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Image Preview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LED Control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Saving Images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0B0357C-3516-4ABD-B6DA-CC8D239E1B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6" t="26621" r="52916" b="12963"/>
          <a:stretch/>
        </p:blipFill>
        <p:spPr>
          <a:xfrm>
            <a:off x="7170988" y="2325687"/>
            <a:ext cx="4517524" cy="381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103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95E9907-DE7A-4973-8345-267AD07C8D6A}"/>
              </a:ext>
            </a:extLst>
          </p:cNvPr>
          <p:cNvSpPr/>
          <p:nvPr/>
        </p:nvSpPr>
        <p:spPr>
          <a:xfrm>
            <a:off x="1" y="2583964"/>
            <a:ext cx="12191999" cy="4247383"/>
          </a:xfrm>
          <a:prstGeom prst="rect">
            <a:avLst/>
          </a:prstGeom>
          <a:solidFill>
            <a:srgbClr val="495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B1152D-02C4-455D-AB22-CBB48696B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D14564-13FF-4355-BB4B-7561F09185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066" t="35263" r="5756" b="16491"/>
          <a:stretch/>
        </p:blipFill>
        <p:spPr>
          <a:xfrm>
            <a:off x="838200" y="2861058"/>
            <a:ext cx="10262937" cy="3308686"/>
          </a:xfrm>
          <a:prstGeom prst="rect">
            <a:avLst/>
          </a:prstGeom>
        </p:spPr>
      </p:pic>
      <p:sp>
        <p:nvSpPr>
          <p:cNvPr id="6" name="Flowchart: Off-page Connector 5">
            <a:extLst>
              <a:ext uri="{FF2B5EF4-FFF2-40B4-BE49-F238E27FC236}">
                <a16:creationId xmlns:a16="http://schemas.microsoft.com/office/drawing/2014/main" id="{78CEE940-3C95-45E5-A17A-7091135721A6}"/>
              </a:ext>
            </a:extLst>
          </p:cNvPr>
          <p:cNvSpPr/>
          <p:nvPr/>
        </p:nvSpPr>
        <p:spPr>
          <a:xfrm>
            <a:off x="822158" y="26653"/>
            <a:ext cx="10515600" cy="2021305"/>
          </a:xfrm>
          <a:prstGeom prst="flowChartOffpageConnector">
            <a:avLst/>
          </a:prstGeom>
          <a:solidFill>
            <a:srgbClr val="0EBA9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  <a:ea typeface="+mj-ea"/>
                <a:cs typeface="+mj-cs"/>
              </a:rPr>
              <a:t>Code Example</a:t>
            </a:r>
          </a:p>
        </p:txBody>
      </p:sp>
    </p:spTree>
    <p:extLst>
      <p:ext uri="{BB962C8B-B14F-4D97-AF65-F5344CB8AC3E}">
        <p14:creationId xmlns:p14="http://schemas.microsoft.com/office/powerpoint/2010/main" val="695927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Single Corner Snipped 18">
            <a:extLst>
              <a:ext uri="{FF2B5EF4-FFF2-40B4-BE49-F238E27FC236}">
                <a16:creationId xmlns:a16="http://schemas.microsoft.com/office/drawing/2014/main" id="{1FAE2D5D-0BD1-4ED4-BB24-52722A0260F4}"/>
              </a:ext>
            </a:extLst>
          </p:cNvPr>
          <p:cNvSpPr/>
          <p:nvPr/>
        </p:nvSpPr>
        <p:spPr>
          <a:xfrm>
            <a:off x="0" y="1825625"/>
            <a:ext cx="5755907" cy="5032375"/>
          </a:xfrm>
          <a:prstGeom prst="snip1Rect">
            <a:avLst/>
          </a:prstGeom>
          <a:solidFill>
            <a:srgbClr val="49536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2F5597B0-C1DD-47EE-A028-A67CE7FA8702}"/>
              </a:ext>
            </a:extLst>
          </p:cNvPr>
          <p:cNvSpPr/>
          <p:nvPr/>
        </p:nvSpPr>
        <p:spPr>
          <a:xfrm>
            <a:off x="-2876550" y="0"/>
            <a:ext cx="12306300" cy="1825625"/>
          </a:xfrm>
          <a:prstGeom prst="flowChartInputOutput">
            <a:avLst/>
          </a:prstGeom>
          <a:solidFill>
            <a:srgbClr val="0E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8B1B5-8B7F-4C67-A646-DA97FC0C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</a:rPr>
              <a:t>Arena View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02E9357-557F-403C-AF32-2A7417B8C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90750"/>
            <a:ext cx="10515600" cy="4351338"/>
          </a:xfrm>
        </p:spPr>
        <p:txBody>
          <a:bodyPr>
            <a:norm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Program provided by Lucid Vision Labs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Allows for camera access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Features highlighted: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Image Capture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Image Stream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Saving Images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Camera Property Adjustment</a:t>
            </a:r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24235564-CB5D-4E86-8490-25B94965F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225" y="3351212"/>
            <a:ext cx="23050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A3218A6-8517-49AD-BF3C-3F1C240443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69" t="28588" r="33420" b="15199"/>
          <a:stretch/>
        </p:blipFill>
        <p:spPr>
          <a:xfrm>
            <a:off x="6237973" y="2325687"/>
            <a:ext cx="5938787" cy="385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493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Single Corner Snipped 18">
            <a:extLst>
              <a:ext uri="{FF2B5EF4-FFF2-40B4-BE49-F238E27FC236}">
                <a16:creationId xmlns:a16="http://schemas.microsoft.com/office/drawing/2014/main" id="{1FAE2D5D-0BD1-4ED4-BB24-52722A0260F4}"/>
              </a:ext>
            </a:extLst>
          </p:cNvPr>
          <p:cNvSpPr/>
          <p:nvPr/>
        </p:nvSpPr>
        <p:spPr>
          <a:xfrm>
            <a:off x="0" y="1825625"/>
            <a:ext cx="5755907" cy="5032375"/>
          </a:xfrm>
          <a:prstGeom prst="snip1Rect">
            <a:avLst/>
          </a:prstGeom>
          <a:solidFill>
            <a:srgbClr val="49536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2F5597B0-C1DD-47EE-A028-A67CE7FA8702}"/>
              </a:ext>
            </a:extLst>
          </p:cNvPr>
          <p:cNvSpPr/>
          <p:nvPr/>
        </p:nvSpPr>
        <p:spPr>
          <a:xfrm>
            <a:off x="-2876550" y="0"/>
            <a:ext cx="12306300" cy="1825625"/>
          </a:xfrm>
          <a:prstGeom prst="flowChartInputOutput">
            <a:avLst/>
          </a:prstGeom>
          <a:solidFill>
            <a:srgbClr val="0E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8B1B5-8B7F-4C67-A646-DA97FC0C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i="1" dirty="0">
                <a:solidFill>
                  <a:schemeClr val="bg1"/>
                </a:solidFill>
                <a:latin typeface="Agency FB" panose="020B0503020202020204" pitchFamily="34" charset="0"/>
              </a:rPr>
              <a:t>Arena SDK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02E9357-557F-403C-AF32-2A7417B8C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90750"/>
            <a:ext cx="5397500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Software Development Kit provided by Lucid Vision Labs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Provides API Access to camera features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Includes: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C++ Library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C Library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.NET Library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Python Library</a:t>
            </a:r>
          </a:p>
        </p:txBody>
      </p:sp>
      <p:pic>
        <p:nvPicPr>
          <p:cNvPr id="11" name="Picture 6">
            <a:extLst>
              <a:ext uri="{FF2B5EF4-FFF2-40B4-BE49-F238E27FC236}">
                <a16:creationId xmlns:a16="http://schemas.microsoft.com/office/drawing/2014/main" id="{AB9AE379-7DFA-48F3-A648-97E5B0FA7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225" y="3351212"/>
            <a:ext cx="23050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F04D6C-1293-482D-8BC6-35547E61A3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42" t="12491" r="52790" b="31790"/>
          <a:stretch/>
        </p:blipFill>
        <p:spPr>
          <a:xfrm>
            <a:off x="7041682" y="2340301"/>
            <a:ext cx="4312118" cy="382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98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318</Words>
  <Application>Microsoft Office PowerPoint</Application>
  <PresentationFormat>Widescreen</PresentationFormat>
  <Paragraphs>109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Agency FB</vt:lpstr>
      <vt:lpstr>Aharoni</vt:lpstr>
      <vt:lpstr>Algerian</vt:lpstr>
      <vt:lpstr>Arial</vt:lpstr>
      <vt:lpstr>Arial Black</vt:lpstr>
      <vt:lpstr>Calibri</vt:lpstr>
      <vt:lpstr>Calibri Light</vt:lpstr>
      <vt:lpstr>Chiller</vt:lpstr>
      <vt:lpstr>Office Theme</vt:lpstr>
      <vt:lpstr>Software Interface for a Medical Imager</vt:lpstr>
      <vt:lpstr>Polarized Light</vt:lpstr>
      <vt:lpstr>Applications</vt:lpstr>
      <vt:lpstr>Lab Use</vt:lpstr>
      <vt:lpstr>Our Role</vt:lpstr>
      <vt:lpstr>Prototype</vt:lpstr>
      <vt:lpstr>PowerPoint Presentation</vt:lpstr>
      <vt:lpstr>Arena View</vt:lpstr>
      <vt:lpstr>Arena SDK</vt:lpstr>
      <vt:lpstr>Arduino IDE</vt:lpstr>
      <vt:lpstr>C++ Winforms</vt:lpstr>
      <vt:lpstr>PowerPoint Presentation</vt:lpstr>
      <vt:lpstr>QT</vt:lpstr>
      <vt:lpstr>PowerPoint Presentation</vt:lpstr>
      <vt:lpstr>Success!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 Interface for a Medical Imager</dc:title>
  <dc:creator>John Robinson</dc:creator>
  <cp:lastModifiedBy>John Robinson</cp:lastModifiedBy>
  <cp:revision>29</cp:revision>
  <dcterms:created xsi:type="dcterms:W3CDTF">2021-12-03T00:55:29Z</dcterms:created>
  <dcterms:modified xsi:type="dcterms:W3CDTF">2021-12-03T06:34:39Z</dcterms:modified>
</cp:coreProperties>
</file>