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iFSqyiTTdnJ6JWbniOJFRaoJprn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6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e4770636a2_0_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8" name="Google Shape;298;ge4770636a2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4770636a2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8" name="Google Shape;308;ge4770636a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e4770636a2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ge4770636a2_1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2" name="Google Shape;322;ge4770636a2_1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e4770636a2_1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1" name="Google Shape;331;ge4770636a2_1_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2" name="Google Shape;332;ge4770636a2_1_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e4770636a2_1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1" name="Google Shape;341;ge4770636a2_1_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2" name="Google Shape;342;ge4770636a2_1_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e4770636a2_1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3" name="Google Shape;353;ge4770636a2_1_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4" name="Google Shape;354;ge4770636a2_1_7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e4770636a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2" name="Google Shape;362;ge4770636a2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3" name="Google Shape;363;ge4770636a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7" name="Google Shape;22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e4770636a2_0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4" name="Google Shape;234;ge4770636a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e4770636a2_0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0" name="Google Shape;240;ge4770636a2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e4770636a2_0_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ge4770636a2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e4770636a2_0_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" name="Google Shape;259;ge4770636a2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e4770636a2_0_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7" name="Google Shape;267;ge4770636a2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4770636a2_0_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7" name="Google Shape;277;ge4770636a2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e4770636a2_0_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0" name="Google Shape;290;ge4770636a2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3"/>
          <p:cNvSpPr txBox="1"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 Text Magenta Lines">
  <p:cSld name="Center Text Magenta Lines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8" descr="A screenshot of a cell phone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8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endParaRPr sz="36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8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18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8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1">
  <p:cSld name="Left Bar Slide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3" name="Google Shape;123;p20"/>
          <p:cNvGrpSpPr/>
          <p:nvPr/>
        </p:nvGrpSpPr>
        <p:grpSpPr>
          <a:xfrm rot="10800000" flipH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124" name="Google Shape;124;p20"/>
            <p:cNvSpPr/>
            <p:nvPr/>
          </p:nvSpPr>
          <p:spPr>
            <a:xfrm rot="5400000" flipH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0"/>
            <p:cNvSpPr/>
            <p:nvPr/>
          </p:nvSpPr>
          <p:spPr>
            <a:xfrm rot="10800000" flipH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6" name="Google Shape;126;p20"/>
          <p:cNvSpPr txBox="1">
            <a:spLocks noGrp="1"/>
          </p:cNvSpPr>
          <p:nvPr>
            <p:ph type="body" idx="1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20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20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29" name="Google Shape;129;p20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0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Background">
  <p:cSld name="Only Background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4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-column slide">
  <p:cSld name="Two-column slide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>
            <a:spLocks noGrp="1"/>
          </p:cNvSpPr>
          <p:nvPr>
            <p:ph type="body" idx="1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37" name="Google Shape;137;p25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body" idx="2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2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2">
  <p:cSld name="Photo Slide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>
            <a:spLocks noGrp="1"/>
          </p:cNvSpPr>
          <p:nvPr>
            <p:ph type="pic" idx="2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  <a:noFill/>
          <a:ln>
            <a:noFill/>
          </a:ln>
        </p:spPr>
      </p:sp>
      <p:pic>
        <p:nvPicPr>
          <p:cNvPr id="144" name="Google Shape;144;p26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6" name="Google Shape;146;p26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47" name="Google Shape;147;p26"/>
          <p:cNvGrpSpPr/>
          <p:nvPr/>
        </p:nvGrpSpPr>
        <p:grpSpPr>
          <a:xfrm>
            <a:off x="3843957" y="582803"/>
            <a:ext cx="7628352" cy="1197932"/>
            <a:chOff x="3840781" y="580943"/>
            <a:chExt cx="7628352" cy="1197932"/>
          </a:xfrm>
        </p:grpSpPr>
        <p:sp>
          <p:nvSpPr>
            <p:cNvPr id="148" name="Google Shape;148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26"/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1" name="Google Shape;151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3">
  <p:cSld name="Photo Slide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7" descr="A picture containing flying, plane,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7"/>
          <p:cNvSpPr>
            <a:spLocks noGrp="1"/>
          </p:cNvSpPr>
          <p:nvPr>
            <p:ph type="pic" idx="2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  <a:noFill/>
          <a:ln>
            <a:noFill/>
          </a:ln>
        </p:spPr>
      </p:sp>
      <p:pic>
        <p:nvPicPr>
          <p:cNvPr id="156" name="Google Shape;156;p27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7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58" name="Google Shape;158;p27"/>
          <p:cNvGrpSpPr/>
          <p:nvPr/>
        </p:nvGrpSpPr>
        <p:grpSpPr>
          <a:xfrm>
            <a:off x="3887648" y="438917"/>
            <a:ext cx="7578437" cy="1195570"/>
            <a:chOff x="3884346" y="453875"/>
            <a:chExt cx="7578437" cy="1195570"/>
          </a:xfrm>
        </p:grpSpPr>
        <p:sp>
          <p:nvSpPr>
            <p:cNvPr id="159" name="Google Shape;159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7"/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2" name="Google Shape;162;p27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7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4">
  <p:cSld name="Photo Slide 4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8"/>
          <p:cNvSpPr>
            <a:spLocks noGrp="1"/>
          </p:cNvSpPr>
          <p:nvPr>
            <p:ph type="pic" idx="2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  <a:noFill/>
          <a:ln>
            <a:noFill/>
          </a:ln>
        </p:spPr>
      </p:sp>
      <p:pic>
        <p:nvPicPr>
          <p:cNvPr id="168" name="Google Shape;168;p28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28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71" name="Google Shape;171;p28"/>
          <p:cNvGrpSpPr/>
          <p:nvPr/>
        </p:nvGrpSpPr>
        <p:grpSpPr>
          <a:xfrm>
            <a:off x="3893905" y="434340"/>
            <a:ext cx="7570948" cy="1059565"/>
            <a:chOff x="3893905" y="434339"/>
            <a:chExt cx="7570948" cy="1059565"/>
          </a:xfrm>
        </p:grpSpPr>
        <p:sp>
          <p:nvSpPr>
            <p:cNvPr id="172" name="Google Shape;172;p28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28"/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5">
  <p:cSld name="Photo Slide 5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" name="Google Shape;178;p29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9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pic>
        <p:nvPicPr>
          <p:cNvPr id="181" name="Google Shape;181;p29"/>
          <p:cNvPicPr preferRelativeResize="0">
            <a:picLocks noGrp="1"/>
          </p:cNvPicPr>
          <p:nvPr>
            <p:ph type="pic" idx="2"/>
          </p:nvPr>
        </p:nvPicPr>
        <p:blipFill/>
        <p:spPr>
          <a:xfrm flipH="1">
            <a:off x="3632198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pic>
      <p:grpSp>
        <p:nvGrpSpPr>
          <p:cNvPr id="182" name="Google Shape;182;p29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29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29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6" name="Google Shape;186;p2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 Text Cyan Lines">
  <p:cSld name="Center Text Cyan Lines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0" descr="A picture containing screensho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0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">
  <p:cSld name="Text Slide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31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1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 2">
  <p:cSld name="Text Slide 2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9" descr="A picture containing holding, yellow, colorful,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9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9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3">
  <p:cSld name="Mixed Background 3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" name="Google Shape;200;p32"/>
          <p:cNvGrpSpPr/>
          <p:nvPr/>
        </p:nvGrpSpPr>
        <p:grpSpPr>
          <a:xfrm>
            <a:off x="5539549" y="745237"/>
            <a:ext cx="522582" cy="530386"/>
            <a:chOff x="5537620" y="745237"/>
            <a:chExt cx="522582" cy="530386"/>
          </a:xfrm>
        </p:grpSpPr>
        <p:sp>
          <p:nvSpPr>
            <p:cNvPr id="201" name="Google Shape;201;p32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32"/>
          <p:cNvGrpSpPr/>
          <p:nvPr/>
        </p:nvGrpSpPr>
        <p:grpSpPr>
          <a:xfrm rot="10800000" flipH="1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204" name="Google Shape;204;p32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06;p3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207" name="Google Shape;20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32"/>
          <p:cNvGrpSpPr/>
          <p:nvPr/>
        </p:nvGrpSpPr>
        <p:grpSpPr>
          <a:xfrm rot="10800000" flipH="1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210" name="Google Shape;210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32"/>
          <p:cNvSpPr txBox="1">
            <a:spLocks noGrp="1"/>
          </p:cNvSpPr>
          <p:nvPr>
            <p:ph type="body" idx="1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3" name="Google Shape;213;p32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2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2"/>
          <p:cNvSpPr txBox="1">
            <a:spLocks noGrp="1"/>
          </p:cNvSpPr>
          <p:nvPr>
            <p:ph type="body" idx="2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6" name="Google Shape;216;p32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3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ll-out Slide">
  <p:cSld name="Call-out Slid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>
            <a:spLocks noGrp="1"/>
          </p:cNvSpPr>
          <p:nvPr>
            <p:ph type="body" idx="1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" name="Google Shape;24;p1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1">
  <p:cSld name="Mixed Background 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Google Shape;28;p22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22"/>
          <p:cNvSpPr txBox="1">
            <a:spLocks noGrp="1"/>
          </p:cNvSpPr>
          <p:nvPr>
            <p:ph type="body" idx="1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1" name="Google Shape;31;p22" descr="A blue sky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22"/>
          <p:cNvSpPr txBox="1">
            <a:spLocks noGrp="1"/>
          </p:cNvSpPr>
          <p:nvPr>
            <p:ph type="body" idx="2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33" name="Google Shape;33;p22"/>
          <p:cNvGrpSpPr/>
          <p:nvPr/>
        </p:nvGrpSpPr>
        <p:grpSpPr>
          <a:xfrm rot="10800000" flipH="1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34" name="Google Shape;34;p22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2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" name="Google Shape;36;p22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37" name="Google Shape;37;p22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22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" name="Google Shape;39;p2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40" name="Google Shape;40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" name="Google Shape;42;p22"/>
          <p:cNvGrpSpPr/>
          <p:nvPr/>
        </p:nvGrpSpPr>
        <p:grpSpPr>
          <a:xfrm rot="10800000" flipH="1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43" name="Google Shape;43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" name="Google Shape;45;p2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2">
  <p:cSld name="Left Bar Slide 2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21"/>
          <p:cNvSpPr txBox="1">
            <a:spLocks noGrp="1"/>
          </p:cNvSpPr>
          <p:nvPr>
            <p:ph type="body" idx="1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1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1" name="Google Shape;51;p21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21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" name="Google Shape;53;p21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54" name="Google Shape;54;p21"/>
            <p:cNvSpPr/>
            <p:nvPr/>
          </p:nvSpPr>
          <p:spPr>
            <a:xfrm rot="-54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21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1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21"/>
            <p:cNvSpPr/>
            <p:nvPr/>
          </p:nvSpPr>
          <p:spPr>
            <a:xfrm rot="-54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" name="Google Shape;58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2">
  <p:cSld name="Mixed Background 2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23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3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23"/>
          <p:cNvSpPr txBox="1">
            <a:spLocks noGrp="1"/>
          </p:cNvSpPr>
          <p:nvPr>
            <p:ph type="body" idx="1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5" name="Google Shape;65;p23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66" name="Google Shape;66;p23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8" name="Google Shape;68;p23"/>
          <p:cNvGrpSpPr/>
          <p:nvPr/>
        </p:nvGrpSpPr>
        <p:grpSpPr>
          <a:xfrm rot="10800000" flipH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69" name="Google Shape;69;p23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" name="Google Shape;71;p23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72" name="Google Shape;72;p23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" name="Google Shape;74;p23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75" name="Google Shape;75;p23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7" name="Google Shape;77;p23"/>
          <p:cNvSpPr txBox="1">
            <a:spLocks noGrp="1"/>
          </p:cNvSpPr>
          <p:nvPr>
            <p:ph type="body" idx="2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2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83" name="Google Shape;83;p14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4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4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1">
  <p:cSld name="Photo Slide 1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>
            <a:picLocks noGrp="1"/>
          </p:cNvPicPr>
          <p:nvPr>
            <p:ph type="pic" idx="2"/>
          </p:nvPr>
        </p:nvPicPr>
        <p:blipFill/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rotWithShape="0">
            <a:blip r:embed="rId2">
              <a:alphaModFix amt="0"/>
            </a:blip>
            <a:stretch>
              <a:fillRect/>
            </a:stretch>
          </a:blipFill>
          <a:ln>
            <a:noFill/>
          </a:ln>
        </p:spPr>
      </p:pic>
      <p:sp>
        <p:nvSpPr>
          <p:cNvPr id="88" name="Google Shape;88;p16"/>
          <p:cNvSpPr txBox="1">
            <a:spLocks noGrp="1"/>
          </p:cNvSpPr>
          <p:nvPr>
            <p:ph type="body" idx="1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90" name="Google Shape;90;p16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oogle Shape;91;p1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2" name="Google Shape;92;p1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6" name="Google Shape;96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rners">
  <p:cSld name="Four Corners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9" name="Google Shape;99;p17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100" name="Google Shape;100;p17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02;p17"/>
          <p:cNvGrpSpPr/>
          <p:nvPr/>
        </p:nvGrpSpPr>
        <p:grpSpPr>
          <a:xfrm rot="10800000" flipH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103" name="Google Shape;103;p17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05;p17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06" name="Google Shape;106;p17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8" name="Google Shape;108;p17"/>
          <p:cNvSpPr txBox="1">
            <a:spLocks noGrp="1"/>
          </p:cNvSpPr>
          <p:nvPr>
            <p:ph type="body" idx="1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17"/>
          <p:cNvSpPr txBox="1"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0" name="Google Shape;110;p17"/>
          <p:cNvGrpSpPr/>
          <p:nvPr/>
        </p:nvGrpSpPr>
        <p:grpSpPr>
          <a:xfrm rot="-54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11" name="Google Shape;111;p17"/>
            <p:cNvSpPr/>
            <p:nvPr/>
          </p:nvSpPr>
          <p:spPr>
            <a:xfrm rot="-54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7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3" name="Google Shape;113;p17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7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" name="Google Shape;12;p12" descr="A blue sky&#10;&#10;Description automatically generated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Water Wand Application</a:t>
            </a:r>
            <a:endParaRPr/>
          </a:p>
        </p:txBody>
      </p:sp>
      <p:pic>
        <p:nvPicPr>
          <p:cNvPr id="224" name="Google Shape;224;p1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66603" y="2240270"/>
            <a:ext cx="4658794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e4770636a2_0_50"/>
          <p:cNvSpPr txBox="1"/>
          <p:nvPr/>
        </p:nvSpPr>
        <p:spPr>
          <a:xfrm>
            <a:off x="3035125" y="393875"/>
            <a:ext cx="23319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u="sng">
                <a:solidFill>
                  <a:schemeClr val="dk1"/>
                </a:solidFill>
              </a:rPr>
              <a:t>Mapbox </a:t>
            </a:r>
            <a:endParaRPr sz="3000" b="1" u="sng">
              <a:solidFill>
                <a:schemeClr val="dk1"/>
              </a:solidFill>
            </a:endParaRPr>
          </a:p>
        </p:txBody>
      </p:sp>
      <p:pic>
        <p:nvPicPr>
          <p:cNvPr id="301" name="Google Shape;301;ge4770636a2_0_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82976" y="242200"/>
            <a:ext cx="2491125" cy="107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ge4770636a2_0_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71292" y="1040375"/>
            <a:ext cx="3320833" cy="5417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ge4770636a2_0_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41376" y="1166424"/>
            <a:ext cx="5226049" cy="5013251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ge4770636a2_0_50"/>
          <p:cNvSpPr txBox="1"/>
          <p:nvPr/>
        </p:nvSpPr>
        <p:spPr>
          <a:xfrm>
            <a:off x="301150" y="393875"/>
            <a:ext cx="1920900" cy="25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lt1"/>
                </a:solidFill>
              </a:rPr>
              <a:t>With the Mapbox API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lt1"/>
                </a:solidFill>
              </a:rPr>
              <a:t>I was able to create the map in the emulator with the corresponding makers where the Water Wands are located. </a:t>
            </a:r>
            <a:endParaRPr sz="1700">
              <a:solidFill>
                <a:schemeClr val="lt1"/>
              </a:solidFill>
            </a:endParaRPr>
          </a:p>
        </p:txBody>
      </p:sp>
      <p:sp>
        <p:nvSpPr>
          <p:cNvPr id="305" name="Google Shape;305;ge4770636a2_0_50"/>
          <p:cNvSpPr txBox="1"/>
          <p:nvPr/>
        </p:nvSpPr>
        <p:spPr>
          <a:xfrm>
            <a:off x="345250" y="3265825"/>
            <a:ext cx="18768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</a:rPr>
              <a:t>The markers are located with the following coordinates:</a:t>
            </a:r>
            <a:endParaRPr sz="1600">
              <a:solidFill>
                <a:schemeClr val="lt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US" sz="1600">
                <a:solidFill>
                  <a:schemeClr val="lt1"/>
                </a:solidFill>
              </a:rPr>
              <a:t>Latitude</a:t>
            </a:r>
            <a:endParaRPr sz="1600">
              <a:solidFill>
                <a:schemeClr val="lt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US" sz="1600">
                <a:solidFill>
                  <a:schemeClr val="lt1"/>
                </a:solidFill>
              </a:rPr>
              <a:t>Longitude</a:t>
            </a:r>
            <a:endParaRPr sz="1600">
              <a:solidFill>
                <a:schemeClr val="lt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US" sz="1600">
                <a:solidFill>
                  <a:schemeClr val="lt1"/>
                </a:solidFill>
              </a:rPr>
              <a:t>Altitude</a:t>
            </a:r>
            <a:endParaRPr sz="16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8C93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e4770636a2_1_0"/>
          <p:cNvSpPr txBox="1">
            <a:spLocks noGrp="1"/>
          </p:cNvSpPr>
          <p:nvPr>
            <p:ph type="body" idx="1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Back-end Connectivity</a:t>
            </a:r>
            <a:endParaRPr/>
          </a:p>
        </p:txBody>
      </p:sp>
      <p:grpSp>
        <p:nvGrpSpPr>
          <p:cNvPr id="311" name="Google Shape;311;ge4770636a2_1_0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312" name="Google Shape;312;ge4770636a2_1_0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ge4770636a2_1_0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ge4770636a2_1_0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ge4770636a2_1_0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316" name="Google Shape;316;ge4770636a2_1_0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ge4770636a2_1_0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ge4770636a2_1_0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e4770636a2_1_12"/>
          <p:cNvSpPr txBox="1">
            <a:spLocks noGrp="1"/>
          </p:cNvSpPr>
          <p:nvPr>
            <p:ph type="body" idx="1"/>
          </p:nvPr>
        </p:nvSpPr>
        <p:spPr>
          <a:xfrm>
            <a:off x="545290" y="2233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Email and Password based Authentication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Login Page &amp; Register Page</a:t>
            </a:r>
            <a:br>
              <a:rPr lang="en-US"/>
            </a:b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Wishlist: Guest User Mode</a:t>
            </a:r>
            <a:endParaRPr b="1"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Wishlist: Federated Identity Provider Integration</a:t>
            </a:r>
            <a:endParaRPr b="1"/>
          </a:p>
        </p:txBody>
      </p:sp>
      <p:sp>
        <p:nvSpPr>
          <p:cNvPr id="325" name="Google Shape;325;ge4770636a2_1_12"/>
          <p:cNvSpPr txBox="1">
            <a:spLocks noGrp="1"/>
          </p:cNvSpPr>
          <p:nvPr>
            <p:ph type="title"/>
          </p:nvPr>
        </p:nvSpPr>
        <p:spPr>
          <a:xfrm>
            <a:off x="545300" y="1152325"/>
            <a:ext cx="3802800" cy="12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Logging In Using Firebase Authentication</a:t>
            </a:r>
            <a:endParaRPr/>
          </a:p>
        </p:txBody>
      </p:sp>
      <p:sp>
        <p:nvSpPr>
          <p:cNvPr id="326" name="Google Shape;326;ge4770636a2_1_12"/>
          <p:cNvSpPr txBox="1"/>
          <p:nvPr/>
        </p:nvSpPr>
        <p:spPr>
          <a:xfrm>
            <a:off x="0" y="685800"/>
            <a:ext cx="4990500" cy="4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US" sz="1700" b="1">
                <a:solidFill>
                  <a:srgbClr val="7F7F7F"/>
                </a:solidFill>
              </a:rPr>
              <a:t>LOGIN </a:t>
            </a:r>
            <a:r>
              <a:rPr lang="en-US" sz="17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/ </a:t>
            </a:r>
            <a:r>
              <a:rPr lang="en-US" sz="1700" b="1">
                <a:solidFill>
                  <a:srgbClr val="7F7F7F"/>
                </a:solidFill>
              </a:rPr>
              <a:t>REGISTER </a:t>
            </a:r>
            <a:r>
              <a:rPr lang="en-US" sz="17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#1</a:t>
            </a:r>
            <a:endParaRPr sz="17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ge4770636a2_1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3815" y="937213"/>
            <a:ext cx="2803260" cy="4983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ge4770636a2_1_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075" y="1884750"/>
            <a:ext cx="3163250" cy="3088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e4770636a2_1_38"/>
          <p:cNvSpPr txBox="1">
            <a:spLocks noGrp="1"/>
          </p:cNvSpPr>
          <p:nvPr>
            <p:ph type="body" idx="1"/>
          </p:nvPr>
        </p:nvSpPr>
        <p:spPr>
          <a:xfrm>
            <a:off x="545300" y="2661800"/>
            <a:ext cx="3802800" cy="297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Register Using Email &amp; Password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Automatically Login User Once Registered</a:t>
            </a:r>
            <a:br>
              <a:rPr lang="en-US"/>
            </a:b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Wishlist: Request additional user information to register such as name, username &amp; etc.</a:t>
            </a:r>
            <a:endParaRPr b="1"/>
          </a:p>
        </p:txBody>
      </p:sp>
      <p:sp>
        <p:nvSpPr>
          <p:cNvPr id="335" name="Google Shape;335;ge4770636a2_1_38"/>
          <p:cNvSpPr txBox="1">
            <a:spLocks noGrp="1"/>
          </p:cNvSpPr>
          <p:nvPr>
            <p:ph type="title"/>
          </p:nvPr>
        </p:nvSpPr>
        <p:spPr>
          <a:xfrm>
            <a:off x="545300" y="1199550"/>
            <a:ext cx="3802800" cy="1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Register Users Using Firebase Authentication</a:t>
            </a:r>
            <a:endParaRPr/>
          </a:p>
        </p:txBody>
      </p:sp>
      <p:sp>
        <p:nvSpPr>
          <p:cNvPr id="336" name="Google Shape;336;ge4770636a2_1_38"/>
          <p:cNvSpPr txBox="1"/>
          <p:nvPr/>
        </p:nvSpPr>
        <p:spPr>
          <a:xfrm>
            <a:off x="0" y="685800"/>
            <a:ext cx="4990500" cy="4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US" sz="1700" b="1">
                <a:solidFill>
                  <a:srgbClr val="7F7F7F"/>
                </a:solidFill>
              </a:rPr>
              <a:t>LOGIN </a:t>
            </a:r>
            <a:r>
              <a:rPr lang="en-US" sz="17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/ </a:t>
            </a:r>
            <a:r>
              <a:rPr lang="en-US" sz="1700" b="1">
                <a:solidFill>
                  <a:srgbClr val="7F7F7F"/>
                </a:solidFill>
              </a:rPr>
              <a:t>REGISTER </a:t>
            </a:r>
            <a:r>
              <a:rPr lang="en-US" sz="17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#2</a:t>
            </a:r>
            <a:endParaRPr sz="17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7" name="Google Shape;337;ge4770636a2_1_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90200" y="914575"/>
            <a:ext cx="2871450" cy="5028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ge4770636a2_1_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31850" y="1943713"/>
            <a:ext cx="4153350" cy="2970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e4770636a2_1_65"/>
          <p:cNvSpPr txBox="1">
            <a:spLocks noGrp="1"/>
          </p:cNvSpPr>
          <p:nvPr>
            <p:ph type="body" idx="1"/>
          </p:nvPr>
        </p:nvSpPr>
        <p:spPr>
          <a:xfrm>
            <a:off x="446050" y="1901800"/>
            <a:ext cx="3802800" cy="17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Allowing users to notify others of water depth in the Miami-Dade area.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Uses separate channels to dictate levels of importance of notifications.</a:t>
            </a:r>
            <a:endParaRPr b="1"/>
          </a:p>
        </p:txBody>
      </p:sp>
      <p:sp>
        <p:nvSpPr>
          <p:cNvPr id="345" name="Google Shape;345;ge4770636a2_1_65"/>
          <p:cNvSpPr txBox="1">
            <a:spLocks noGrp="1"/>
          </p:cNvSpPr>
          <p:nvPr>
            <p:ph type="title"/>
          </p:nvPr>
        </p:nvSpPr>
        <p:spPr>
          <a:xfrm>
            <a:off x="576850" y="1186425"/>
            <a:ext cx="38028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Notification System</a:t>
            </a:r>
            <a:endParaRPr/>
          </a:p>
        </p:txBody>
      </p:sp>
      <p:sp>
        <p:nvSpPr>
          <p:cNvPr id="346" name="Google Shape;346;ge4770636a2_1_65"/>
          <p:cNvSpPr txBox="1">
            <a:spLocks noGrp="1"/>
          </p:cNvSpPr>
          <p:nvPr>
            <p:ph type="body" idx="1"/>
          </p:nvPr>
        </p:nvSpPr>
        <p:spPr>
          <a:xfrm>
            <a:off x="446050" y="4264325"/>
            <a:ext cx="3802800" cy="12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Wishlist: </a:t>
            </a:r>
            <a:r>
              <a:rPr lang="en-US"/>
              <a:t>Fixing the unexpected crashes at the moment of receiving notifications.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347" name="Google Shape;347;ge4770636a2_1_65"/>
          <p:cNvSpPr txBox="1">
            <a:spLocks noGrp="1"/>
          </p:cNvSpPr>
          <p:nvPr>
            <p:ph type="title"/>
          </p:nvPr>
        </p:nvSpPr>
        <p:spPr>
          <a:xfrm>
            <a:off x="446050" y="3688900"/>
            <a:ext cx="3802800" cy="4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Difficulties</a:t>
            </a:r>
            <a:endParaRPr/>
          </a:p>
        </p:txBody>
      </p:sp>
      <p:sp>
        <p:nvSpPr>
          <p:cNvPr id="348" name="Google Shape;348;ge4770636a2_1_65"/>
          <p:cNvSpPr txBox="1"/>
          <p:nvPr/>
        </p:nvSpPr>
        <p:spPr>
          <a:xfrm>
            <a:off x="978250" y="766125"/>
            <a:ext cx="3000000" cy="4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>
                <a:solidFill>
                  <a:srgbClr val="7F7F7F"/>
                </a:solidFill>
              </a:rPr>
              <a:t>Notification</a:t>
            </a:r>
            <a:endParaRPr/>
          </a:p>
        </p:txBody>
      </p:sp>
      <p:pic>
        <p:nvPicPr>
          <p:cNvPr id="349" name="Google Shape;349;ge4770636a2_1_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0625" y="875300"/>
            <a:ext cx="3089274" cy="5107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ge4770636a2_1_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15650" y="2513675"/>
            <a:ext cx="3292600" cy="2257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e4770636a2_1_74"/>
          <p:cNvSpPr txBox="1">
            <a:spLocks noGrp="1"/>
          </p:cNvSpPr>
          <p:nvPr>
            <p:ph type="body" idx="1"/>
          </p:nvPr>
        </p:nvSpPr>
        <p:spPr>
          <a:xfrm>
            <a:off x="545300" y="2157275"/>
            <a:ext cx="3802800" cy="3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Highly Scalable: Users can store unlimited data on the cloud.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Serverless: Lets us focus more on the business value.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Easy Administration: Runs on the web, so there won’t be any software or hardware issue. Don’t have to monitor the performance of this service.</a:t>
            </a:r>
            <a:endParaRPr b="1"/>
          </a:p>
        </p:txBody>
      </p:sp>
      <p:sp>
        <p:nvSpPr>
          <p:cNvPr id="357" name="Google Shape;357;ge4770636a2_1_74"/>
          <p:cNvSpPr txBox="1">
            <a:spLocks noGrp="1"/>
          </p:cNvSpPr>
          <p:nvPr>
            <p:ph type="title"/>
          </p:nvPr>
        </p:nvSpPr>
        <p:spPr>
          <a:xfrm>
            <a:off x="545300" y="1344005"/>
            <a:ext cx="3802800" cy="8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AWS DynamoDB</a:t>
            </a:r>
            <a:endParaRPr/>
          </a:p>
        </p:txBody>
      </p:sp>
      <p:sp>
        <p:nvSpPr>
          <p:cNvPr id="358" name="Google Shape;358;ge4770636a2_1_74"/>
          <p:cNvSpPr txBox="1"/>
          <p:nvPr/>
        </p:nvSpPr>
        <p:spPr>
          <a:xfrm>
            <a:off x="0" y="685800"/>
            <a:ext cx="4990500" cy="4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US" sz="1700" b="1">
                <a:solidFill>
                  <a:srgbClr val="7F7F7F"/>
                </a:solidFill>
              </a:rPr>
              <a:t>Database</a:t>
            </a:r>
            <a:endParaRPr sz="17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" name="Google Shape;359;ge4770636a2_1_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4125" y="1668750"/>
            <a:ext cx="5280750" cy="352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e4770636a2_0_0"/>
          <p:cNvSpPr txBox="1">
            <a:spLocks noGrp="1"/>
          </p:cNvSpPr>
          <p:nvPr>
            <p:ph type="body" idx="1"/>
          </p:nvPr>
        </p:nvSpPr>
        <p:spPr>
          <a:xfrm>
            <a:off x="2229200" y="2737950"/>
            <a:ext cx="8147400" cy="3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/>
              <a:t>Water Wand is an application that helps Users have a friendly User Interface.Making it easier to for the user to so their data and other user data collection.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/>
              <a:t>This is the first version of the Android Studio Water Wand Application.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/>
              <a:t>We are encouraged and glad to see where the future of Water Wand will be with future upgrade from my fellow classmates.</a:t>
            </a:r>
            <a:endParaRPr/>
          </a:p>
        </p:txBody>
      </p:sp>
      <p:sp>
        <p:nvSpPr>
          <p:cNvPr id="366" name="Google Shape;366;ge4770636a2_0_0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Conclusion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"/>
          <p:cNvSpPr txBox="1">
            <a:spLocks noGrp="1"/>
          </p:cNvSpPr>
          <p:nvPr>
            <p:ph type="body" idx="1"/>
          </p:nvPr>
        </p:nvSpPr>
        <p:spPr>
          <a:xfrm>
            <a:off x="1656775" y="2319475"/>
            <a:ext cx="3717900" cy="38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 </a:t>
            </a:r>
            <a:r>
              <a:rPr lang="en-US" b="1" dirty="0"/>
              <a:t>Senior Project</a:t>
            </a:r>
            <a:endParaRPr b="1" dirty="0"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Carlos Martinez-Cortes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dirty="0"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 </a:t>
            </a:r>
            <a:r>
              <a:rPr lang="en-US" b="1" dirty="0"/>
              <a:t>Capstone I</a:t>
            </a:r>
            <a:endParaRPr b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 dirty="0"/>
              <a:t>	</a:t>
            </a:r>
            <a:r>
              <a:rPr lang="en-US" dirty="0"/>
              <a:t>Alexander Jimenez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 dirty="0"/>
              <a:t>	</a:t>
            </a:r>
            <a:r>
              <a:rPr lang="en-US" dirty="0"/>
              <a:t>Bernardo D Cruz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	Brian Mora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	Musa Jean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	Tomas Alvarez Lopez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	Zackary Wright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              Alejandro Ruiz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              Eddy Garcia</a:t>
            </a:r>
            <a:endParaRPr dirty="0"/>
          </a:p>
        </p:txBody>
      </p:sp>
      <p:sp>
        <p:nvSpPr>
          <p:cNvPr id="230" name="Google Shape;230;p7"/>
          <p:cNvSpPr txBox="1">
            <a:spLocks noGrp="1"/>
          </p:cNvSpPr>
          <p:nvPr>
            <p:ph type="title"/>
          </p:nvPr>
        </p:nvSpPr>
        <p:spPr>
          <a:xfrm>
            <a:off x="3187214" y="936140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/>
              <a:t>Team Members</a:t>
            </a:r>
            <a:endParaRPr/>
          </a:p>
        </p:txBody>
      </p:sp>
      <p:sp>
        <p:nvSpPr>
          <p:cNvPr id="231" name="Google Shape;231;p7"/>
          <p:cNvSpPr txBox="1">
            <a:spLocks noGrp="1"/>
          </p:cNvSpPr>
          <p:nvPr>
            <p:ph type="body" idx="1"/>
          </p:nvPr>
        </p:nvSpPr>
        <p:spPr>
          <a:xfrm>
            <a:off x="5764900" y="3122125"/>
            <a:ext cx="5416500" cy="19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/>
              <a:t>Product Owner</a:t>
            </a:r>
            <a:endParaRPr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/>
              <a:t>	</a:t>
            </a:r>
            <a:r>
              <a:rPr lang="en-US"/>
              <a:t>Biayna Bogosian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/>
              <a:t>Instructor</a:t>
            </a:r>
            <a:endParaRPr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/>
              <a:t>	</a:t>
            </a:r>
            <a:r>
              <a:rPr lang="en-US"/>
              <a:t>Dr. Masoud Sadjadi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e4770636a2_0_7"/>
          <p:cNvSpPr txBox="1">
            <a:spLocks noGrp="1"/>
          </p:cNvSpPr>
          <p:nvPr>
            <p:ph type="body" idx="1"/>
          </p:nvPr>
        </p:nvSpPr>
        <p:spPr>
          <a:xfrm>
            <a:off x="1656775" y="2319475"/>
            <a:ext cx="7974600" cy="38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/>
              <a:t> </a:t>
            </a:r>
            <a:r>
              <a:rPr lang="en-US" b="1"/>
              <a:t>Miami-Dade Flooding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For the past few years we have seen Miami-Dade County being overtaken by Hurricanes which in turn have caused floodings.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Communities as well as business have been damaged creating significant tabs for the the city. 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/>
              <a:t>Solution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Provide a user friendly application to connect the Water Wand IOT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Provide user real time information with device connected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Application must allow user to save data recorded in database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Application must be able to sign in or log in users with devices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237" name="Google Shape;237;ge4770636a2_0_7"/>
          <p:cNvSpPr txBox="1">
            <a:spLocks noGrp="1"/>
          </p:cNvSpPr>
          <p:nvPr>
            <p:ph type="title"/>
          </p:nvPr>
        </p:nvSpPr>
        <p:spPr>
          <a:xfrm>
            <a:off x="3187214" y="936140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/>
              <a:t>Problem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e4770636a2_0_13"/>
          <p:cNvSpPr txBox="1">
            <a:spLocks noGrp="1"/>
          </p:cNvSpPr>
          <p:nvPr>
            <p:ph type="body" idx="1"/>
          </p:nvPr>
        </p:nvSpPr>
        <p:spPr>
          <a:xfrm>
            <a:off x="1687500" y="2319475"/>
            <a:ext cx="7974600" cy="38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u="sng"/>
              <a:t>Create prototype Android Application for Water Wand IOT users </a:t>
            </a:r>
            <a:endParaRPr u="sng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/>
              <a:t>	Front End:</a:t>
            </a:r>
            <a:endParaRPr b="1"/>
          </a:p>
          <a:p>
            <a:pPr marL="9144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Create Home Page</a:t>
            </a:r>
            <a:endParaRPr/>
          </a:p>
          <a:p>
            <a:pPr marL="9144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Mapbox Location Page</a:t>
            </a:r>
            <a:endParaRPr/>
          </a:p>
          <a:p>
            <a:pPr marL="9144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Profile Page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      </a:t>
            </a:r>
            <a:r>
              <a:rPr lang="en-US" b="1"/>
              <a:t>MapBox</a:t>
            </a:r>
            <a:r>
              <a:rPr lang="en-US"/>
              <a:t>:</a:t>
            </a:r>
            <a:endParaRPr b="1"/>
          </a:p>
          <a:p>
            <a:pPr marL="9144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Create User Marker on Map</a:t>
            </a:r>
            <a:endParaRPr/>
          </a:p>
          <a:p>
            <a:pPr marL="9144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Establish Longitude/Latitude/Height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       </a:t>
            </a:r>
            <a:r>
              <a:rPr lang="en-US" b="1"/>
              <a:t>Backend</a:t>
            </a:r>
            <a:r>
              <a:rPr lang="en-US"/>
              <a:t>:</a:t>
            </a:r>
            <a:endParaRPr b="1"/>
          </a:p>
          <a:p>
            <a:pPr marL="9144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Create User Authentication</a:t>
            </a:r>
            <a:endParaRPr/>
          </a:p>
          <a:p>
            <a:pPr marL="9144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Register Users</a:t>
            </a:r>
            <a:endParaRPr b="1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243" name="Google Shape;243;ge4770636a2_0_13"/>
          <p:cNvSpPr txBox="1">
            <a:spLocks noGrp="1"/>
          </p:cNvSpPr>
          <p:nvPr>
            <p:ph type="title"/>
          </p:nvPr>
        </p:nvSpPr>
        <p:spPr>
          <a:xfrm>
            <a:off x="3187214" y="936140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/>
              <a:t>Goals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e4770636a2_0_58"/>
          <p:cNvSpPr txBox="1">
            <a:spLocks noGrp="1"/>
          </p:cNvSpPr>
          <p:nvPr>
            <p:ph type="body" idx="1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UI/UX</a:t>
            </a:r>
            <a:endParaRPr/>
          </a:p>
        </p:txBody>
      </p:sp>
      <p:grpSp>
        <p:nvGrpSpPr>
          <p:cNvPr id="249" name="Google Shape;249;ge4770636a2_0_58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250" name="Google Shape;250;ge4770636a2_0_58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ge4770636a2_0_58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ge4770636a2_0_58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3" name="Google Shape;253;ge4770636a2_0_58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254" name="Google Shape;254;ge4770636a2_0_58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ge4770636a2_0_58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ge4770636a2_0_58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e4770636a2_0_36"/>
          <p:cNvSpPr txBox="1">
            <a:spLocks noGrp="1"/>
          </p:cNvSpPr>
          <p:nvPr>
            <p:ph type="title"/>
          </p:nvPr>
        </p:nvSpPr>
        <p:spPr>
          <a:xfrm>
            <a:off x="2663578" y="324373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Screen Shots</a:t>
            </a:r>
            <a:endParaRPr/>
          </a:p>
        </p:txBody>
      </p:sp>
      <p:pic>
        <p:nvPicPr>
          <p:cNvPr id="262" name="Google Shape;262;ge4770636a2_0_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8850" y="1071975"/>
            <a:ext cx="2795775" cy="5481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e4770636a2_0_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18475" y="1071973"/>
            <a:ext cx="3105017" cy="5481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e4770636a2_0_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60542" y="1071973"/>
            <a:ext cx="2963708" cy="53317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e4770636a2_0_23"/>
          <p:cNvSpPr txBox="1">
            <a:spLocks noGrp="1"/>
          </p:cNvSpPr>
          <p:nvPr>
            <p:ph type="body" idx="1"/>
          </p:nvPr>
        </p:nvSpPr>
        <p:spPr>
          <a:xfrm>
            <a:off x="545300" y="1716900"/>
            <a:ext cx="3802800" cy="30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114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n-US" b="1"/>
              <a:t>Front End: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Android Studios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Java</a:t>
            </a:r>
            <a:endParaRPr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/>
              <a:t>Back End: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Google Firebase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Java</a:t>
            </a:r>
            <a:endParaRPr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b="1"/>
              <a:t>Database: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AWS DynamoDB</a:t>
            </a:r>
            <a:endParaRPr b="1"/>
          </a:p>
        </p:txBody>
      </p:sp>
      <p:sp>
        <p:nvSpPr>
          <p:cNvPr id="270" name="Google Shape;270;ge4770636a2_0_23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/>
              <a:t>Resources</a:t>
            </a:r>
            <a:endParaRPr/>
          </a:p>
        </p:txBody>
      </p:sp>
      <p:pic>
        <p:nvPicPr>
          <p:cNvPr id="271" name="Google Shape;271;ge4770636a2_0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4325" y="4296624"/>
            <a:ext cx="2838325" cy="159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ge4770636a2_0_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50874" y="3376425"/>
            <a:ext cx="2350075" cy="243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ge4770636a2_0_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4325" y="1780050"/>
            <a:ext cx="2705100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ge4770636a2_0_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738525" y="1135125"/>
            <a:ext cx="2367068" cy="14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e4770636a2_0_70"/>
          <p:cNvSpPr txBox="1">
            <a:spLocks noGrp="1"/>
          </p:cNvSpPr>
          <p:nvPr>
            <p:ph type="body" idx="1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Mapbox Connectivity</a:t>
            </a:r>
            <a:endParaRPr/>
          </a:p>
        </p:txBody>
      </p:sp>
      <p:grpSp>
        <p:nvGrpSpPr>
          <p:cNvPr id="280" name="Google Shape;280;ge4770636a2_0_70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281" name="Google Shape;281;ge4770636a2_0_70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ge4770636a2_0_70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ge4770636a2_0_70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4" name="Google Shape;284;ge4770636a2_0_70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285" name="Google Shape;285;ge4770636a2_0_70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ge4770636a2_0_70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ge4770636a2_0_70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e4770636a2_0_41"/>
          <p:cNvSpPr txBox="1"/>
          <p:nvPr/>
        </p:nvSpPr>
        <p:spPr>
          <a:xfrm>
            <a:off x="3134875" y="767100"/>
            <a:ext cx="31641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u="sng">
                <a:solidFill>
                  <a:schemeClr val="dk1"/>
                </a:solidFill>
              </a:rPr>
              <a:t>Android Studio </a:t>
            </a:r>
            <a:endParaRPr sz="3000" b="1" u="sng">
              <a:solidFill>
                <a:schemeClr val="dk1"/>
              </a:solidFill>
            </a:endParaRPr>
          </a:p>
        </p:txBody>
      </p:sp>
      <p:pic>
        <p:nvPicPr>
          <p:cNvPr id="293" name="Google Shape;293;ge4770636a2_0_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96525" y="304100"/>
            <a:ext cx="4157174" cy="18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ge4770636a2_0_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1950" y="2814000"/>
            <a:ext cx="5691525" cy="369615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ge4770636a2_0_41"/>
          <p:cNvSpPr txBox="1"/>
          <p:nvPr/>
        </p:nvSpPr>
        <p:spPr>
          <a:xfrm>
            <a:off x="9108100" y="3909000"/>
            <a:ext cx="27456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Android Studio has been used for the Mapbox APIs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491</Words>
  <Application>Microsoft Macintosh PowerPoint</Application>
  <PresentationFormat>Widescreen</PresentationFormat>
  <Paragraphs>114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FIU Real Triumphs Template</vt:lpstr>
      <vt:lpstr>Water Wand Application</vt:lpstr>
      <vt:lpstr>Team Members</vt:lpstr>
      <vt:lpstr>Problem</vt:lpstr>
      <vt:lpstr>Goals</vt:lpstr>
      <vt:lpstr>PowerPoint Presentation</vt:lpstr>
      <vt:lpstr>Screen Shots</vt:lpstr>
      <vt:lpstr>Resources</vt:lpstr>
      <vt:lpstr>PowerPoint Presentation</vt:lpstr>
      <vt:lpstr>PowerPoint Presentation</vt:lpstr>
      <vt:lpstr>PowerPoint Presentation</vt:lpstr>
      <vt:lpstr>PowerPoint Presentation</vt:lpstr>
      <vt:lpstr>Logging In Using Firebase Authentication</vt:lpstr>
      <vt:lpstr>Register Users Using Firebase Authentication</vt:lpstr>
      <vt:lpstr>Notification System</vt:lpstr>
      <vt:lpstr>AWS DynamoDB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Wand Application</dc:title>
  <dc:creator>Andrea Plasencia</dc:creator>
  <cp:lastModifiedBy>Carlos Martinez-Cortes</cp:lastModifiedBy>
  <cp:revision>2</cp:revision>
  <dcterms:created xsi:type="dcterms:W3CDTF">2020-08-12T18:54:24Z</dcterms:created>
  <dcterms:modified xsi:type="dcterms:W3CDTF">2021-12-07T07:02:53Z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