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13" roundtripDataSignature="AMtx7mhWUAgCkJxi76qys2O6nC0hWvMyO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customschemas.google.com/relationships/presentationmetadata" Target="metadata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e73bb51ef6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ge73bb51ef6_0_4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e73bb51ef6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ge73bb51ef6_0_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e73bb51ef6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ge73bb51ef6_0_1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e73bb51ef6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ge73bb51ef6_0_2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e73bb51ef6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ge73bb51ef6_0_3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5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5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5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5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5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0"/>
          <p:cNvSpPr txBox="1"/>
          <p:nvPr>
            <p:ph type="ctrTitle"/>
          </p:nvPr>
        </p:nvSpPr>
        <p:spPr>
          <a:xfrm>
            <a:off x="1859280" y="1041400"/>
            <a:ext cx="907288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0"/>
          <p:cNvSpPr txBox="1"/>
          <p:nvPr>
            <p:ph idx="1" type="subTitle"/>
          </p:nvPr>
        </p:nvSpPr>
        <p:spPr>
          <a:xfrm>
            <a:off x="1859280" y="3521075"/>
            <a:ext cx="907288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Comparison" showMasterSp="0">
  <p:cSld name="5_Comparison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9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24" name="Google Shape;124;p29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29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29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7" name="Google Shape;127;p29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8" name="Google Shape;128;p29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9" name="Google Shape;129;p29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30" name="Google Shape;130;p29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1" name="Google Shape;131;p29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32" name="Google Shape;132;p29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29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4" name="Google Shape;134;p29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29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36" name="Google Shape;136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0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9" name="Google Shape;139;p30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40" name="Google Shape;140;p30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30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2" name="Google Shape;142;p30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143" name="Google Shape;143;p30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30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5" name="Google Shape;145;p30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/>
          </a:p>
        </p:txBody>
      </p:sp>
      <p:sp>
        <p:nvSpPr>
          <p:cNvPr id="146" name="Google Shape;146;p30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30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48" name="Google Shape;148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wo Content" showMasterSp="0">
  <p:cSld name="2_Two Content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1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51" name="Google Shape;151;p31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31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3" name="Google Shape;153;p31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154" name="Google Shape;154;p31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31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6" name="Google Shape;156;p31"/>
          <p:cNvSpPr txBox="1"/>
          <p:nvPr>
            <p:ph idx="1" type="body"/>
          </p:nvPr>
        </p:nvSpPr>
        <p:spPr>
          <a:xfrm>
            <a:off x="1918000" y="1825625"/>
            <a:ext cx="47583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7" name="Google Shape;157;p31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8" name="Google Shape;158;p31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31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p31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61" name="Google Shape;161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mparison" showMasterSp="0">
  <p:cSld name="2_Comparison"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2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64" name="Google Shape;164;p32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32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6" name="Google Shape;166;p32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167" name="Google Shape;167;p3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3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9" name="Google Shape;169;p32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32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71" name="Google Shape;171;p32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2" name="Google Shape;172;p32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3" name="Google Shape;173;p32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74" name="Google Shape;174;p32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5" name="Google Shape;175;p32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76" name="Google Shape;176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>
  <p:cSld name="Title and Conten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24" name="Google Shape;24;p21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21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21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21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8" name="Google Shape;28;p21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29" name="Google Shape;29;p21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21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1" name="Google Shape;31;p21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32" name="Google Shape;32;p21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sign&#10;&#10;Description automatically generated" id="33" name="Google Shape;3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35" name="Google Shape;35;p22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22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7" name="Google Shape;37;p22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8" name="Google Shape;38;p22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39" name="Google Shape;39;p2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40;p2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1" name="Google Shape;41;p22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2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22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22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45" name="Google Shape;45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47" name="Google Shape;47;p23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23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23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23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3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" name="Google Shape;52;p23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23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grpSp>
        <p:nvGrpSpPr>
          <p:cNvPr id="54" name="Google Shape;54;p23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55" name="Google Shape;55;p23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Google Shape;56;p23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7" name="Google Shape;57;p23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58" name="Google Shape;58;p23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sign&#10;&#10;Description automatically generated" id="59" name="Google Shape;59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61" name="Google Shape;61;p24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24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4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24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5" name="Google Shape;65;p24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6" name="Google Shape;66;p24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67" name="Google Shape;67;p24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Google Shape;68;p24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9" name="Google Shape;69;p24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70" name="Google Shape;70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Comparison" showMasterSp="0">
  <p:cSld name="7_Comparison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72" name="Google Shape;72;p25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25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4" name="Google Shape;74;p25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p25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5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5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25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9" name="Google Shape;79;p25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0" name="Google Shape;80;p25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81" name="Google Shape;81;p25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" name="Google Shape;82;p25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3" name="Google Shape;83;p25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84" name="Google Shape;84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wo Content" showMasterSp="0">
  <p:cSld name="7_Two Conten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86" name="Google Shape;86;p26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26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8" name="Google Shape;88;p26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26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0" name="Google Shape;90;p26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1" name="Google Shape;91;p26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2" name="Google Shape;92;p26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93" name="Google Shape;93;p26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26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5" name="Google Shape;95;p26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96" name="Google Shape;96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 showMasterSp="0">
  <p:cSld name="6_Title and Content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7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9" name="Google Shape;99;p27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00" name="Google Shape;100;p27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27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27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3" name="Google Shape;103;p27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04" name="Google Shape;104;p27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27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6" name="Google Shape;106;p27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27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08" name="Google Shape;108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wo Content" showMasterSp="0">
  <p:cSld name="5_Two Content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8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11" name="Google Shape;111;p28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8"/>
          <p:cNvSpPr txBox="1"/>
          <p:nvPr>
            <p:ph idx="1" type="body"/>
          </p:nvPr>
        </p:nvSpPr>
        <p:spPr>
          <a:xfrm>
            <a:off x="1918000" y="1825625"/>
            <a:ext cx="47583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3" name="Google Shape;113;p28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4" name="Google Shape;114;p28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/>
          </a:p>
        </p:txBody>
      </p:sp>
      <p:sp>
        <p:nvSpPr>
          <p:cNvPr id="115" name="Google Shape;115;p28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6" name="Google Shape;116;p28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17" name="Google Shape;117;p28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28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9" name="Google Shape;119;p28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28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21" name="Google Shape;121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0.xml"/><Relationship Id="rId1" Type="http://schemas.openxmlformats.org/officeDocument/2006/relationships/image" Target="../media/image1.png"/><Relationship Id="rId2" Type="http://schemas.openxmlformats.org/officeDocument/2006/relationships/image" Target="../media/image2.jp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2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6" name="Google Shape;6;p19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36741" y="5715122"/>
            <a:ext cx="1271016" cy="9491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9"/>
          <p:cNvSpPr txBox="1"/>
          <p:nvPr>
            <p:ph type="title"/>
          </p:nvPr>
        </p:nvSpPr>
        <p:spPr>
          <a:xfrm>
            <a:off x="1788160" y="365125"/>
            <a:ext cx="956564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Google Shape;8;p19"/>
          <p:cNvSpPr txBox="1"/>
          <p:nvPr>
            <p:ph idx="1" type="body"/>
          </p:nvPr>
        </p:nvSpPr>
        <p:spPr>
          <a:xfrm>
            <a:off x="1788160" y="1825625"/>
            <a:ext cx="9565640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9"/>
          <p:cNvSpPr txBox="1"/>
          <p:nvPr>
            <p:ph idx="10" type="dt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9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9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picture containing bird&#10;&#10;Description automatically generated" id="12" name="Google Shape;12;p19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9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19"/>
          <p:cNvSpPr txBox="1"/>
          <p:nvPr/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19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" name="Google Shape;16;p19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17" name="Google Shape;17;p19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19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" name="Google Shape;19;p19"/>
          <p:cNvSpPr txBox="1"/>
          <p:nvPr/>
        </p:nvSpPr>
        <p:spPr>
          <a:xfrm>
            <a:off x="5349923" y="6421815"/>
            <a:ext cx="6565524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jpg"/><Relationship Id="rId4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"/>
          <p:cNvSpPr txBox="1"/>
          <p:nvPr>
            <p:ph type="ctrTitle"/>
          </p:nvPr>
        </p:nvSpPr>
        <p:spPr>
          <a:xfrm>
            <a:off x="1859280" y="1041400"/>
            <a:ext cx="907288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lang="en-US"/>
              <a:t>Agineek v16</a:t>
            </a:r>
            <a:endParaRPr/>
          </a:p>
        </p:txBody>
      </p:sp>
      <p:sp>
        <p:nvSpPr>
          <p:cNvPr id="182" name="Google Shape;182;p1"/>
          <p:cNvSpPr txBox="1"/>
          <p:nvPr>
            <p:ph idx="1" type="subTitle"/>
          </p:nvPr>
        </p:nvSpPr>
        <p:spPr>
          <a:xfrm>
            <a:off x="1859280" y="3521075"/>
            <a:ext cx="907288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/>
              <a:t>Capstone 1 Project Presentation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 sz="1200"/>
              <a:t>Capstone 1 Members: Angel Hourruntiner, George Morera, Joseph Quinn, Leopoldo Rios, Jesus Rodriguez, </a:t>
            </a:r>
            <a:r>
              <a:rPr lang="en-US" sz="1200"/>
              <a:t>Carlos Amasifuen</a:t>
            </a:r>
            <a:endParaRPr sz="12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e73bb51ef6_0_47"/>
          <p:cNvSpPr txBox="1"/>
          <p:nvPr>
            <p:ph type="title"/>
          </p:nvPr>
        </p:nvSpPr>
        <p:spPr>
          <a:xfrm>
            <a:off x="1935502" y="484882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lang="en-US"/>
              <a:t>Team Contributions</a:t>
            </a:r>
            <a:endParaRPr/>
          </a:p>
        </p:txBody>
      </p:sp>
      <p:sp>
        <p:nvSpPr>
          <p:cNvPr id="188" name="Google Shape;188;ge73bb51ef6_0_47"/>
          <p:cNvSpPr txBox="1"/>
          <p:nvPr/>
        </p:nvSpPr>
        <p:spPr>
          <a:xfrm>
            <a:off x="1929750" y="1546375"/>
            <a:ext cx="9521100" cy="346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/>
              <a:t>Senior Project:</a:t>
            </a:r>
            <a:endParaRPr sz="2000"/>
          </a:p>
          <a:p>
            <a:pPr indent="-4127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900"/>
              <a:buChar char="●"/>
            </a:pPr>
            <a:r>
              <a:rPr lang="en-US" sz="2000">
                <a:solidFill>
                  <a:schemeClr val="dk1"/>
                </a:solidFill>
              </a:rPr>
              <a:t>Yermaineh Soto</a:t>
            </a:r>
            <a:endParaRPr sz="2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/>
              <a:t>Capstone 1: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Angel Hourruitiner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Carlos Amasifuen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George Morera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Joseph R. Quinn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Leopoldo Rios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Jesus Rodriguez</a:t>
            </a:r>
            <a:endParaRPr sz="2000"/>
          </a:p>
        </p:txBody>
      </p:sp>
      <p:sp>
        <p:nvSpPr>
          <p:cNvPr id="189" name="Google Shape;189;ge73bb51ef6_0_47"/>
          <p:cNvSpPr txBox="1"/>
          <p:nvPr/>
        </p:nvSpPr>
        <p:spPr>
          <a:xfrm>
            <a:off x="6504950" y="1610275"/>
            <a:ext cx="47796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/>
              <a:t>Total Git Commits: 105</a:t>
            </a:r>
            <a:endParaRPr sz="2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9"/>
          <p:cNvSpPr txBox="1"/>
          <p:nvPr>
            <p:ph type="title"/>
          </p:nvPr>
        </p:nvSpPr>
        <p:spPr>
          <a:xfrm>
            <a:off x="1935502" y="484882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lang="en-US"/>
              <a:t>Application View Flow Chart</a:t>
            </a:r>
            <a:endParaRPr/>
          </a:p>
        </p:txBody>
      </p:sp>
      <p:pic>
        <p:nvPicPr>
          <p:cNvPr id="195" name="Google Shape;195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22425" y="1668975"/>
            <a:ext cx="10548798" cy="3875926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9"/>
          <p:cNvSpPr txBox="1"/>
          <p:nvPr/>
        </p:nvSpPr>
        <p:spPr>
          <a:xfrm>
            <a:off x="2313150" y="5457000"/>
            <a:ext cx="2824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Contributor: Joseph R. Quinn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e73bb51ef6_0_8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Game Hub</a:t>
            </a:r>
            <a:endParaRPr/>
          </a:p>
        </p:txBody>
      </p:sp>
      <p:sp>
        <p:nvSpPr>
          <p:cNvPr id="202" name="Google Shape;202;ge73bb51ef6_0_8"/>
          <p:cNvSpPr txBox="1"/>
          <p:nvPr/>
        </p:nvSpPr>
        <p:spPr>
          <a:xfrm>
            <a:off x="5305350" y="5814850"/>
            <a:ext cx="15813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</a:rPr>
              <a:t>Contributor: Joseph R. Quinn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03" name="Google Shape;203;ge73bb51ef6_0_8"/>
          <p:cNvSpPr txBox="1"/>
          <p:nvPr>
            <p:ph type="title"/>
          </p:nvPr>
        </p:nvSpPr>
        <p:spPr>
          <a:xfrm>
            <a:off x="7133464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Login Page</a:t>
            </a:r>
            <a:endParaRPr/>
          </a:p>
        </p:txBody>
      </p:sp>
      <p:sp>
        <p:nvSpPr>
          <p:cNvPr id="204" name="Google Shape;204;ge73bb51ef6_0_8"/>
          <p:cNvSpPr txBox="1"/>
          <p:nvPr/>
        </p:nvSpPr>
        <p:spPr>
          <a:xfrm>
            <a:off x="10275775" y="5814850"/>
            <a:ext cx="15813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</a:rPr>
              <a:t>Contributor: </a:t>
            </a:r>
            <a:r>
              <a:rPr lang="en-US">
                <a:solidFill>
                  <a:schemeClr val="lt1"/>
                </a:solidFill>
              </a:rPr>
              <a:t> Carlos Amasifuen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205" name="Google Shape;205;ge73bb51ef6_0_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88288" y="1447175"/>
            <a:ext cx="2385850" cy="4836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ge73bb51ef6_0_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63875" y="1660835"/>
            <a:ext cx="2189850" cy="46230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Player List</a:t>
            </a:r>
            <a:endParaRPr/>
          </a:p>
        </p:txBody>
      </p:sp>
      <p:pic>
        <p:nvPicPr>
          <p:cNvPr id="212" name="Google Shape;212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0250" y="1485591"/>
            <a:ext cx="2311697" cy="483660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13" name="Google Shape;213;p2"/>
          <p:cNvSpPr txBox="1"/>
          <p:nvPr>
            <p:ph type="title"/>
          </p:nvPr>
        </p:nvSpPr>
        <p:spPr>
          <a:xfrm>
            <a:off x="69034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Player Creation</a:t>
            </a:r>
            <a:endParaRPr/>
          </a:p>
        </p:txBody>
      </p:sp>
      <p:pic>
        <p:nvPicPr>
          <p:cNvPr id="214" name="Google Shape;214;p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19222" y="1485573"/>
            <a:ext cx="2317568" cy="4836663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2"/>
          <p:cNvSpPr txBox="1"/>
          <p:nvPr/>
        </p:nvSpPr>
        <p:spPr>
          <a:xfrm>
            <a:off x="10121650" y="6019325"/>
            <a:ext cx="15813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</a:rPr>
              <a:t>Contributor: Joseph R. Quinn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e73bb51ef6_0_17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Club</a:t>
            </a:r>
            <a:r>
              <a:rPr lang="en-US"/>
              <a:t> List</a:t>
            </a:r>
            <a:endParaRPr/>
          </a:p>
        </p:txBody>
      </p:sp>
      <p:sp>
        <p:nvSpPr>
          <p:cNvPr id="221" name="Google Shape;221;ge73bb51ef6_0_17"/>
          <p:cNvSpPr txBox="1"/>
          <p:nvPr>
            <p:ph type="title"/>
          </p:nvPr>
        </p:nvSpPr>
        <p:spPr>
          <a:xfrm>
            <a:off x="687788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Club </a:t>
            </a:r>
            <a:r>
              <a:rPr lang="en-US"/>
              <a:t>Creation</a:t>
            </a:r>
            <a:endParaRPr/>
          </a:p>
        </p:txBody>
      </p:sp>
      <p:sp>
        <p:nvSpPr>
          <p:cNvPr id="222" name="Google Shape;222;ge73bb51ef6_0_17"/>
          <p:cNvSpPr txBox="1"/>
          <p:nvPr/>
        </p:nvSpPr>
        <p:spPr>
          <a:xfrm>
            <a:off x="9687150" y="6006550"/>
            <a:ext cx="20157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</a:rPr>
              <a:t>Contributor: Angel Hourruitiner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223" name="Google Shape;223;ge73bb51ef6_0_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5475" y="1396060"/>
            <a:ext cx="2285038" cy="48366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ge73bb51ef6_0_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13588" y="1396060"/>
            <a:ext cx="2273573" cy="48366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e73bb51ef6_0_27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Group</a:t>
            </a:r>
            <a:r>
              <a:rPr lang="en-US"/>
              <a:t> List</a:t>
            </a:r>
            <a:endParaRPr/>
          </a:p>
        </p:txBody>
      </p:sp>
      <p:sp>
        <p:nvSpPr>
          <p:cNvPr id="230" name="Google Shape;230;ge73bb51ef6_0_27"/>
          <p:cNvSpPr txBox="1"/>
          <p:nvPr>
            <p:ph type="title"/>
          </p:nvPr>
        </p:nvSpPr>
        <p:spPr>
          <a:xfrm>
            <a:off x="687788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Group</a:t>
            </a:r>
            <a:r>
              <a:rPr lang="en-US"/>
              <a:t> Creation</a:t>
            </a:r>
            <a:endParaRPr/>
          </a:p>
        </p:txBody>
      </p:sp>
      <p:sp>
        <p:nvSpPr>
          <p:cNvPr id="231" name="Google Shape;231;ge73bb51ef6_0_27"/>
          <p:cNvSpPr txBox="1"/>
          <p:nvPr/>
        </p:nvSpPr>
        <p:spPr>
          <a:xfrm>
            <a:off x="9687150" y="5853175"/>
            <a:ext cx="24282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</a:rPr>
              <a:t>Contributors: George Morera and Leopoldo Rios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232" name="Google Shape;232;ge73bb51ef6_0_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82175" y="1472760"/>
            <a:ext cx="2401844" cy="48366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ge73bb51ef6_0_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65119" y="1472760"/>
            <a:ext cx="2349707" cy="48366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e73bb51ef6_0_39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Statistics</a:t>
            </a:r>
            <a:endParaRPr/>
          </a:p>
        </p:txBody>
      </p:sp>
      <p:sp>
        <p:nvSpPr>
          <p:cNvPr id="239" name="Google Shape;239;ge73bb51ef6_0_39"/>
          <p:cNvSpPr txBox="1"/>
          <p:nvPr/>
        </p:nvSpPr>
        <p:spPr>
          <a:xfrm>
            <a:off x="9687150" y="5853175"/>
            <a:ext cx="24282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</a:rPr>
              <a:t>Contributors: </a:t>
            </a:r>
            <a:r>
              <a:rPr lang="en-US">
                <a:solidFill>
                  <a:schemeClr val="lt1"/>
                </a:solidFill>
              </a:rPr>
              <a:t>Angel Hourruitiner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240" name="Google Shape;240;ge73bb51ef6_0_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82175" y="1472760"/>
            <a:ext cx="2401844" cy="48366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ge73bb51ef6_0_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94619" y="1472760"/>
            <a:ext cx="2252517" cy="48366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2019-06-25T19:12:02Z</dcterms:created>
  <dc:creator>Oscar Negret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