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3" roundtripDataSignature="AMtx7mhqzJQcDIAw7f3poRonsS5CXkjp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e754fbc166_0_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ge754fbc166_0_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e754fbc166_0_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e754fbc166_0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e754fbc166_0_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ge754fbc166_0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e754fbc166_0_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e754fbc166_0_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754fbc166_0_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ge754fbc166_0_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e754fbc166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ge754fbc166_0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e754fbc166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e754fbc166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e754fbc166_0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e754fbc166_0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e754fbc166_0_9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e754fbc166_0_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e754fbc166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e754fbc166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e754fbc166_0_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e754fbc166_0_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e754fbc166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e754fbc166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754fbc166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e754fbc166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e754fbc166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e754fbc166_0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27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2" name="Google Shape;9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95" name="Google Shape;9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98" name="Google Shape;98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00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03;p2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104" name="Google Shape;104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2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ue sky&#10;&#10;Description automatically generated" id="113" name="Google Shape;11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" name="Google Shape;120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126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44" name="Google Shape;14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68" name="Google Shape;16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78" name="Google Shape;17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81" name="Google Shape;181;p29"/>
          <p:cNvSpPr/>
          <p:nvPr>
            <p:ph idx="2" type="pic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30" name="Google Shape;3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Google Shape;3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" name="Google Shape;42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" name="Google Shape;4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" name="Google Shape;48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6" name="Google Shape;5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2" name="Google Shape;6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" name="Google Shape;69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" name="Google Shape;72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5" name="Google Shape;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2" name="Google Shape;82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" name="Google Shape;89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Relationship Id="rId4" Type="http://schemas.openxmlformats.org/officeDocument/2006/relationships/image" Target="../media/image2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jpg"/><Relationship Id="rId4" Type="http://schemas.openxmlformats.org/officeDocument/2006/relationships/image" Target="../media/image3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Agineek v16</a:t>
            </a: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e754fbc166_0_33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Club</a:t>
            </a:r>
            <a:r>
              <a:rPr lang="en-US"/>
              <a:t> List &amp; Registration</a:t>
            </a:r>
            <a:endParaRPr/>
          </a:p>
        </p:txBody>
      </p:sp>
      <p:pic>
        <p:nvPicPr>
          <p:cNvPr id="284" name="Google Shape;284;ge754fbc166_0_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4225" y="2137200"/>
            <a:ext cx="1924400" cy="4028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ge754fbc166_0_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60700" y="1414912"/>
            <a:ext cx="1924400" cy="4028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e754fbc166_0_42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Statistics</a:t>
            </a:r>
            <a:endParaRPr/>
          </a:p>
        </p:txBody>
      </p:sp>
      <p:pic>
        <p:nvPicPr>
          <p:cNvPr id="291" name="Google Shape;291;ge754fbc166_0_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1425" y="2158800"/>
            <a:ext cx="1960875" cy="4047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ge754fbc166_0_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45550" y="1504850"/>
            <a:ext cx="1920232" cy="3985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754fbc166_0_51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Configuration</a:t>
            </a:r>
            <a:endParaRPr/>
          </a:p>
        </p:txBody>
      </p:sp>
      <p:pic>
        <p:nvPicPr>
          <p:cNvPr id="298" name="Google Shape;298;ge754fbc166_0_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7025" y="2126000"/>
            <a:ext cx="1998375" cy="4190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ge754fbc166_0_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43775" y="1294250"/>
            <a:ext cx="2053325" cy="426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e754fbc166_0_67"/>
          <p:cNvSpPr txBox="1"/>
          <p:nvPr>
            <p:ph idx="1" type="body"/>
          </p:nvPr>
        </p:nvSpPr>
        <p:spPr>
          <a:xfrm>
            <a:off x="2418591" y="2173459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Application development was slow to start.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Full re-write was not possible in one semester.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-US" sz="2000">
                <a:solidFill>
                  <a:schemeClr val="dk1"/>
                </a:solidFill>
              </a:rPr>
              <a:t>Next semester will need to continue to develop the core parts of the phone application (such as native threading).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Major adjustments will need to be eventually made to the website application.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305" name="Google Shape;305;ge754fbc166_0_67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Problems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ge754fbc166_0_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2862" y="0"/>
            <a:ext cx="3037212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ge754fbc166_0_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0150" y="899375"/>
            <a:ext cx="7192174" cy="2539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ge754fbc166_0_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7900" y="3520225"/>
            <a:ext cx="8201025" cy="289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ge754fbc166_0_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772735" cy="6553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ge754fbc166_0_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4325" y="236125"/>
            <a:ext cx="4600575" cy="633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ge754fbc166_0_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825" y="1639900"/>
            <a:ext cx="4568051" cy="38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ge754fbc166_0_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38375" y="2466825"/>
            <a:ext cx="5546150" cy="274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b="1" lang="en-US"/>
              <a:t>Senior Project</a:t>
            </a:r>
            <a:endParaRPr b="1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Yermaineh Soto</a:t>
            </a:r>
            <a:endParaRPr sz="27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Capstone 1:</a:t>
            </a:r>
            <a:endParaRPr b="1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Joseph R. Quinn</a:t>
            </a:r>
            <a:endParaRPr sz="2700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Leopoldo Rios</a:t>
            </a:r>
            <a:endParaRPr sz="2700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George Morera</a:t>
            </a:r>
            <a:endParaRPr sz="2700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Angel </a:t>
            </a:r>
            <a:r>
              <a:rPr lang="en-US" sz="2700"/>
              <a:t>Hourruitiner</a:t>
            </a:r>
            <a:endParaRPr sz="2700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Carlos Amasifuen</a:t>
            </a:r>
            <a:endParaRPr sz="2700"/>
          </a:p>
          <a:p>
            <a:pPr indent="-4000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2700"/>
              <a:t>Jesus Rodriguez</a:t>
            </a:r>
            <a:endParaRPr sz="2700"/>
          </a:p>
        </p:txBody>
      </p:sp>
      <p:sp>
        <p:nvSpPr>
          <p:cNvPr id="230" name="Google Shape;230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Contributors</a:t>
            </a:r>
            <a:endParaRPr/>
          </a:p>
        </p:txBody>
      </p:sp>
      <p:sp>
        <p:nvSpPr>
          <p:cNvPr id="231" name="Google Shape;231;p2"/>
          <p:cNvSpPr txBox="1"/>
          <p:nvPr/>
        </p:nvSpPr>
        <p:spPr>
          <a:xfrm>
            <a:off x="6504950" y="1610275"/>
            <a:ext cx="4779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</a:rPr>
              <a:t>Total Git Commits: 105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"/>
          <p:cNvSpPr txBox="1"/>
          <p:nvPr>
            <p:ph idx="1" type="body"/>
          </p:nvPr>
        </p:nvSpPr>
        <p:spPr>
          <a:xfrm>
            <a:off x="2418591" y="2173459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sz="2000">
                <a:solidFill>
                  <a:schemeClr val="dk1"/>
                </a:solidFill>
              </a:rPr>
              <a:t>The SkillCourt project consists of people(players) scheduling sessions with a club owner. In a session several games are played. A game is just a timed block when pads in an arrangement light up, and to score points the pads must be hit when they light up. 	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37" name="Google Shape;237;p5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</a:t>
            </a:r>
            <a:endParaRPr/>
          </a:p>
        </p:txBody>
      </p:sp>
      <p:pic>
        <p:nvPicPr>
          <p:cNvPr id="238" name="Google Shape;238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6450" y="3873422"/>
            <a:ext cx="5071649" cy="234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e754fbc166_0_1"/>
          <p:cNvSpPr txBox="1"/>
          <p:nvPr>
            <p:ph idx="1" type="body"/>
          </p:nvPr>
        </p:nvSpPr>
        <p:spPr>
          <a:xfrm>
            <a:off x="2418591" y="2310784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/>
              <a:t>During the course of the semester, the team reimplemented the Agineek Android Application using Flutter to run on both Android and IOS phones.</a:t>
            </a:r>
            <a:endParaRPr/>
          </a:p>
        </p:txBody>
      </p:sp>
      <p:sp>
        <p:nvSpPr>
          <p:cNvPr id="244" name="Google Shape;244;ge754fbc166_0_1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v16</a:t>
            </a:r>
            <a:endParaRPr/>
          </a:p>
        </p:txBody>
      </p:sp>
      <p:pic>
        <p:nvPicPr>
          <p:cNvPr id="245" name="Google Shape;245;ge754fbc166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5323" y="3612700"/>
            <a:ext cx="7804401" cy="222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e754fbc166_0_60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51" name="Google Shape;251;ge754fbc166_0_60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Application View Flow Chart</a:t>
            </a:r>
            <a:endParaRPr/>
          </a:p>
        </p:txBody>
      </p:sp>
      <p:pic>
        <p:nvPicPr>
          <p:cNvPr id="252" name="Google Shape;252;ge754fbc166_0_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450" y="2378309"/>
            <a:ext cx="12192001" cy="4479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App Home Page</a:t>
            </a:r>
            <a:endParaRPr/>
          </a:p>
        </p:txBody>
      </p:sp>
      <p:pic>
        <p:nvPicPr>
          <p:cNvPr id="258" name="Google Shape;258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4875" y="2557175"/>
            <a:ext cx="1924390" cy="392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e754fbc166_0_10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Login</a:t>
            </a:r>
            <a:r>
              <a:rPr lang="en-US"/>
              <a:t> Page</a:t>
            </a:r>
            <a:endParaRPr/>
          </a:p>
        </p:txBody>
      </p:sp>
      <p:pic>
        <p:nvPicPr>
          <p:cNvPr id="264" name="Google Shape;264;ge754fbc166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2300" y="2557325"/>
            <a:ext cx="1924390" cy="3950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e754fbc166_0_17"/>
          <p:cNvSpPr txBox="1"/>
          <p:nvPr>
            <p:ph type="title"/>
          </p:nvPr>
        </p:nvSpPr>
        <p:spPr>
          <a:xfrm>
            <a:off x="3916639" y="18290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Player List &amp; Registration</a:t>
            </a:r>
            <a:endParaRPr/>
          </a:p>
        </p:txBody>
      </p:sp>
      <p:pic>
        <p:nvPicPr>
          <p:cNvPr id="270" name="Google Shape;270;ge754fbc166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37750" y="1119075"/>
            <a:ext cx="2231975" cy="461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ge754fbc166_0_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7175" y="1978550"/>
            <a:ext cx="2114725" cy="450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754fbc166_0_24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Group List &amp; Registration</a:t>
            </a:r>
            <a:endParaRPr/>
          </a:p>
        </p:txBody>
      </p:sp>
      <p:pic>
        <p:nvPicPr>
          <p:cNvPr id="277" name="Google Shape;277;ge754fbc166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94344" y="1404287"/>
            <a:ext cx="2157105" cy="4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ge754fbc166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0550" y="1844275"/>
            <a:ext cx="2215850" cy="4552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