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73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>
        <p:scale>
          <a:sx n="25" d="100"/>
          <a:sy n="25" d="100"/>
        </p:scale>
        <p:origin x="1398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ermaineh Soto" userId="a37a6d23169b699f" providerId="LiveId" clId="{409BAD94-FC1B-4AD7-9511-CDFB4C967D3F}"/>
    <pc:docChg chg="undo custSel modSld">
      <pc:chgData name="Yermaineh Soto" userId="a37a6d23169b699f" providerId="LiveId" clId="{409BAD94-FC1B-4AD7-9511-CDFB4C967D3F}" dt="2021-08-02T12:59:55.736" v="15" actId="1076"/>
      <pc:docMkLst>
        <pc:docMk/>
      </pc:docMkLst>
      <pc:sldChg chg="modSp mod">
        <pc:chgData name="Yermaineh Soto" userId="a37a6d23169b699f" providerId="LiveId" clId="{409BAD94-FC1B-4AD7-9511-CDFB4C967D3F}" dt="2021-08-02T12:59:55.736" v="15" actId="1076"/>
        <pc:sldMkLst>
          <pc:docMk/>
          <pc:sldMk cId="440650955" sldId="273"/>
        </pc:sldMkLst>
        <pc:spChg chg="mod">
          <ac:chgData name="Yermaineh Soto" userId="a37a6d23169b699f" providerId="LiveId" clId="{409BAD94-FC1B-4AD7-9511-CDFB4C967D3F}" dt="2021-08-02T12:49:10.814" v="5" actId="122"/>
          <ac:spMkLst>
            <pc:docMk/>
            <pc:sldMk cId="440650955" sldId="273"/>
            <ac:spMk id="19" creationId="{C8F18C1E-31D9-46D3-BE19-55DA104A088A}"/>
          </ac:spMkLst>
        </pc:spChg>
        <pc:spChg chg="mod">
          <ac:chgData name="Yermaineh Soto" userId="a37a6d23169b699f" providerId="LiveId" clId="{409BAD94-FC1B-4AD7-9511-CDFB4C967D3F}" dt="2021-08-02T12:50:02.056" v="8" actId="948"/>
          <ac:spMkLst>
            <pc:docMk/>
            <pc:sldMk cId="440650955" sldId="273"/>
            <ac:spMk id="21" creationId="{887D412B-6423-484C-AD9B-E5ECA85D3722}"/>
          </ac:spMkLst>
        </pc:spChg>
        <pc:spChg chg="mod">
          <ac:chgData name="Yermaineh Soto" userId="a37a6d23169b699f" providerId="LiveId" clId="{409BAD94-FC1B-4AD7-9511-CDFB4C967D3F}" dt="2021-08-02T12:50:23.270" v="11" actId="948"/>
          <ac:spMkLst>
            <pc:docMk/>
            <pc:sldMk cId="440650955" sldId="273"/>
            <ac:spMk id="23" creationId="{958AB4A0-C289-4ADA-8E7E-FD585C5A975C}"/>
          </ac:spMkLst>
        </pc:spChg>
        <pc:spChg chg="mod">
          <ac:chgData name="Yermaineh Soto" userId="a37a6d23169b699f" providerId="LiveId" clId="{409BAD94-FC1B-4AD7-9511-CDFB4C967D3F}" dt="2021-08-02T12:59:55.736" v="15" actId="1076"/>
          <ac:spMkLst>
            <pc:docMk/>
            <pc:sldMk cId="440650955" sldId="273"/>
            <ac:spMk id="25" creationId="{26D89D59-3547-4CE5-8CAB-62224CE8F106}"/>
          </ac:spMkLst>
        </pc:spChg>
        <pc:spChg chg="mod">
          <ac:chgData name="Yermaineh Soto" userId="a37a6d23169b699f" providerId="LiveId" clId="{409BAD94-FC1B-4AD7-9511-CDFB4C967D3F}" dt="2021-08-02T12:59:22.594" v="14" actId="1076"/>
          <ac:spMkLst>
            <pc:docMk/>
            <pc:sldMk cId="440650955" sldId="273"/>
            <ac:spMk id="27" creationId="{1137790E-7E42-499E-81B8-F01AB63F51AC}"/>
          </ac:spMkLst>
        </pc:spChg>
        <pc:spChg chg="mod">
          <ac:chgData name="Yermaineh Soto" userId="a37a6d23169b699f" providerId="LiveId" clId="{409BAD94-FC1B-4AD7-9511-CDFB4C967D3F}" dt="2021-08-02T12:56:55.976" v="13" actId="1076"/>
          <ac:spMkLst>
            <pc:docMk/>
            <pc:sldMk cId="440650955" sldId="273"/>
            <ac:spMk id="29" creationId="{32972D85-AA86-4CE8-AFD4-2EC137B88430}"/>
          </ac:spMkLst>
        </pc:spChg>
        <pc:spChg chg="mod">
          <ac:chgData name="Yermaineh Soto" userId="a37a6d23169b699f" providerId="LiveId" clId="{409BAD94-FC1B-4AD7-9511-CDFB4C967D3F}" dt="2021-08-02T12:56:46.706" v="12" actId="1076"/>
          <ac:spMkLst>
            <pc:docMk/>
            <pc:sldMk cId="440650955" sldId="273"/>
            <ac:spMk id="31" creationId="{F7D73690-55B3-4EF2-A6C3-3C404710F77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4" r:id="rId2"/>
    <p:sldLayoutId id="2147483657" r:id="rId3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bg1"/>
                </a:solidFill>
              </a:rPr>
              <a:t>FIU KFSCIS </a:t>
            </a:r>
          </a:p>
          <a:p>
            <a:pPr eaLnBrk="1" hangingPunct="1"/>
            <a:r>
              <a:rPr lang="en-US" altLang="en-US" sz="5400" i="1" dirty="0">
                <a:solidFill>
                  <a:schemeClr val="bg1"/>
                </a:solidFill>
              </a:rPr>
              <a:t>Summer 2021 Senior Design Project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7793327"/>
            <a:ext cx="6703942" cy="45701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App is dependent on pad connection. The Station creation form cannot be fully completed if a pad is not connected.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Pads also need layouts so they can be used on .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2660" y="7785389"/>
            <a:ext cx="6003235" cy="4806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Mobile app targeted at Android systems using SDK 19 through 27. The app uses Android’s internal SQLite database.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05236" y="7793327"/>
            <a:ext cx="10792891" cy="60378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457200" indent="-457200" algn="just" defTabSz="739341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Java JRE &gt; 1.8</a:t>
            </a:r>
          </a:p>
          <a:p>
            <a:pPr marL="457200" indent="-457200" algn="just" defTabSz="739341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git</a:t>
            </a:r>
          </a:p>
          <a:p>
            <a:pPr marL="457200" indent="-457200" algn="just" defTabSz="739341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git-flow-</a:t>
            </a:r>
            <a:r>
              <a:rPr lang="en-US" sz="3075" b="1" dirty="0" err="1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avh</a:t>
            </a: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or another git-flow plugin for Git.</a:t>
            </a:r>
          </a:p>
          <a:p>
            <a:pPr marL="457200" indent="-457200" algn="just" defTabSz="739341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Flutter SDK</a:t>
            </a:r>
          </a:p>
          <a:p>
            <a:pPr marL="457200" indent="-457200" algn="just" defTabSz="739341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Android Studio or XCode with an installed phone emulator</a:t>
            </a:r>
          </a:p>
          <a:p>
            <a:pPr marL="457200" indent="-457200" algn="just" defTabSz="739341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(Optional) Visual Studio Code with Flutter Plugin</a:t>
            </a:r>
          </a:p>
          <a:p>
            <a:pPr marL="457200" indent="-457200" algn="just" defTabSz="73934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(Optional) Python 3 to run the pad emulator script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699" y="15176790"/>
            <a:ext cx="6703943" cy="73036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The app was completely recreated from scratch. The following Pages were added: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-Club registration,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-Login, 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-player registration  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-Configuration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-Station Creation form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-Group info</a:t>
            </a:r>
          </a:p>
          <a:p>
            <a:pPr algn="ctr" defTabSz="739341" eaLnBrk="1" hangingPunct="1">
              <a:spcBef>
                <a:spcPts val="12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- Statistic pages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0905" y="12281748"/>
            <a:ext cx="2386744" cy="45701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44281" y="1475764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24508044"/>
            <a:ext cx="6703942" cy="38603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All App features were tested and worked as intended. We use android emulator and iPhone emulator to verify all changes made to the app.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7481" y="24508044"/>
            <a:ext cx="4114800" cy="52799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  <a:p>
            <a:pPr algn="ctr" defTabSz="739341" eaLnBrk="1" hangingPunct="1">
              <a:spcBef>
                <a:spcPct val="50000"/>
              </a:spcBef>
              <a:defRPr/>
            </a:pP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Most of the features and pages expected to be created were doe and they work as intended. The app looks better, and it works for both android and IOS. 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 err="1">
                <a:solidFill>
                  <a:srgbClr val="00FFFF"/>
                </a:solidFill>
              </a:rPr>
              <a:t>Agineek</a:t>
            </a:r>
            <a:endParaRPr lang="en-US" altLang="en-US" sz="10000" b="1" dirty="0">
              <a:solidFill>
                <a:srgbClr val="00FF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Students: </a:t>
            </a:r>
            <a:r>
              <a:rPr lang="en-US" altLang="en-US" sz="3500" dirty="0">
                <a:solidFill>
                  <a:schemeClr val="bg1"/>
                </a:solidFill>
              </a:rPr>
              <a:t>Yermaineh Soto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Mentor: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 err="1">
                <a:solidFill>
                  <a:schemeClr val="bg2"/>
                </a:solidFill>
              </a:rPr>
              <a:t>Guꝺmundur</a:t>
            </a:r>
            <a:r>
              <a:rPr lang="en-US" altLang="en-US" sz="3500" i="1" dirty="0">
                <a:solidFill>
                  <a:schemeClr val="bg2"/>
                </a:solidFill>
              </a:rPr>
              <a:t> </a:t>
            </a:r>
            <a:r>
              <a:rPr lang="en-US" altLang="en-US" sz="3500" i="1" dirty="0" err="1">
                <a:solidFill>
                  <a:schemeClr val="bg2"/>
                </a:solidFill>
              </a:rPr>
              <a:t>Traustason</a:t>
            </a:r>
            <a:r>
              <a:rPr lang="en-US" altLang="en-US" sz="3500" i="1" dirty="0">
                <a:solidFill>
                  <a:schemeClr val="bg2"/>
                </a:solidFill>
              </a:rPr>
              <a:t> </a:t>
            </a:r>
            <a:r>
              <a:rPr lang="en-US" altLang="ja-JP" sz="3500" i="1" dirty="0">
                <a:solidFill>
                  <a:schemeClr val="bg2"/>
                </a:solidFill>
              </a:rPr>
              <a:t>, </a:t>
            </a:r>
            <a:r>
              <a:rPr lang="en-US" altLang="ja-JP" sz="3500" dirty="0">
                <a:solidFill>
                  <a:schemeClr val="bg2"/>
                </a:solidFill>
              </a:rPr>
              <a:t>Product Owner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>
                <a:solidFill>
                  <a:schemeClr val="bg2"/>
                </a:solidFill>
              </a:rPr>
              <a:t>Masoud </a:t>
            </a:r>
            <a:r>
              <a:rPr lang="en-US" altLang="en-US" sz="3500" i="1" dirty="0" err="1">
                <a:solidFill>
                  <a:schemeClr val="bg2"/>
                </a:solidFill>
              </a:rPr>
              <a:t>Sadjadi</a:t>
            </a:r>
            <a:r>
              <a:rPr lang="en-US" altLang="en-US" sz="3500" i="1" dirty="0">
                <a:solidFill>
                  <a:schemeClr val="bg2"/>
                </a:solidFill>
              </a:rPr>
              <a:t>, </a:t>
            </a:r>
            <a:r>
              <a:rPr lang="en-US" altLang="en-US" sz="3500" dirty="0">
                <a:solidFill>
                  <a:schemeClr val="bg2"/>
                </a:solidFill>
              </a:rPr>
              <a:t>Florida International University</a:t>
            </a:r>
            <a:endParaRPr lang="en-US" altLang="en-US" sz="3500" dirty="0">
              <a:solidFill>
                <a:schemeClr val="bg1"/>
              </a:solidFill>
            </a:endParaRPr>
          </a:p>
        </p:txBody>
      </p:sp>
      <p:sp>
        <p:nvSpPr>
          <p:cNvPr id="43" name="Text Box 72">
            <a:extLst>
              <a:ext uri="{FF2B5EF4-FFF2-40B4-BE49-F238E27FC236}">
                <a16:creationId xmlns:a16="http://schemas.microsoft.com/office/drawing/2014/main" id="{68E4D829-9067-4494-B4EE-60613167B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bg2"/>
                </a:solidFill>
              </a:rPr>
              <a:t>The material presented in this poster is based upon the work supported by </a:t>
            </a:r>
            <a:r>
              <a:rPr lang="en-US" altLang="en-US" sz="2400" dirty="0" err="1">
                <a:solidFill>
                  <a:schemeClr val="bg2"/>
                </a:solidFill>
              </a:rPr>
              <a:t>Guðmundur</a:t>
            </a:r>
            <a:r>
              <a:rPr lang="en-US" altLang="en-US" sz="2400" dirty="0">
                <a:solidFill>
                  <a:schemeClr val="bg2"/>
                </a:solidFill>
              </a:rPr>
              <a:t> </a:t>
            </a:r>
            <a:r>
              <a:rPr lang="en-US" altLang="en-US" sz="2400" dirty="0" err="1">
                <a:solidFill>
                  <a:schemeClr val="bg2"/>
                </a:solidFill>
              </a:rPr>
              <a:t>Traustason</a:t>
            </a:r>
            <a:r>
              <a:rPr lang="en-US" altLang="en-US" sz="2400" dirty="0">
                <a:solidFill>
                  <a:schemeClr val="bg2"/>
                </a:solidFill>
              </a:rPr>
              <a:t>. I thank </a:t>
            </a:r>
            <a:r>
              <a:rPr lang="en-US" altLang="en-US" sz="2400" dirty="0" err="1">
                <a:solidFill>
                  <a:schemeClr val="bg2"/>
                </a:solidFill>
              </a:rPr>
              <a:t>Yasmani</a:t>
            </a:r>
            <a:r>
              <a:rPr lang="en-US" altLang="en-US" sz="2400" dirty="0">
                <a:solidFill>
                  <a:schemeClr val="bg2"/>
                </a:solidFill>
              </a:rPr>
              <a:t> </a:t>
            </a:r>
            <a:r>
              <a:rPr lang="en-US" altLang="en-US" sz="2400" dirty="0" err="1">
                <a:solidFill>
                  <a:schemeClr val="bg2"/>
                </a:solidFill>
              </a:rPr>
              <a:t>Subairat</a:t>
            </a:r>
            <a:r>
              <a:rPr lang="en-US" altLang="en-US" sz="2400" dirty="0">
                <a:solidFill>
                  <a:schemeClr val="bg2"/>
                </a:solidFill>
              </a:rPr>
              <a:t>  for his assistance and mentorship that I received throughout the senior design project.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2B68370-F9A1-4BC5-9391-178C0C5FF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pic>
        <p:nvPicPr>
          <p:cNvPr id="5" name="Picture 4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5AF9C643-9C51-4B33-8E43-1FFEE3390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1051" y="16799961"/>
            <a:ext cx="4514850" cy="21336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94D29F0-EC31-439C-8DD5-16E5E6487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6502" y="13601076"/>
            <a:ext cx="10115550" cy="1027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3A54D50C-8E1D-46C0-B920-51397626E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01" y="772406"/>
            <a:ext cx="3852680" cy="2206756"/>
          </a:xfrm>
          <a:prstGeom prst="rect">
            <a:avLst/>
          </a:prstGeom>
        </p:spPr>
      </p:pic>
      <p:pic>
        <p:nvPicPr>
          <p:cNvPr id="1034" name="Picture 10" descr="See the source image">
            <a:extLst>
              <a:ext uri="{FF2B5EF4-FFF2-40B4-BE49-F238E27FC236}">
                <a16:creationId xmlns:a16="http://schemas.microsoft.com/office/drawing/2014/main" id="{E0027A46-04CB-4D60-A550-E44178CB3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211" y="16359553"/>
            <a:ext cx="5762625" cy="301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D9CFBD-73D4-45C4-A2F3-486380AAD7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47140" y="19969647"/>
            <a:ext cx="7422141" cy="417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6809</TotalTime>
  <Words>267</Words>
  <Application>Microsoft Office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Yermaineh Soto</cp:lastModifiedBy>
  <cp:revision>78</cp:revision>
  <dcterms:created xsi:type="dcterms:W3CDTF">2019-06-25T19:12:02Z</dcterms:created>
  <dcterms:modified xsi:type="dcterms:W3CDTF">2021-08-02T13:00:22Z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