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A4A3A4"/>
          </p15:clr>
        </p15:guide>
        <p15:guide id="2" pos="13824">
          <p15:clr>
            <a:srgbClr val="A4A3A4"/>
          </p15:clr>
        </p15:guide>
      </p15:sldGuideLst>
    </p:ext>
    <p:ext uri="http://customooxmlschemas.google.com/">
      <go:slidesCustomData xmlns:go="http://customooxmlschemas.google.com/" r:id="rId7" roundtripDataSignature="AMtx7mj5QtU6L7XNBRoYDiMvpxgEQkvuh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1pPr>
            <a:lvl2pPr indent="-228600" lvl="1" marL="9144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2pPr>
            <a:lvl3pPr indent="-228600" lvl="2" marL="13716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3pPr>
            <a:lvl4pPr indent="-228600" lvl="3" marL="18288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4pPr>
            <a:lvl5pPr indent="-228600" lvl="4" marL="22860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029"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029"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029"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029"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sz="1029"/>
          </a:p>
        </p:txBody>
      </p:sp>
      <p:sp>
        <p:nvSpPr>
          <p:cNvPr id="87" name="Google Shape;8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49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49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49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49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49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49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49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49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2"/>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rot="5400000">
            <a:off x="11084719" y="-1207294"/>
            <a:ext cx="21723350" cy="39501763"/>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3"/>
          <p:cNvSpPr txBox="1"/>
          <p:nvPr>
            <p:ph type="title"/>
          </p:nvPr>
        </p:nvSpPr>
        <p:spPr>
          <a:xfrm rot="5400000">
            <a:off x="22715583" y="10423668"/>
            <a:ext cx="28087546" cy="9875837"/>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body"/>
          </p:nvPr>
        </p:nvSpPr>
        <p:spPr>
          <a:xfrm rot="5400000">
            <a:off x="2887711" y="624029"/>
            <a:ext cx="28087546" cy="29475114"/>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13"/>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4"/>
          <p:cNvSpPr txBox="1"/>
          <p:nvPr>
            <p:ph type="ctrTitle"/>
          </p:nvPr>
        </p:nvSpPr>
        <p:spPr>
          <a:xfrm>
            <a:off x="3292478" y="10226491"/>
            <a:ext cx="37306249" cy="7056345"/>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subTitle"/>
          </p:nvPr>
        </p:nvSpPr>
        <p:spPr>
          <a:xfrm>
            <a:off x="6583365" y="18654434"/>
            <a:ext cx="30724474" cy="8411135"/>
          </a:xfrm>
          <a:prstGeom prst="rect">
            <a:avLst/>
          </a:prstGeom>
          <a:noFill/>
          <a:ln>
            <a:noFill/>
          </a:ln>
        </p:spPr>
        <p:txBody>
          <a:bodyPr anchorCtr="0" anchor="t" bIns="214225" lIns="428450" spcFirstLastPara="1" rIns="428450" wrap="square" tIns="214225">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p:txBody>
      </p:sp>
      <p:sp>
        <p:nvSpPr>
          <p:cNvPr id="22" name="Google Shape;22;p4"/>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4"/>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5"/>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a:off x="2195513" y="7681913"/>
            <a:ext cx="39501763" cy="21723350"/>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5"/>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5"/>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6"/>
          <p:cNvSpPr txBox="1"/>
          <p:nvPr>
            <p:ph type="title"/>
          </p:nvPr>
        </p:nvSpPr>
        <p:spPr>
          <a:xfrm>
            <a:off x="3467102" y="21153908"/>
            <a:ext cx="37307837" cy="6536951"/>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3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txBox="1"/>
          <p:nvPr>
            <p:ph idx="1" type="body"/>
          </p:nvPr>
        </p:nvSpPr>
        <p:spPr>
          <a:xfrm>
            <a:off x="3467102" y="13953005"/>
            <a:ext cx="37307837" cy="7200900"/>
          </a:xfrm>
          <a:prstGeom prst="rect">
            <a:avLst/>
          </a:prstGeom>
          <a:noFill/>
          <a:ln>
            <a:noFill/>
          </a:ln>
        </p:spPr>
        <p:txBody>
          <a:bodyPr anchorCtr="0" anchor="b" bIns="214225" lIns="428450" spcFirstLastPara="1" rIns="428450" wrap="square" tIns="214225">
            <a:noAutofit/>
          </a:bodyPr>
          <a:lstStyle>
            <a:lvl1pPr indent="-228600" lvl="0" marL="457200" algn="l">
              <a:spcBef>
                <a:spcPts val="300"/>
              </a:spcBef>
              <a:spcAft>
                <a:spcPts val="0"/>
              </a:spcAft>
              <a:buClr>
                <a:schemeClr val="dk1"/>
              </a:buClr>
              <a:buSzPts val="1500"/>
              <a:buFont typeface="Arial"/>
              <a:buNone/>
              <a:defRPr sz="1500"/>
            </a:lvl1pPr>
            <a:lvl2pPr indent="-228600" lvl="1" marL="914400" algn="l">
              <a:spcBef>
                <a:spcPts val="270"/>
              </a:spcBef>
              <a:spcAft>
                <a:spcPts val="0"/>
              </a:spcAft>
              <a:buClr>
                <a:schemeClr val="dk1"/>
              </a:buClr>
              <a:buSzPts val="1350"/>
              <a:buFont typeface="Arial"/>
              <a:buNone/>
              <a:defRPr sz="1350"/>
            </a:lvl2pPr>
            <a:lvl3pPr indent="-228600" lvl="2" marL="1371600" algn="l">
              <a:spcBef>
                <a:spcPts val="240"/>
              </a:spcBef>
              <a:spcAft>
                <a:spcPts val="0"/>
              </a:spcAft>
              <a:buClr>
                <a:schemeClr val="dk1"/>
              </a:buClr>
              <a:buSzPts val="1200"/>
              <a:buFont typeface="Arial"/>
              <a:buNone/>
              <a:defRPr sz="1200"/>
            </a:lvl3pPr>
            <a:lvl4pPr indent="-228600" lvl="3" marL="1828800" algn="l">
              <a:spcBef>
                <a:spcPts val="210"/>
              </a:spcBef>
              <a:spcAft>
                <a:spcPts val="0"/>
              </a:spcAft>
              <a:buClr>
                <a:schemeClr val="dk1"/>
              </a:buClr>
              <a:buSzPts val="1050"/>
              <a:buFont typeface="Arial"/>
              <a:buNone/>
              <a:defRPr sz="1050"/>
            </a:lvl4pPr>
            <a:lvl5pPr indent="-228600" lvl="4" marL="2286000" algn="l">
              <a:spcBef>
                <a:spcPts val="210"/>
              </a:spcBef>
              <a:spcAft>
                <a:spcPts val="0"/>
              </a:spcAft>
              <a:buClr>
                <a:schemeClr val="dk1"/>
              </a:buClr>
              <a:buSzPts val="1050"/>
              <a:buFont typeface="Arial"/>
              <a:buNone/>
              <a:defRPr sz="1050"/>
            </a:lvl5pPr>
            <a:lvl6pPr indent="-228600" lvl="5" marL="2743200" algn="l">
              <a:spcBef>
                <a:spcPts val="210"/>
              </a:spcBef>
              <a:spcAft>
                <a:spcPts val="0"/>
              </a:spcAft>
              <a:buClr>
                <a:schemeClr val="dk1"/>
              </a:buClr>
              <a:buSzPts val="1050"/>
              <a:buFont typeface="Arial"/>
              <a:buNone/>
              <a:defRPr sz="1050"/>
            </a:lvl6pPr>
            <a:lvl7pPr indent="-228600" lvl="6" marL="3200400" algn="l">
              <a:spcBef>
                <a:spcPts val="210"/>
              </a:spcBef>
              <a:spcAft>
                <a:spcPts val="0"/>
              </a:spcAft>
              <a:buClr>
                <a:schemeClr val="dk1"/>
              </a:buClr>
              <a:buSzPts val="1050"/>
              <a:buFont typeface="Arial"/>
              <a:buNone/>
              <a:defRPr sz="1050"/>
            </a:lvl7pPr>
            <a:lvl8pPr indent="-228600" lvl="7" marL="3657600" algn="l">
              <a:spcBef>
                <a:spcPts val="210"/>
              </a:spcBef>
              <a:spcAft>
                <a:spcPts val="0"/>
              </a:spcAft>
              <a:buClr>
                <a:schemeClr val="dk1"/>
              </a:buClr>
              <a:buSzPts val="1050"/>
              <a:buFont typeface="Arial"/>
              <a:buNone/>
              <a:defRPr sz="1050"/>
            </a:lvl8pPr>
            <a:lvl9pPr indent="-228600" lvl="8" marL="4114800" algn="l">
              <a:spcBef>
                <a:spcPts val="210"/>
              </a:spcBef>
              <a:spcAft>
                <a:spcPts val="0"/>
              </a:spcAft>
              <a:buClr>
                <a:schemeClr val="dk1"/>
              </a:buClr>
              <a:buSzPts val="1050"/>
              <a:buFont typeface="Arial"/>
              <a:buNone/>
              <a:defRPr sz="1050"/>
            </a:lvl9pPr>
          </a:lstStyle>
          <a:p/>
        </p:txBody>
      </p:sp>
      <p:sp>
        <p:nvSpPr>
          <p:cNvPr id="34" name="Google Shape;34;p6"/>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6"/>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7"/>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9" name="Google Shape;39;p7"/>
          <p:cNvSpPr txBox="1"/>
          <p:nvPr>
            <p:ph idx="1" type="body"/>
          </p:nvPr>
        </p:nvSpPr>
        <p:spPr>
          <a:xfrm>
            <a:off x="2193927"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40" name="Google Shape;40;p7"/>
          <p:cNvSpPr txBox="1"/>
          <p:nvPr>
            <p:ph idx="2" type="body"/>
          </p:nvPr>
        </p:nvSpPr>
        <p:spPr>
          <a:xfrm>
            <a:off x="22021803"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41" name="Google Shape;41;p7"/>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7"/>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8"/>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6" name="Google Shape;46;p8"/>
          <p:cNvSpPr txBox="1"/>
          <p:nvPr>
            <p:ph idx="1" type="body"/>
          </p:nvPr>
        </p:nvSpPr>
        <p:spPr>
          <a:xfrm>
            <a:off x="2193925" y="7368989"/>
            <a:ext cx="19392902"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47" name="Google Shape;47;p8"/>
          <p:cNvSpPr txBox="1"/>
          <p:nvPr>
            <p:ph idx="2" type="body"/>
          </p:nvPr>
        </p:nvSpPr>
        <p:spPr>
          <a:xfrm>
            <a:off x="2193925" y="10439962"/>
            <a:ext cx="19392902"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48" name="Google Shape;48;p8"/>
          <p:cNvSpPr txBox="1"/>
          <p:nvPr>
            <p:ph idx="3" type="body"/>
          </p:nvPr>
        </p:nvSpPr>
        <p:spPr>
          <a:xfrm>
            <a:off x="22296438" y="7368989"/>
            <a:ext cx="19400837"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49" name="Google Shape;49;p8"/>
          <p:cNvSpPr txBox="1"/>
          <p:nvPr>
            <p:ph idx="4" type="body"/>
          </p:nvPr>
        </p:nvSpPr>
        <p:spPr>
          <a:xfrm>
            <a:off x="22296438" y="10439962"/>
            <a:ext cx="19400837"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0" name="Google Shape;50;p8"/>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8"/>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9"/>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5" name="Google Shape;55;p9"/>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9"/>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9"/>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0"/>
          <p:cNvSpPr txBox="1"/>
          <p:nvPr>
            <p:ph type="title"/>
          </p:nvPr>
        </p:nvSpPr>
        <p:spPr>
          <a:xfrm>
            <a:off x="2193926" y="1311088"/>
            <a:ext cx="14439902" cy="55771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0" name="Google Shape;60;p10"/>
          <p:cNvSpPr txBox="1"/>
          <p:nvPr>
            <p:ph idx="1" type="body"/>
          </p:nvPr>
        </p:nvSpPr>
        <p:spPr>
          <a:xfrm>
            <a:off x="17160873" y="1311088"/>
            <a:ext cx="24536399" cy="28094267"/>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61950" lvl="1" marL="914400" algn="l">
              <a:spcBef>
                <a:spcPts val="420"/>
              </a:spcBef>
              <a:spcAft>
                <a:spcPts val="0"/>
              </a:spcAft>
              <a:buClr>
                <a:schemeClr val="dk1"/>
              </a:buClr>
              <a:buSzPts val="2100"/>
              <a:buFont typeface="Arial"/>
              <a:buChar char="–"/>
              <a:defRPr sz="2100"/>
            </a:lvl2pPr>
            <a:lvl3pPr indent="-342900" lvl="2" marL="1371600" algn="l">
              <a:spcBef>
                <a:spcPts val="360"/>
              </a:spcBef>
              <a:spcAft>
                <a:spcPts val="0"/>
              </a:spcAft>
              <a:buClr>
                <a:schemeClr val="dk1"/>
              </a:buClr>
              <a:buSzPts val="1800"/>
              <a:buFont typeface="Arial"/>
              <a:buChar char="•"/>
              <a:defRPr sz="1800"/>
            </a:lvl3pPr>
            <a:lvl4pPr indent="-323850" lvl="3" marL="1828800" algn="l">
              <a:spcBef>
                <a:spcPts val="300"/>
              </a:spcBef>
              <a:spcAft>
                <a:spcPts val="0"/>
              </a:spcAft>
              <a:buClr>
                <a:schemeClr val="dk1"/>
              </a:buClr>
              <a:buSzPts val="1500"/>
              <a:buFont typeface="Arial"/>
              <a:buChar char="–"/>
              <a:defRPr sz="1500"/>
            </a:lvl4pPr>
            <a:lvl5pPr indent="-323850" lvl="4" marL="2286000" algn="l">
              <a:spcBef>
                <a:spcPts val="300"/>
              </a:spcBef>
              <a:spcAft>
                <a:spcPts val="0"/>
              </a:spcAft>
              <a:buClr>
                <a:schemeClr val="dk1"/>
              </a:buClr>
              <a:buSzPts val="1500"/>
              <a:buFont typeface="Arial"/>
              <a:buChar char="»"/>
              <a:defRPr sz="1500"/>
            </a:lvl5pPr>
            <a:lvl6pPr indent="-323850" lvl="5" marL="2743200" algn="l">
              <a:spcBef>
                <a:spcPts val="300"/>
              </a:spcBef>
              <a:spcAft>
                <a:spcPts val="0"/>
              </a:spcAft>
              <a:buClr>
                <a:schemeClr val="dk1"/>
              </a:buClr>
              <a:buSzPts val="1500"/>
              <a:buFont typeface="Arial"/>
              <a:buChar char="»"/>
              <a:defRPr sz="1500"/>
            </a:lvl6pPr>
            <a:lvl7pPr indent="-323850" lvl="6" marL="3200400" algn="l">
              <a:spcBef>
                <a:spcPts val="300"/>
              </a:spcBef>
              <a:spcAft>
                <a:spcPts val="0"/>
              </a:spcAft>
              <a:buClr>
                <a:schemeClr val="dk1"/>
              </a:buClr>
              <a:buSzPts val="1500"/>
              <a:buFont typeface="Arial"/>
              <a:buChar char="»"/>
              <a:defRPr sz="1500"/>
            </a:lvl7pPr>
            <a:lvl8pPr indent="-323850" lvl="7" marL="3657600" algn="l">
              <a:spcBef>
                <a:spcPts val="300"/>
              </a:spcBef>
              <a:spcAft>
                <a:spcPts val="0"/>
              </a:spcAft>
              <a:buClr>
                <a:schemeClr val="dk1"/>
              </a:buClr>
              <a:buSzPts val="1500"/>
              <a:buFont typeface="Arial"/>
              <a:buChar char="»"/>
              <a:defRPr sz="1500"/>
            </a:lvl8pPr>
            <a:lvl9pPr indent="-323850" lvl="8" marL="4114800" algn="l">
              <a:spcBef>
                <a:spcPts val="300"/>
              </a:spcBef>
              <a:spcAft>
                <a:spcPts val="0"/>
              </a:spcAft>
              <a:buClr>
                <a:schemeClr val="dk1"/>
              </a:buClr>
              <a:buSzPts val="1500"/>
              <a:buFont typeface="Arial"/>
              <a:buChar char="»"/>
              <a:defRPr sz="1500"/>
            </a:lvl9pPr>
          </a:lstStyle>
          <a:p/>
        </p:txBody>
      </p:sp>
      <p:sp>
        <p:nvSpPr>
          <p:cNvPr id="61" name="Google Shape;61;p10"/>
          <p:cNvSpPr txBox="1"/>
          <p:nvPr>
            <p:ph idx="2" type="body"/>
          </p:nvPr>
        </p:nvSpPr>
        <p:spPr>
          <a:xfrm>
            <a:off x="2193926" y="6888255"/>
            <a:ext cx="14439902" cy="22517100"/>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62" name="Google Shape;62;p10"/>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10"/>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0"/>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1"/>
          <p:cNvSpPr txBox="1"/>
          <p:nvPr>
            <p:ph type="title"/>
          </p:nvPr>
        </p:nvSpPr>
        <p:spPr>
          <a:xfrm>
            <a:off x="8602666" y="23043217"/>
            <a:ext cx="26335038" cy="27196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7" name="Google Shape;67;p11"/>
          <p:cNvSpPr/>
          <p:nvPr>
            <p:ph idx="2" type="pic"/>
          </p:nvPr>
        </p:nvSpPr>
        <p:spPr>
          <a:xfrm>
            <a:off x="8602666" y="2941545"/>
            <a:ext cx="26335038" cy="19750368"/>
          </a:xfrm>
          <a:prstGeom prst="rect">
            <a:avLst/>
          </a:prstGeom>
          <a:noFill/>
          <a:ln>
            <a:noFill/>
          </a:ln>
        </p:spPr>
        <p:txBody>
          <a:bodyPr anchorCtr="0" anchor="t" bIns="214225" lIns="428450" spcFirstLastPara="1" rIns="428450" wrap="square" tIns="214225">
            <a:noAutofit/>
          </a:bodyPr>
          <a:lstStyle>
            <a:lvl1pPr lvl="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lvl="1" marR="0" rtl="0" algn="l">
              <a:spcBef>
                <a:spcPts val="42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36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3pPr>
            <a:lvl4pPr lvl="3"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4pPr>
            <a:lvl5pPr lvl="4"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5pPr>
            <a:lvl6pPr lvl="5"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6pPr>
            <a:lvl7pPr lvl="6"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7pPr>
            <a:lvl8pPr lvl="7"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8pPr>
            <a:lvl9pPr lvl="8"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9pPr>
          </a:lstStyle>
          <a:p/>
        </p:txBody>
      </p:sp>
      <p:sp>
        <p:nvSpPr>
          <p:cNvPr id="68" name="Google Shape;68;p11"/>
          <p:cNvSpPr txBox="1"/>
          <p:nvPr>
            <p:ph idx="1" type="body"/>
          </p:nvPr>
        </p:nvSpPr>
        <p:spPr>
          <a:xfrm>
            <a:off x="8602666" y="25762884"/>
            <a:ext cx="26335038" cy="3864348"/>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69" name="Google Shape;69;p11"/>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1"/>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1"/>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2195513" y="7681913"/>
            <a:ext cx="39501763" cy="21723350"/>
          </a:xfrm>
          <a:prstGeom prst="rect">
            <a:avLst/>
          </a:prstGeom>
          <a:noFill/>
          <a:ln>
            <a:noFill/>
          </a:ln>
        </p:spPr>
        <p:txBody>
          <a:bodyPr anchorCtr="0" anchor="t" bIns="214225" lIns="428450" spcFirstLastPara="1" rIns="428450" wrap="square" tIns="214225">
            <a:noAutofit/>
          </a:bodyPr>
          <a:lstStyle>
            <a:lvl1pPr indent="-939800" lvl="0" marL="4572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1pPr>
            <a:lvl2pPr indent="-844550" lvl="1" marL="914400" marR="0" rtl="0" algn="l">
              <a:spcBef>
                <a:spcPts val="1940"/>
              </a:spcBef>
              <a:spcAft>
                <a:spcPts val="0"/>
              </a:spcAft>
              <a:buClr>
                <a:schemeClr val="dk1"/>
              </a:buClr>
              <a:buSzPts val="9700"/>
              <a:buFont typeface="Arial"/>
              <a:buChar char="–"/>
              <a:defRPr b="0" i="0" sz="9700" u="none" cap="none" strike="noStrike">
                <a:solidFill>
                  <a:schemeClr val="dk1"/>
                </a:solidFill>
                <a:latin typeface="Arial"/>
                <a:ea typeface="Arial"/>
                <a:cs typeface="Arial"/>
                <a:sym typeface="Arial"/>
              </a:defRPr>
            </a:lvl2pPr>
            <a:lvl3pPr indent="-762000" lvl="2" marL="1371600" marR="0" rtl="0" algn="l">
              <a:spcBef>
                <a:spcPts val="1680"/>
              </a:spcBef>
              <a:spcAft>
                <a:spcPts val="0"/>
              </a:spcAft>
              <a:buClr>
                <a:schemeClr val="dk1"/>
              </a:buClr>
              <a:buSzPts val="8400"/>
              <a:buFont typeface="Arial"/>
              <a:buChar char="•"/>
              <a:defRPr b="0" i="0" sz="8400" u="none" cap="none" strike="noStrike">
                <a:solidFill>
                  <a:schemeClr val="dk1"/>
                </a:solidFill>
                <a:latin typeface="Arial"/>
                <a:ea typeface="Arial"/>
                <a:cs typeface="Arial"/>
                <a:sym typeface="Arial"/>
              </a:defRPr>
            </a:lvl3pPr>
            <a:lvl4pPr indent="-673100" lvl="3" marL="18288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4pPr>
            <a:lvl5pPr indent="-673100" lvl="4" marL="22860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5pPr>
            <a:lvl6pPr indent="-676275" lvl="5" marL="27432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6pPr>
            <a:lvl7pPr indent="-676275" lvl="6" marL="32004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7pPr>
            <a:lvl8pPr indent="-676275" lvl="7" marL="36576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8pPr>
            <a:lvl9pPr indent="-676275" lvl="8" marL="41148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marR="0" rtl="0" algn="l">
              <a:spcBef>
                <a:spcPts val="0"/>
              </a:spcBef>
              <a:spcAft>
                <a:spcPts val="0"/>
              </a:spcAft>
              <a:buSzPts val="1400"/>
              <a:buNone/>
              <a:defRPr b="0" i="0" sz="495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marR="0" rtl="0" algn="ctr">
              <a:spcBef>
                <a:spcPts val="0"/>
              </a:spcBef>
              <a:spcAft>
                <a:spcPts val="0"/>
              </a:spcAft>
              <a:buSzPts val="1400"/>
              <a:buNone/>
              <a:defRPr b="0" i="0" sz="495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rtl="0" algn="r">
              <a:spcBef>
                <a:spcPts val="0"/>
              </a:spcBef>
              <a:spcAft>
                <a:spcPts val="0"/>
              </a:spcAft>
              <a:buNone/>
              <a:defRPr b="0" i="0" sz="4900" u="none" cap="none" strike="noStrike">
                <a:solidFill>
                  <a:schemeClr val="dk1"/>
                </a:solidFill>
                <a:latin typeface="Arial"/>
                <a:ea typeface="Arial"/>
                <a:cs typeface="Arial"/>
                <a:sym typeface="Arial"/>
              </a:defRPr>
            </a:lvl1pPr>
            <a:lvl2pPr indent="0" lvl="1" marL="0" marR="0" rtl="0" algn="r">
              <a:spcBef>
                <a:spcPts val="0"/>
              </a:spcBef>
              <a:spcAft>
                <a:spcPts val="0"/>
              </a:spcAft>
              <a:buNone/>
              <a:defRPr b="0" i="0" sz="4900" u="none" cap="none" strike="noStrike">
                <a:solidFill>
                  <a:schemeClr val="dk1"/>
                </a:solidFill>
                <a:latin typeface="Arial"/>
                <a:ea typeface="Arial"/>
                <a:cs typeface="Arial"/>
                <a:sym typeface="Arial"/>
              </a:defRPr>
            </a:lvl2pPr>
            <a:lvl3pPr indent="0" lvl="2" marL="0" marR="0" rtl="0" algn="r">
              <a:spcBef>
                <a:spcPts val="0"/>
              </a:spcBef>
              <a:spcAft>
                <a:spcPts val="0"/>
              </a:spcAft>
              <a:buNone/>
              <a:defRPr b="0" i="0" sz="4900" u="none" cap="none" strike="noStrike">
                <a:solidFill>
                  <a:schemeClr val="dk1"/>
                </a:solidFill>
                <a:latin typeface="Arial"/>
                <a:ea typeface="Arial"/>
                <a:cs typeface="Arial"/>
                <a:sym typeface="Arial"/>
              </a:defRPr>
            </a:lvl3pPr>
            <a:lvl4pPr indent="0" lvl="3" marL="0" marR="0" rtl="0" algn="r">
              <a:spcBef>
                <a:spcPts val="0"/>
              </a:spcBef>
              <a:spcAft>
                <a:spcPts val="0"/>
              </a:spcAft>
              <a:buNone/>
              <a:defRPr b="0" i="0" sz="4900" u="none" cap="none" strike="noStrike">
                <a:solidFill>
                  <a:schemeClr val="dk1"/>
                </a:solidFill>
                <a:latin typeface="Arial"/>
                <a:ea typeface="Arial"/>
                <a:cs typeface="Arial"/>
                <a:sym typeface="Arial"/>
              </a:defRPr>
            </a:lvl4pPr>
            <a:lvl5pPr indent="0" lvl="4" marL="0" marR="0" rtl="0" algn="r">
              <a:spcBef>
                <a:spcPts val="0"/>
              </a:spcBef>
              <a:spcAft>
                <a:spcPts val="0"/>
              </a:spcAft>
              <a:buNone/>
              <a:defRPr b="0" i="0" sz="4900" u="none" cap="none" strike="noStrike">
                <a:solidFill>
                  <a:schemeClr val="dk1"/>
                </a:solidFill>
                <a:latin typeface="Arial"/>
                <a:ea typeface="Arial"/>
                <a:cs typeface="Arial"/>
                <a:sym typeface="Arial"/>
              </a:defRPr>
            </a:lvl5pPr>
            <a:lvl6pPr indent="0" lvl="5" marL="0" marR="0" rtl="0" algn="r">
              <a:spcBef>
                <a:spcPts val="0"/>
              </a:spcBef>
              <a:spcAft>
                <a:spcPts val="0"/>
              </a:spcAft>
              <a:buNone/>
              <a:defRPr b="0" i="0" sz="4900" u="none" cap="none" strike="noStrike">
                <a:solidFill>
                  <a:schemeClr val="dk1"/>
                </a:solidFill>
                <a:latin typeface="Arial"/>
                <a:ea typeface="Arial"/>
                <a:cs typeface="Arial"/>
                <a:sym typeface="Arial"/>
              </a:defRPr>
            </a:lvl6pPr>
            <a:lvl7pPr indent="0" lvl="6" marL="0" marR="0" rtl="0" algn="r">
              <a:spcBef>
                <a:spcPts val="0"/>
              </a:spcBef>
              <a:spcAft>
                <a:spcPts val="0"/>
              </a:spcAft>
              <a:buNone/>
              <a:defRPr b="0" i="0" sz="4900" u="none" cap="none" strike="noStrike">
                <a:solidFill>
                  <a:schemeClr val="dk1"/>
                </a:solidFill>
                <a:latin typeface="Arial"/>
                <a:ea typeface="Arial"/>
                <a:cs typeface="Arial"/>
                <a:sym typeface="Arial"/>
              </a:defRPr>
            </a:lvl7pPr>
            <a:lvl8pPr indent="0" lvl="7" marL="0" marR="0" rtl="0" algn="r">
              <a:spcBef>
                <a:spcPts val="0"/>
              </a:spcBef>
              <a:spcAft>
                <a:spcPts val="0"/>
              </a:spcAft>
              <a:buNone/>
              <a:defRPr b="0" i="0" sz="4900" u="none" cap="none" strike="noStrike">
                <a:solidFill>
                  <a:schemeClr val="dk1"/>
                </a:solidFill>
                <a:latin typeface="Arial"/>
                <a:ea typeface="Arial"/>
                <a:cs typeface="Arial"/>
                <a:sym typeface="Arial"/>
              </a:defRPr>
            </a:lvl8pPr>
            <a:lvl9pPr indent="0" lvl="8" marL="0" marR="0" rtl="0" algn="r">
              <a:spcBef>
                <a:spcPts val="0"/>
              </a:spcBef>
              <a:spcAft>
                <a:spcPts val="0"/>
              </a:spcAft>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image" Target="../media/image1.png"/><Relationship Id="rId13" Type="http://schemas.openxmlformats.org/officeDocument/2006/relationships/image" Target="../media/image11.png"/><Relationship Id="rId12" Type="http://schemas.openxmlformats.org/officeDocument/2006/relationships/image" Target="../media/image9.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7.png"/><Relationship Id="rId9" Type="http://schemas.openxmlformats.org/officeDocument/2006/relationships/image" Target="../media/image5.png"/><Relationship Id="rId15" Type="http://schemas.openxmlformats.org/officeDocument/2006/relationships/image" Target="../media/image15.png"/><Relationship Id="rId14" Type="http://schemas.openxmlformats.org/officeDocument/2006/relationships/image" Target="../media/image10.png"/><Relationship Id="rId17" Type="http://schemas.openxmlformats.org/officeDocument/2006/relationships/image" Target="../media/image2.png"/><Relationship Id="rId16" Type="http://schemas.openxmlformats.org/officeDocument/2006/relationships/image" Target="../media/image14.png"/><Relationship Id="rId5" Type="http://schemas.openxmlformats.org/officeDocument/2006/relationships/image" Target="../media/image16.png"/><Relationship Id="rId19" Type="http://schemas.openxmlformats.org/officeDocument/2006/relationships/image" Target="../media/image8.png"/><Relationship Id="rId6" Type="http://schemas.openxmlformats.org/officeDocument/2006/relationships/image" Target="../media/image3.png"/><Relationship Id="rId18" Type="http://schemas.openxmlformats.org/officeDocument/2006/relationships/image" Target="../media/image13.png"/><Relationship Id="rId7" Type="http://schemas.openxmlformats.org/officeDocument/2006/relationships/image" Target="../media/image6.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9601200" y="2054225"/>
            <a:ext cx="24688800" cy="1839913"/>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81E3F"/>
              </a:buClr>
              <a:buSzPts val="3600"/>
              <a:buFont typeface="Arial"/>
              <a:buNone/>
            </a:pPr>
            <a:r>
              <a:rPr b="1" i="0" lang="en-US" sz="3600" u="none" cap="none" strike="noStrike">
                <a:solidFill>
                  <a:srgbClr val="081E3F"/>
                </a:solidFill>
                <a:latin typeface="Arial"/>
                <a:ea typeface="Arial"/>
                <a:cs typeface="Arial"/>
                <a:sym typeface="Arial"/>
              </a:rPr>
              <a:t>Baby Feed</a:t>
            </a:r>
            <a:endParaRPr/>
          </a:p>
          <a:p>
            <a:pPr indent="0" lvl="0" marL="0" marR="0" rtl="0" algn="ctr">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Students: Alberto Canete</a:t>
            </a:r>
            <a:endParaRPr b="0" i="0" sz="2625" u="none" cap="none" strike="noStrike">
              <a:solidFill>
                <a:srgbClr val="081E3F"/>
              </a:solidFill>
              <a:latin typeface="Arial"/>
              <a:ea typeface="Arial"/>
              <a:cs typeface="Arial"/>
              <a:sym typeface="Arial"/>
            </a:endParaRPr>
          </a:p>
          <a:p>
            <a:pPr indent="0" lvl="0" marL="0" marR="0" rtl="0" algn="ctr">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Mentor:</a:t>
            </a:r>
            <a:r>
              <a:rPr b="1" i="1" lang="en-US" sz="2625" u="none" cap="none" strike="noStrike">
                <a:solidFill>
                  <a:srgbClr val="081E3F"/>
                </a:solidFill>
                <a:latin typeface="Arial"/>
                <a:ea typeface="Arial"/>
                <a:cs typeface="Arial"/>
                <a:sym typeface="Arial"/>
              </a:rPr>
              <a:t> Dr. Cristina Palacios, Product Owner</a:t>
            </a:r>
            <a:endParaRPr/>
          </a:p>
          <a:p>
            <a:pPr indent="0" lvl="0" marL="0" marR="0" rtl="0" algn="ctr">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Instructor:</a:t>
            </a:r>
            <a:r>
              <a:rPr b="1" i="1" lang="en-US" sz="2625" u="none" cap="none" strike="noStrike">
                <a:solidFill>
                  <a:srgbClr val="081E3F"/>
                </a:solidFill>
                <a:latin typeface="Arial"/>
                <a:ea typeface="Arial"/>
                <a:cs typeface="Arial"/>
                <a:sym typeface="Arial"/>
              </a:rPr>
              <a:t> </a:t>
            </a:r>
            <a:r>
              <a:rPr b="0" i="1" lang="en-US" sz="2625" u="none" cap="none" strike="noStrike">
                <a:solidFill>
                  <a:srgbClr val="081E3F"/>
                </a:solidFill>
                <a:latin typeface="Arial"/>
                <a:ea typeface="Arial"/>
                <a:cs typeface="Arial"/>
                <a:sym typeface="Arial"/>
              </a:rPr>
              <a:t>Dr. Masoud Sadjadi</a:t>
            </a:r>
            <a:r>
              <a:rPr b="0" i="0" lang="en-US" sz="2625" u="none" cap="none" strike="noStrike">
                <a:solidFill>
                  <a:srgbClr val="081E3F"/>
                </a:solidFill>
                <a:latin typeface="Arial"/>
                <a:ea typeface="Arial"/>
                <a:cs typeface="Arial"/>
                <a:sym typeface="Arial"/>
              </a:rPr>
              <a:t>,</a:t>
            </a:r>
            <a:r>
              <a:rPr b="0" i="1" lang="en-US" sz="2625" u="none" cap="none" strike="noStrike">
                <a:solidFill>
                  <a:srgbClr val="081E3F"/>
                </a:solidFill>
                <a:latin typeface="Arial"/>
                <a:ea typeface="Arial"/>
                <a:cs typeface="Arial"/>
                <a:sym typeface="Arial"/>
              </a:rPr>
              <a:t> </a:t>
            </a:r>
            <a:r>
              <a:rPr b="0" i="0" lang="en-US" sz="2625" u="none" cap="none" strike="noStrike">
                <a:solidFill>
                  <a:srgbClr val="081E3F"/>
                </a:solidFill>
                <a:latin typeface="Arial"/>
                <a:ea typeface="Arial"/>
                <a:cs typeface="Arial"/>
                <a:sym typeface="Arial"/>
              </a:rPr>
              <a:t>Florida International University</a:t>
            </a:r>
            <a:endParaRPr/>
          </a:p>
        </p:txBody>
      </p:sp>
      <p:sp>
        <p:nvSpPr>
          <p:cNvPr id="90" name="Google Shape;90;p1"/>
          <p:cNvSpPr txBox="1"/>
          <p:nvPr/>
        </p:nvSpPr>
        <p:spPr>
          <a:xfrm>
            <a:off x="1436688" y="31888113"/>
            <a:ext cx="41344849" cy="420688"/>
          </a:xfrm>
          <a:prstGeom prst="rect">
            <a:avLst/>
          </a:prstGeom>
          <a:noFill/>
          <a:ln>
            <a:noFill/>
          </a:ln>
        </p:spPr>
        <p:txBody>
          <a:bodyPr anchorCtr="0" anchor="t" bIns="36975" lIns="73975" spcFirstLastPara="1" rIns="73975" wrap="square" tIns="36975">
            <a:spAutoFit/>
          </a:bodyPr>
          <a:lstStyle/>
          <a:p>
            <a:pPr indent="-493713" lvl="0" marL="493713" marR="0" rtl="0" algn="ctr">
              <a:spcBef>
                <a:spcPts val="0"/>
              </a:spcBef>
              <a:spcAft>
                <a:spcPts val="0"/>
              </a:spcAft>
              <a:buClr>
                <a:srgbClr val="3333CC"/>
              </a:buClr>
              <a:buSzPts val="2250"/>
              <a:buFont typeface="Arial"/>
              <a:buNone/>
            </a:pPr>
            <a:r>
              <a:rPr b="0" i="0" lang="en-US" sz="2250" u="none" cap="none" strike="noStrike">
                <a:solidFill>
                  <a:schemeClr val="dk1"/>
                </a:solidFill>
                <a:latin typeface="Arial"/>
                <a:ea typeface="Arial"/>
                <a:cs typeface="Arial"/>
                <a:sym typeface="Arial"/>
              </a:rPr>
              <a:t>The material presented in this poster is based upon the work supported by </a:t>
            </a:r>
            <a:r>
              <a:rPr b="0" i="0" lang="en-US" sz="2250" u="none" cap="none" strike="noStrike">
                <a:solidFill>
                  <a:srgbClr val="FF0000"/>
                </a:solidFill>
                <a:latin typeface="Arial"/>
                <a:ea typeface="Arial"/>
                <a:cs typeface="Arial"/>
                <a:sym typeface="Arial"/>
              </a:rPr>
              <a:t>Dr. Cristina Palacios. </a:t>
            </a:r>
            <a:r>
              <a:rPr b="0" i="0" lang="en-US" sz="2250" u="none" cap="none" strike="noStrike">
                <a:solidFill>
                  <a:schemeClr val="dk1"/>
                </a:solidFill>
                <a:latin typeface="Arial"/>
                <a:ea typeface="Arial"/>
                <a:cs typeface="Arial"/>
                <a:sym typeface="Arial"/>
              </a:rPr>
              <a:t>We/I thank </a:t>
            </a:r>
            <a:r>
              <a:rPr b="0" i="0" lang="en-US" sz="2250" u="none" cap="none" strike="noStrike">
                <a:solidFill>
                  <a:srgbClr val="FF0000"/>
                </a:solidFill>
                <a:latin typeface="Arial"/>
                <a:ea typeface="Arial"/>
                <a:cs typeface="Arial"/>
                <a:sym typeface="Arial"/>
              </a:rPr>
              <a:t>my teammates, Dr. Palacios, Jennifer Bolton,</a:t>
            </a:r>
            <a:r>
              <a:rPr b="0" i="0" lang="en-US" sz="2250" u="none" cap="none" strike="noStrike">
                <a:solidFill>
                  <a:schemeClr val="dk1"/>
                </a:solidFill>
                <a:latin typeface="Arial"/>
                <a:ea typeface="Arial"/>
                <a:cs typeface="Arial"/>
                <a:sym typeface="Arial"/>
              </a:rPr>
              <a:t> </a:t>
            </a:r>
            <a:r>
              <a:rPr b="0" i="0" lang="en-US" sz="2250" u="none" cap="none" strike="noStrike">
                <a:solidFill>
                  <a:srgbClr val="FF0000"/>
                </a:solidFill>
                <a:latin typeface="Arial"/>
                <a:ea typeface="Arial"/>
                <a:cs typeface="Arial"/>
                <a:sym typeface="Arial"/>
              </a:rPr>
              <a:t>Professor Masoud, and Sumesh Kumar</a:t>
            </a:r>
            <a:r>
              <a:rPr b="0" i="0" lang="en-US" sz="2250" u="none" cap="none" strike="noStrike">
                <a:solidFill>
                  <a:schemeClr val="dk1"/>
                </a:solidFill>
                <a:latin typeface="Arial"/>
                <a:ea typeface="Arial"/>
                <a:cs typeface="Arial"/>
                <a:sym typeface="Arial"/>
              </a:rPr>
              <a:t> for assistance, cooperation and mentorship that I/we received throughout this process</a:t>
            </a:r>
            <a:endParaRPr/>
          </a:p>
        </p:txBody>
      </p:sp>
      <p:sp>
        <p:nvSpPr>
          <p:cNvPr id="91" name="Google Shape;91;p1"/>
          <p:cNvSpPr/>
          <p:nvPr/>
        </p:nvSpPr>
        <p:spPr>
          <a:xfrm>
            <a:off x="1176338" y="4114800"/>
            <a:ext cx="41605199" cy="26746199"/>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6300"/>
              <a:buFont typeface="Arial"/>
              <a:buNone/>
            </a:pPr>
            <a:r>
              <a:t/>
            </a:r>
            <a:endParaRPr b="0" i="0" sz="6300" u="none" cap="none" strike="noStrike">
              <a:solidFill>
                <a:schemeClr val="dk1"/>
              </a:solidFill>
              <a:latin typeface="Arial"/>
              <a:ea typeface="Arial"/>
              <a:cs typeface="Arial"/>
              <a:sym typeface="Arial"/>
            </a:endParaRPr>
          </a:p>
        </p:txBody>
      </p:sp>
      <p:sp>
        <p:nvSpPr>
          <p:cNvPr id="92" name="Google Shape;92;p1"/>
          <p:cNvSpPr txBox="1"/>
          <p:nvPr/>
        </p:nvSpPr>
        <p:spPr>
          <a:xfrm>
            <a:off x="3527425" y="4586288"/>
            <a:ext cx="4114800" cy="549275"/>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Problem</a:t>
            </a:r>
            <a:endParaRPr/>
          </a:p>
        </p:txBody>
      </p:sp>
      <p:sp>
        <p:nvSpPr>
          <p:cNvPr id="93" name="Google Shape;93;p1"/>
          <p:cNvSpPr/>
          <p:nvPr/>
        </p:nvSpPr>
        <p:spPr>
          <a:xfrm>
            <a:off x="1176338" y="31546800"/>
            <a:ext cx="41605199" cy="995363"/>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6300"/>
              <a:buFont typeface="Arial"/>
              <a:buNone/>
            </a:pPr>
            <a:r>
              <a:t/>
            </a:r>
            <a:endParaRPr b="0" i="0" sz="6300" u="none" cap="none" strike="noStrike">
              <a:solidFill>
                <a:schemeClr val="dk1"/>
              </a:solidFill>
              <a:latin typeface="Arial"/>
              <a:ea typeface="Arial"/>
              <a:cs typeface="Arial"/>
              <a:sym typeface="Arial"/>
            </a:endParaRPr>
          </a:p>
        </p:txBody>
      </p:sp>
      <p:sp>
        <p:nvSpPr>
          <p:cNvPr id="94" name="Google Shape;94;p1"/>
          <p:cNvSpPr txBox="1"/>
          <p:nvPr/>
        </p:nvSpPr>
        <p:spPr>
          <a:xfrm>
            <a:off x="1436688" y="31273750"/>
            <a:ext cx="3735387" cy="547688"/>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Acknowledgement</a:t>
            </a:r>
            <a:endParaRPr/>
          </a:p>
        </p:txBody>
      </p:sp>
      <p:sp>
        <p:nvSpPr>
          <p:cNvPr id="95" name="Google Shape;95;p1"/>
          <p:cNvSpPr txBox="1"/>
          <p:nvPr/>
        </p:nvSpPr>
        <p:spPr>
          <a:xfrm>
            <a:off x="19682802" y="4587875"/>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Current System</a:t>
            </a:r>
            <a:endParaRPr/>
          </a:p>
        </p:txBody>
      </p:sp>
      <p:sp>
        <p:nvSpPr>
          <p:cNvPr id="96" name="Google Shape;96;p1"/>
          <p:cNvSpPr txBox="1"/>
          <p:nvPr/>
        </p:nvSpPr>
        <p:spPr>
          <a:xfrm>
            <a:off x="35661600" y="4586288"/>
            <a:ext cx="4114800" cy="549275"/>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Requirements</a:t>
            </a:r>
            <a:endParaRPr/>
          </a:p>
        </p:txBody>
      </p:sp>
      <p:sp>
        <p:nvSpPr>
          <p:cNvPr id="97" name="Google Shape;97;p1"/>
          <p:cNvSpPr txBox="1"/>
          <p:nvPr/>
        </p:nvSpPr>
        <p:spPr>
          <a:xfrm>
            <a:off x="3527425" y="13274675"/>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System Design</a:t>
            </a:r>
            <a:endParaRPr/>
          </a:p>
        </p:txBody>
      </p:sp>
      <p:sp>
        <p:nvSpPr>
          <p:cNvPr id="98" name="Google Shape;98;p1"/>
          <p:cNvSpPr txBox="1"/>
          <p:nvPr/>
        </p:nvSpPr>
        <p:spPr>
          <a:xfrm>
            <a:off x="19921538" y="13274675"/>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Object Design</a:t>
            </a:r>
            <a:endParaRPr/>
          </a:p>
        </p:txBody>
      </p:sp>
      <p:sp>
        <p:nvSpPr>
          <p:cNvPr id="99" name="Google Shape;99;p1"/>
          <p:cNvSpPr txBox="1"/>
          <p:nvPr/>
        </p:nvSpPr>
        <p:spPr>
          <a:xfrm>
            <a:off x="35661600" y="13274675"/>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Implementation</a:t>
            </a:r>
            <a:endParaRPr/>
          </a:p>
        </p:txBody>
      </p:sp>
      <p:sp>
        <p:nvSpPr>
          <p:cNvPr id="100" name="Google Shape;100;p1"/>
          <p:cNvSpPr txBox="1"/>
          <p:nvPr/>
        </p:nvSpPr>
        <p:spPr>
          <a:xfrm>
            <a:off x="3527425" y="22190075"/>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Verification</a:t>
            </a:r>
            <a:endParaRPr/>
          </a:p>
        </p:txBody>
      </p:sp>
      <p:sp>
        <p:nvSpPr>
          <p:cNvPr id="101" name="Google Shape;101;p1"/>
          <p:cNvSpPr txBox="1"/>
          <p:nvPr/>
        </p:nvSpPr>
        <p:spPr>
          <a:xfrm>
            <a:off x="19921538" y="22338752"/>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Screenshots</a:t>
            </a:r>
            <a:endParaRPr/>
          </a:p>
        </p:txBody>
      </p:sp>
      <p:sp>
        <p:nvSpPr>
          <p:cNvPr id="102" name="Google Shape;102;p1"/>
          <p:cNvSpPr txBox="1"/>
          <p:nvPr/>
        </p:nvSpPr>
        <p:spPr>
          <a:xfrm>
            <a:off x="35693556" y="22458816"/>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Summary</a:t>
            </a:r>
            <a:endParaRPr/>
          </a:p>
        </p:txBody>
      </p:sp>
      <p:sp>
        <p:nvSpPr>
          <p:cNvPr id="103" name="Google Shape;103;p1"/>
          <p:cNvSpPr txBox="1"/>
          <p:nvPr/>
        </p:nvSpPr>
        <p:spPr>
          <a:xfrm>
            <a:off x="9601200" y="0"/>
            <a:ext cx="24688800" cy="1938338"/>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6600" u="none" cap="none" strike="noStrike">
                <a:solidFill>
                  <a:srgbClr val="B6862C"/>
                </a:solidFill>
                <a:latin typeface="Arial"/>
                <a:ea typeface="Arial"/>
                <a:cs typeface="Arial"/>
                <a:sym typeface="Arial"/>
              </a:rPr>
              <a:t>School of Computing &amp; Information Sciences</a:t>
            </a:r>
            <a:endParaRPr/>
          </a:p>
          <a:p>
            <a:pPr indent="0" lvl="0" marL="0" marR="0" rtl="0" algn="ctr">
              <a:spcBef>
                <a:spcPts val="0"/>
              </a:spcBef>
              <a:spcAft>
                <a:spcPts val="0"/>
              </a:spcAft>
              <a:buNone/>
            </a:pPr>
            <a:r>
              <a:rPr b="0" i="1" lang="en-US" sz="5400" u="none" cap="none" strike="noStrike">
                <a:solidFill>
                  <a:srgbClr val="B6862C"/>
                </a:solidFill>
                <a:latin typeface="Arial"/>
                <a:ea typeface="Arial"/>
                <a:cs typeface="Arial"/>
                <a:sym typeface="Arial"/>
              </a:rPr>
              <a:t>SUMMER 2021 Senior Design Project</a:t>
            </a:r>
            <a:endParaRPr/>
          </a:p>
        </p:txBody>
      </p:sp>
      <p:pic>
        <p:nvPicPr>
          <p:cNvPr id="104" name="Google Shape;104;p1"/>
          <p:cNvPicPr preferRelativeResize="0"/>
          <p:nvPr/>
        </p:nvPicPr>
        <p:blipFill rotWithShape="1">
          <a:blip r:embed="rId3">
            <a:alphaModFix/>
          </a:blip>
          <a:srcRect b="0" l="0" r="0" t="0"/>
          <a:stretch/>
        </p:blipFill>
        <p:spPr>
          <a:xfrm>
            <a:off x="1176338" y="622300"/>
            <a:ext cx="7667625" cy="2632075"/>
          </a:xfrm>
          <a:prstGeom prst="rect">
            <a:avLst/>
          </a:prstGeom>
          <a:noFill/>
          <a:ln>
            <a:noFill/>
          </a:ln>
        </p:spPr>
      </p:pic>
      <p:pic>
        <p:nvPicPr>
          <p:cNvPr descr="A picture containing clock, drawing&#10;&#10;Description automatically generated" id="105" name="Google Shape;105;p1"/>
          <p:cNvPicPr preferRelativeResize="0"/>
          <p:nvPr/>
        </p:nvPicPr>
        <p:blipFill rotWithShape="1">
          <a:blip r:embed="rId4">
            <a:alphaModFix/>
          </a:blip>
          <a:srcRect b="0" l="0" r="0" t="0"/>
          <a:stretch/>
        </p:blipFill>
        <p:spPr>
          <a:xfrm>
            <a:off x="35047238" y="1362552"/>
            <a:ext cx="2900363" cy="838688"/>
          </a:xfrm>
          <a:prstGeom prst="rect">
            <a:avLst/>
          </a:prstGeom>
          <a:noFill/>
          <a:ln>
            <a:noFill/>
          </a:ln>
        </p:spPr>
      </p:pic>
      <p:pic>
        <p:nvPicPr>
          <p:cNvPr descr="A close up of a sign&#10;&#10;Description automatically generated" id="106" name="Google Shape;106;p1"/>
          <p:cNvPicPr preferRelativeResize="0"/>
          <p:nvPr/>
        </p:nvPicPr>
        <p:blipFill rotWithShape="1">
          <a:blip r:embed="rId5">
            <a:alphaModFix/>
          </a:blip>
          <a:srcRect b="0" l="0" r="0" t="0"/>
          <a:stretch/>
        </p:blipFill>
        <p:spPr>
          <a:xfrm>
            <a:off x="38368019" y="1441748"/>
            <a:ext cx="3128964" cy="844792"/>
          </a:xfrm>
          <a:prstGeom prst="rect">
            <a:avLst/>
          </a:prstGeom>
          <a:noFill/>
          <a:ln>
            <a:noFill/>
          </a:ln>
        </p:spPr>
      </p:pic>
      <p:pic>
        <p:nvPicPr>
          <p:cNvPr id="107" name="Google Shape;107;p1"/>
          <p:cNvPicPr preferRelativeResize="0"/>
          <p:nvPr/>
        </p:nvPicPr>
        <p:blipFill rotWithShape="1">
          <a:blip r:embed="rId6">
            <a:alphaModFix/>
          </a:blip>
          <a:srcRect b="0" l="0" r="0" t="0"/>
          <a:stretch/>
        </p:blipFill>
        <p:spPr>
          <a:xfrm>
            <a:off x="35047238" y="330200"/>
            <a:ext cx="2900363" cy="744273"/>
          </a:xfrm>
          <a:prstGeom prst="rect">
            <a:avLst/>
          </a:prstGeom>
          <a:noFill/>
          <a:ln>
            <a:noFill/>
          </a:ln>
        </p:spPr>
      </p:pic>
      <p:pic>
        <p:nvPicPr>
          <p:cNvPr id="108" name="Google Shape;108;p1"/>
          <p:cNvPicPr preferRelativeResize="0"/>
          <p:nvPr/>
        </p:nvPicPr>
        <p:blipFill rotWithShape="1">
          <a:blip r:embed="rId7">
            <a:alphaModFix/>
          </a:blip>
          <a:srcRect b="0" l="0" r="0" t="0"/>
          <a:stretch/>
        </p:blipFill>
        <p:spPr>
          <a:xfrm>
            <a:off x="38368019" y="479213"/>
            <a:ext cx="2373170" cy="587003"/>
          </a:xfrm>
          <a:prstGeom prst="rect">
            <a:avLst/>
          </a:prstGeom>
          <a:noFill/>
          <a:ln>
            <a:noFill/>
          </a:ln>
        </p:spPr>
      </p:pic>
      <p:pic>
        <p:nvPicPr>
          <p:cNvPr descr="A picture containing drawing&#10;&#10;Description automatically generated" id="109" name="Google Shape;109;p1"/>
          <p:cNvPicPr preferRelativeResize="0"/>
          <p:nvPr/>
        </p:nvPicPr>
        <p:blipFill rotWithShape="1">
          <a:blip r:embed="rId8">
            <a:alphaModFix/>
          </a:blip>
          <a:srcRect b="0" l="0" r="0" t="0"/>
          <a:stretch/>
        </p:blipFill>
        <p:spPr>
          <a:xfrm>
            <a:off x="35047238" y="2510077"/>
            <a:ext cx="2373170" cy="1451758"/>
          </a:xfrm>
          <a:prstGeom prst="rect">
            <a:avLst/>
          </a:prstGeom>
          <a:noFill/>
          <a:ln>
            <a:noFill/>
          </a:ln>
        </p:spPr>
      </p:pic>
      <p:pic>
        <p:nvPicPr>
          <p:cNvPr descr="A close up of a sign&#10;&#10;Description automatically generated" id="110" name="Google Shape;110;p1"/>
          <p:cNvPicPr preferRelativeResize="0"/>
          <p:nvPr/>
        </p:nvPicPr>
        <p:blipFill rotWithShape="1">
          <a:blip r:embed="rId9">
            <a:alphaModFix/>
          </a:blip>
          <a:srcRect b="0" l="0" r="0" t="0"/>
          <a:stretch/>
        </p:blipFill>
        <p:spPr>
          <a:xfrm>
            <a:off x="41156694" y="196984"/>
            <a:ext cx="1106089" cy="1106089"/>
          </a:xfrm>
          <a:prstGeom prst="rect">
            <a:avLst/>
          </a:prstGeom>
          <a:noFill/>
          <a:ln>
            <a:noFill/>
          </a:ln>
        </p:spPr>
      </p:pic>
      <p:pic>
        <p:nvPicPr>
          <p:cNvPr descr="A picture containing clock&#10;&#10;Description automatically generated" id="111" name="Google Shape;111;p1"/>
          <p:cNvPicPr preferRelativeResize="0"/>
          <p:nvPr/>
        </p:nvPicPr>
        <p:blipFill rotWithShape="1">
          <a:blip r:embed="rId10">
            <a:alphaModFix/>
          </a:blip>
          <a:srcRect b="0" l="0" r="0" t="0"/>
          <a:stretch/>
        </p:blipFill>
        <p:spPr>
          <a:xfrm>
            <a:off x="38368019" y="2827797"/>
            <a:ext cx="2373170" cy="601203"/>
          </a:xfrm>
          <a:prstGeom prst="rect">
            <a:avLst/>
          </a:prstGeom>
          <a:noFill/>
          <a:ln>
            <a:noFill/>
          </a:ln>
        </p:spPr>
      </p:pic>
      <p:sp>
        <p:nvSpPr>
          <p:cNvPr id="112" name="Google Shape;112;p1"/>
          <p:cNvSpPr txBox="1"/>
          <p:nvPr/>
        </p:nvSpPr>
        <p:spPr>
          <a:xfrm>
            <a:off x="1752600" y="5722398"/>
            <a:ext cx="8906798" cy="89562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3600" u="none" cap="none" strike="noStrike">
                <a:solidFill>
                  <a:schemeClr val="dk1"/>
                </a:solidFill>
                <a:latin typeface="Arial"/>
                <a:ea typeface="Arial"/>
                <a:cs typeface="Arial"/>
                <a:sym typeface="Arial"/>
              </a:rPr>
              <a:t>Baby Feed is a system that allows clinicians, researchers and parents to record and evaluate infants’ nutrient intake.</a:t>
            </a:r>
            <a:endParaRPr/>
          </a:p>
          <a:p>
            <a:pPr indent="0" lvl="0" marL="0" marR="0" rtl="0" algn="l">
              <a:spcBef>
                <a:spcPts val="0"/>
              </a:spcBef>
              <a:spcAft>
                <a:spcPts val="0"/>
              </a:spcAft>
              <a:buNone/>
            </a:pPr>
            <a:br>
              <a:rPr lang="en-US" sz="3600">
                <a:solidFill>
                  <a:schemeClr val="dk1"/>
                </a:solidFill>
                <a:latin typeface="Arial"/>
                <a:ea typeface="Arial"/>
                <a:cs typeface="Arial"/>
                <a:sym typeface="Arial"/>
              </a:rPr>
            </a:br>
            <a:r>
              <a:rPr lang="en-US" sz="3600">
                <a:solidFill>
                  <a:schemeClr val="dk1"/>
                </a:solidFill>
                <a:latin typeface="Arial"/>
                <a:ea typeface="Arial"/>
                <a:cs typeface="Arial"/>
                <a:sym typeface="Arial"/>
              </a:rPr>
              <a:t>The primary goal of this iteration is to eliminate mayor security flaws in the system, as well as to build two new portals that corresponds to Researchers and Participants.</a:t>
            </a:r>
            <a:endParaRPr/>
          </a:p>
          <a:p>
            <a:pPr indent="0" lvl="0" marL="0" marR="0" rtl="0" algn="l">
              <a:spcBef>
                <a:spcPts val="0"/>
              </a:spcBef>
              <a:spcAft>
                <a:spcPts val="0"/>
              </a:spcAft>
              <a:buNone/>
            </a:pPr>
            <a:r>
              <a:t/>
            </a:r>
            <a:endParaRPr sz="3600">
              <a:solidFill>
                <a:schemeClr val="dk1"/>
              </a:solidFill>
              <a:latin typeface="Arial"/>
              <a:ea typeface="Arial"/>
              <a:cs typeface="Arial"/>
              <a:sym typeface="Arial"/>
            </a:endParaRPr>
          </a:p>
          <a:p>
            <a:pPr indent="0" lvl="0" marL="0" marR="0" rtl="0" algn="l">
              <a:spcBef>
                <a:spcPts val="0"/>
              </a:spcBef>
              <a:spcAft>
                <a:spcPts val="0"/>
              </a:spcAft>
              <a:buNone/>
            </a:pPr>
            <a:r>
              <a:rPr lang="en-US" sz="3600">
                <a:solidFill>
                  <a:schemeClr val="dk1"/>
                </a:solidFill>
                <a:latin typeface="Arial"/>
                <a:ea typeface="Arial"/>
                <a:cs typeface="Arial"/>
                <a:sym typeface="Arial"/>
              </a:rPr>
              <a:t>Another important goal of this development process is to fix logical and UI to improve the overall user experience.</a:t>
            </a:r>
            <a:endParaRPr/>
          </a:p>
          <a:p>
            <a:pPr indent="0" lvl="0" marL="0" marR="0" rtl="0" algn="l">
              <a:spcBef>
                <a:spcPts val="0"/>
              </a:spcBef>
              <a:spcAft>
                <a:spcPts val="0"/>
              </a:spcAft>
              <a:buNone/>
            </a:pPr>
            <a:r>
              <a:t/>
            </a:r>
            <a:endParaRPr sz="3600">
              <a:solidFill>
                <a:schemeClr val="dk1"/>
              </a:solidFill>
              <a:latin typeface="Arial"/>
              <a:ea typeface="Arial"/>
              <a:cs typeface="Arial"/>
              <a:sym typeface="Arial"/>
            </a:endParaRPr>
          </a:p>
          <a:p>
            <a:pPr indent="0" lvl="0" marL="0" marR="0" rtl="0" algn="just">
              <a:spcBef>
                <a:spcPts val="0"/>
              </a:spcBef>
              <a:spcAft>
                <a:spcPts val="0"/>
              </a:spcAft>
              <a:buNone/>
            </a:pPr>
            <a:r>
              <a:t/>
            </a:r>
            <a:endParaRPr sz="3600">
              <a:solidFill>
                <a:schemeClr val="dk1"/>
              </a:solidFill>
              <a:latin typeface="Arial"/>
              <a:ea typeface="Arial"/>
              <a:cs typeface="Arial"/>
              <a:sym typeface="Arial"/>
            </a:endParaRPr>
          </a:p>
          <a:p>
            <a:pPr indent="0" lvl="0" marL="0" marR="0" rtl="0" algn="just">
              <a:spcBef>
                <a:spcPts val="0"/>
              </a:spcBef>
              <a:spcAft>
                <a:spcPts val="0"/>
              </a:spcAft>
              <a:buNone/>
            </a:pPr>
            <a:r>
              <a:t/>
            </a:r>
            <a:endParaRPr sz="3600">
              <a:solidFill>
                <a:schemeClr val="dk1"/>
              </a:solidFill>
              <a:latin typeface="Arial"/>
              <a:ea typeface="Arial"/>
              <a:cs typeface="Arial"/>
              <a:sym typeface="Arial"/>
            </a:endParaRPr>
          </a:p>
        </p:txBody>
      </p:sp>
      <p:pic>
        <p:nvPicPr>
          <p:cNvPr descr="A close up of a logo&#10;&#10;Description automatically generated" id="113" name="Google Shape;113;p1"/>
          <p:cNvPicPr preferRelativeResize="0"/>
          <p:nvPr/>
        </p:nvPicPr>
        <p:blipFill rotWithShape="1">
          <a:blip r:embed="rId11">
            <a:alphaModFix/>
          </a:blip>
          <a:srcRect b="0" l="0" r="0" t="0"/>
          <a:stretch/>
        </p:blipFill>
        <p:spPr>
          <a:xfrm>
            <a:off x="19010370" y="6342872"/>
            <a:ext cx="4687830" cy="4850790"/>
          </a:xfrm>
          <a:prstGeom prst="rect">
            <a:avLst/>
          </a:prstGeom>
          <a:noFill/>
          <a:ln>
            <a:noFill/>
          </a:ln>
        </p:spPr>
      </p:pic>
      <p:sp>
        <p:nvSpPr>
          <p:cNvPr id="114" name="Google Shape;114;p1"/>
          <p:cNvSpPr txBox="1"/>
          <p:nvPr/>
        </p:nvSpPr>
        <p:spPr>
          <a:xfrm>
            <a:off x="24307800" y="5722398"/>
            <a:ext cx="9630998" cy="618630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600">
                <a:solidFill>
                  <a:schemeClr val="dk1"/>
                </a:solidFill>
                <a:latin typeface="Arial"/>
                <a:ea typeface="Arial"/>
                <a:cs typeface="Arial"/>
                <a:sym typeface="Arial"/>
              </a:rPr>
              <a:t>Current system of the project consists of different web portals from admin, clinician, participants, and parent portal. The web portals can be translated via Participant portal or the Parent portal. The system allows the user to login with the provided credential or can also login as an admin and create a user. The application is hosted by Microsoft Azure and also uses the MongoDB atlas database to store data. We already have Clinics, parents and participants using the software today.</a:t>
            </a:r>
            <a:endParaRPr/>
          </a:p>
        </p:txBody>
      </p:sp>
      <p:sp>
        <p:nvSpPr>
          <p:cNvPr id="115" name="Google Shape;115;p1"/>
          <p:cNvSpPr txBox="1"/>
          <p:nvPr/>
        </p:nvSpPr>
        <p:spPr>
          <a:xfrm>
            <a:off x="11102909" y="5722398"/>
            <a:ext cx="7463950" cy="729430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600">
                <a:solidFill>
                  <a:schemeClr val="dk1"/>
                </a:solidFill>
                <a:latin typeface="Arial"/>
                <a:ea typeface="Arial"/>
                <a:cs typeface="Arial"/>
                <a:sym typeface="Arial"/>
              </a:rPr>
              <a:t>Baby Feed system form the past iterations consists three portals for each of the actors of the system: parent, clinician and admin.</a:t>
            </a:r>
            <a:endParaRPr/>
          </a:p>
          <a:p>
            <a:pPr indent="0" lvl="0" marL="0" marR="0" rtl="0" algn="l">
              <a:spcBef>
                <a:spcPts val="0"/>
              </a:spcBef>
              <a:spcAft>
                <a:spcPts val="0"/>
              </a:spcAft>
              <a:buNone/>
            </a:pPr>
            <a:r>
              <a:t/>
            </a:r>
            <a:endParaRPr sz="3600">
              <a:solidFill>
                <a:schemeClr val="dk1"/>
              </a:solidFill>
              <a:latin typeface="Arial"/>
              <a:ea typeface="Arial"/>
              <a:cs typeface="Arial"/>
              <a:sym typeface="Arial"/>
            </a:endParaRPr>
          </a:p>
          <a:p>
            <a:pPr indent="0" lvl="0" marL="0" marR="0" rtl="0" algn="l">
              <a:spcBef>
                <a:spcPts val="0"/>
              </a:spcBef>
              <a:spcAft>
                <a:spcPts val="0"/>
              </a:spcAft>
              <a:buNone/>
            </a:pPr>
            <a:r>
              <a:rPr lang="en-US" sz="3600">
                <a:solidFill>
                  <a:schemeClr val="dk1"/>
                </a:solidFill>
                <a:latin typeface="Arial"/>
                <a:ea typeface="Arial"/>
                <a:cs typeface="Arial"/>
                <a:sym typeface="Arial"/>
              </a:rPr>
              <a:t>The major functionalities include: An Admin portal with full control over the data, a Clinicians portal for them to manage their patients and review results and a Parent portal for parents to submit questionnaires and keep track of the history.</a:t>
            </a:r>
            <a:endParaRPr/>
          </a:p>
          <a:p>
            <a:pPr indent="0" lvl="0" marL="0" marR="0" rtl="0" algn="just">
              <a:spcBef>
                <a:spcPts val="0"/>
              </a:spcBef>
              <a:spcAft>
                <a:spcPts val="0"/>
              </a:spcAft>
              <a:buNone/>
            </a:pPr>
            <a:r>
              <a:t/>
            </a:r>
            <a:endParaRPr sz="3600">
              <a:solidFill>
                <a:schemeClr val="dk1"/>
              </a:solidFill>
              <a:latin typeface="Arial"/>
              <a:ea typeface="Arial"/>
              <a:cs typeface="Arial"/>
              <a:sym typeface="Arial"/>
            </a:endParaRPr>
          </a:p>
        </p:txBody>
      </p:sp>
      <p:sp>
        <p:nvSpPr>
          <p:cNvPr id="116" name="Google Shape;116;p1"/>
          <p:cNvSpPr txBox="1"/>
          <p:nvPr/>
        </p:nvSpPr>
        <p:spPr>
          <a:xfrm>
            <a:off x="34180506" y="14362877"/>
            <a:ext cx="8082277" cy="7848302"/>
          </a:xfrm>
          <a:prstGeom prst="rect">
            <a:avLst/>
          </a:prstGeom>
          <a:noFill/>
          <a:ln>
            <a:noFill/>
          </a:ln>
        </p:spPr>
        <p:txBody>
          <a:bodyPr anchorCtr="0" anchor="t" bIns="45700" lIns="91425" spcFirstLastPara="1" rIns="91425" wrap="square" tIns="45700">
            <a:spAutoFit/>
          </a:bodyPr>
          <a:lstStyle/>
          <a:p>
            <a:pPr indent="-857250" lvl="0" marL="85725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Web app implemented using Angular, Microservices are using Spring Java framework.</a:t>
            </a:r>
            <a:endParaRPr/>
          </a:p>
          <a:p>
            <a:pPr indent="-857250" lvl="0" marL="85725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Web App deployed as Azure Storage Account with custom domain and Azure CDN in front</a:t>
            </a:r>
            <a:endParaRPr/>
          </a:p>
          <a:p>
            <a:pPr indent="-857250" lvl="0" marL="85725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Microservices deployed on Azure Services.</a:t>
            </a:r>
            <a:endParaRPr/>
          </a:p>
          <a:p>
            <a:pPr indent="-857250" lvl="0" marL="85725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Web app modifications Implemented using TypeScript and Angular.</a:t>
            </a:r>
            <a:endParaRPr/>
          </a:p>
          <a:p>
            <a:pPr indent="-857250" lvl="0" marL="85725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Data creation and manipulation implemented using MongoDB.</a:t>
            </a:r>
            <a:endParaRPr/>
          </a:p>
          <a:p>
            <a:pPr indent="-628650" lvl="0" marL="857250" marR="0" rtl="0" algn="l">
              <a:spcBef>
                <a:spcPts val="0"/>
              </a:spcBef>
              <a:spcAft>
                <a:spcPts val="0"/>
              </a:spcAft>
              <a:buClr>
                <a:schemeClr val="dk1"/>
              </a:buClr>
              <a:buSzPts val="3600"/>
              <a:buFont typeface="Arial"/>
              <a:buNone/>
            </a:pPr>
            <a:r>
              <a:t/>
            </a:r>
            <a:endParaRPr sz="3600">
              <a:solidFill>
                <a:schemeClr val="dk1"/>
              </a:solidFill>
              <a:latin typeface="Arial"/>
              <a:ea typeface="Arial"/>
              <a:cs typeface="Arial"/>
              <a:sym typeface="Arial"/>
            </a:endParaRPr>
          </a:p>
        </p:txBody>
      </p:sp>
      <p:sp>
        <p:nvSpPr>
          <p:cNvPr id="117" name="Google Shape;117;p1"/>
          <p:cNvSpPr txBox="1"/>
          <p:nvPr/>
        </p:nvSpPr>
        <p:spPr>
          <a:xfrm>
            <a:off x="33988778" y="5709010"/>
            <a:ext cx="8274005" cy="7294305"/>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Set up automated deployments with the pre-deployment checks</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Architect and design limits enforcement for different user types.</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Allow for the creation in bulk of Parents and Participants.</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Adding UI enhancements to all portals.</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Implement a secured flow for authentication and storing user’s credentials.</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Allow admin user to reset and update passwords</a:t>
            </a:r>
            <a:endParaRPr/>
          </a:p>
        </p:txBody>
      </p:sp>
      <p:sp>
        <p:nvSpPr>
          <p:cNvPr id="118" name="Google Shape;118;p1"/>
          <p:cNvSpPr txBox="1"/>
          <p:nvPr/>
        </p:nvSpPr>
        <p:spPr>
          <a:xfrm>
            <a:off x="1752601" y="23150513"/>
            <a:ext cx="7971214" cy="7294305"/>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Automated Azure Pipelines checks.</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Backend service modifications were tested using Postman (Postman collections available for testing).</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VS Code debugging techniques and tools for testing business logic.</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Google Chrome and Chrome Developer Tools used to test the Web App and UI.</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Integration, Regression and Exploratory testing techniques were utilized.</a:t>
            </a:r>
            <a:endParaRPr/>
          </a:p>
        </p:txBody>
      </p:sp>
      <p:sp>
        <p:nvSpPr>
          <p:cNvPr id="119" name="Google Shape;119;p1"/>
          <p:cNvSpPr txBox="1"/>
          <p:nvPr/>
        </p:nvSpPr>
        <p:spPr>
          <a:xfrm>
            <a:off x="33988778" y="23207942"/>
            <a:ext cx="8274005" cy="7078861"/>
          </a:xfrm>
          <a:prstGeom prst="rect">
            <a:avLst/>
          </a:prstGeom>
          <a:noFill/>
          <a:ln>
            <a:noFill/>
          </a:ln>
        </p:spPr>
        <p:txBody>
          <a:bodyPr anchorCtr="0" anchor="t" bIns="45700" lIns="91425" spcFirstLastPara="1" rIns="91425" wrap="square" tIns="45700">
            <a:spAutoFit/>
          </a:bodyPr>
          <a:lstStyle/>
          <a:p>
            <a:pPr indent="-241300" lvl="0" marL="12700" marR="0" rtl="0" algn="l">
              <a:spcBef>
                <a:spcPts val="0"/>
              </a:spcBef>
              <a:spcAft>
                <a:spcPts val="0"/>
              </a:spcAft>
              <a:buClr>
                <a:srgbClr val="000000"/>
              </a:buClr>
              <a:buSzPts val="3800"/>
              <a:buFont typeface="Arial"/>
              <a:buChar char="•"/>
            </a:pPr>
            <a:r>
              <a:rPr b="0" i="0" lang="en-US" sz="3800" u="none" strike="noStrike">
                <a:solidFill>
                  <a:srgbClr val="000000"/>
                </a:solidFill>
                <a:latin typeface="Arial"/>
                <a:ea typeface="Arial"/>
                <a:cs typeface="Arial"/>
                <a:sym typeface="Arial"/>
              </a:rPr>
              <a:t>Added Spanish translation for web application that parent users can easily switch between</a:t>
            </a:r>
            <a:endParaRPr/>
          </a:p>
          <a:p>
            <a:pPr indent="-241300" lvl="0" marL="12700" marR="0" rtl="0" algn="l">
              <a:spcBef>
                <a:spcPts val="0"/>
              </a:spcBef>
              <a:spcAft>
                <a:spcPts val="0"/>
              </a:spcAft>
              <a:buClr>
                <a:srgbClr val="000000"/>
              </a:buClr>
              <a:buSzPts val="3800"/>
              <a:buFont typeface="Arial"/>
              <a:buChar char="•"/>
            </a:pPr>
            <a:r>
              <a:rPr b="0" i="0" lang="en-US" sz="3800" u="none" strike="noStrike">
                <a:solidFill>
                  <a:srgbClr val="000000"/>
                </a:solidFill>
                <a:latin typeface="Arial"/>
                <a:ea typeface="Arial"/>
                <a:cs typeface="Arial"/>
                <a:sym typeface="Arial"/>
              </a:rPr>
              <a:t>Added UI Elements to the Front End</a:t>
            </a:r>
            <a:endParaRPr/>
          </a:p>
          <a:p>
            <a:pPr indent="-285750" lvl="1" marL="742950" marR="0" rtl="0" algn="l">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Sample Questionnaires </a:t>
            </a:r>
            <a:endParaRPr/>
          </a:p>
          <a:p>
            <a:pPr indent="-285750" lvl="1" marL="742950" marR="0" rtl="0" algn="l">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Goal Setting Instructions</a:t>
            </a:r>
            <a:endParaRPr/>
          </a:p>
          <a:p>
            <a:pPr indent="-285750" lvl="1" marL="742950" marR="0" rtl="0" algn="l">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General Website Styling</a:t>
            </a:r>
            <a:endParaRPr/>
          </a:p>
          <a:p>
            <a:pPr indent="-241300" lvl="0" marL="12700" marR="0" rtl="0" algn="l">
              <a:spcBef>
                <a:spcPts val="0"/>
              </a:spcBef>
              <a:spcAft>
                <a:spcPts val="0"/>
              </a:spcAft>
              <a:buClr>
                <a:srgbClr val="000000"/>
              </a:buClr>
              <a:buSzPts val="3800"/>
              <a:buFont typeface="Arial"/>
              <a:buChar char="•"/>
            </a:pPr>
            <a:r>
              <a:rPr b="0" i="0" lang="en-US" sz="3800" u="none" strike="noStrike">
                <a:solidFill>
                  <a:srgbClr val="000000"/>
                </a:solidFill>
                <a:latin typeface="Arial"/>
                <a:ea typeface="Arial"/>
                <a:cs typeface="Arial"/>
                <a:sym typeface="Arial"/>
              </a:rPr>
              <a:t>Fixed multiple bugs both on frontend and backend, such as the:</a:t>
            </a:r>
            <a:endParaRPr/>
          </a:p>
          <a:p>
            <a:pPr indent="-285750" lvl="1" marL="742950" marR="0" rtl="0" algn="l">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Questionnaire Responses</a:t>
            </a:r>
            <a:endParaRPr/>
          </a:p>
          <a:p>
            <a:pPr indent="-285750" lvl="1" marL="742950" marR="0" rtl="0" algn="l">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Username in Results Tab</a:t>
            </a:r>
            <a:endParaRPr/>
          </a:p>
          <a:p>
            <a:pPr indent="-628650" lvl="0" marL="857250" marR="0" rtl="0" algn="l">
              <a:spcBef>
                <a:spcPts val="0"/>
              </a:spcBef>
              <a:spcAft>
                <a:spcPts val="0"/>
              </a:spcAft>
              <a:buClr>
                <a:schemeClr val="dk1"/>
              </a:buClr>
              <a:buSzPts val="3600"/>
              <a:buFont typeface="Arial"/>
              <a:buNone/>
            </a:pPr>
            <a:r>
              <a:t/>
            </a:r>
            <a:endParaRPr sz="3600">
              <a:solidFill>
                <a:schemeClr val="dk1"/>
              </a:solidFill>
              <a:latin typeface="Arial"/>
              <a:ea typeface="Arial"/>
              <a:cs typeface="Arial"/>
              <a:sym typeface="Arial"/>
            </a:endParaRPr>
          </a:p>
        </p:txBody>
      </p:sp>
      <p:pic>
        <p:nvPicPr>
          <p:cNvPr descr="Diagram&#10;&#10;Description automatically generated" id="120" name="Google Shape;120;p1"/>
          <p:cNvPicPr preferRelativeResize="0"/>
          <p:nvPr/>
        </p:nvPicPr>
        <p:blipFill rotWithShape="1">
          <a:blip r:embed="rId12">
            <a:alphaModFix/>
          </a:blip>
          <a:srcRect b="0" l="0" r="0" t="0"/>
          <a:stretch/>
        </p:blipFill>
        <p:spPr>
          <a:xfrm>
            <a:off x="2422386" y="14745370"/>
            <a:ext cx="6459860" cy="6588372"/>
          </a:xfrm>
          <a:prstGeom prst="rect">
            <a:avLst/>
          </a:prstGeom>
          <a:noFill/>
          <a:ln>
            <a:noFill/>
          </a:ln>
        </p:spPr>
      </p:pic>
      <p:pic>
        <p:nvPicPr>
          <p:cNvPr descr="Picture 13" id="121" name="Google Shape;121;p1"/>
          <p:cNvPicPr preferRelativeResize="0"/>
          <p:nvPr/>
        </p:nvPicPr>
        <p:blipFill rotWithShape="1">
          <a:blip r:embed="rId13">
            <a:alphaModFix/>
          </a:blip>
          <a:srcRect b="0" l="0" r="0" t="0"/>
          <a:stretch/>
        </p:blipFill>
        <p:spPr>
          <a:xfrm>
            <a:off x="9430129" y="14095413"/>
            <a:ext cx="11982072" cy="7784420"/>
          </a:xfrm>
          <a:prstGeom prst="rect">
            <a:avLst/>
          </a:prstGeom>
          <a:noFill/>
          <a:ln>
            <a:noFill/>
          </a:ln>
        </p:spPr>
      </p:pic>
      <p:pic>
        <p:nvPicPr>
          <p:cNvPr descr="Picture 16" id="122" name="Google Shape;122;p1"/>
          <p:cNvPicPr preferRelativeResize="0"/>
          <p:nvPr/>
        </p:nvPicPr>
        <p:blipFill rotWithShape="1">
          <a:blip r:embed="rId14">
            <a:alphaModFix/>
          </a:blip>
          <a:srcRect b="0" l="0" r="0" t="0"/>
          <a:stretch/>
        </p:blipFill>
        <p:spPr>
          <a:xfrm>
            <a:off x="21452241" y="14066559"/>
            <a:ext cx="12140947" cy="7178632"/>
          </a:xfrm>
          <a:prstGeom prst="rect">
            <a:avLst/>
          </a:prstGeom>
          <a:noFill/>
          <a:ln>
            <a:noFill/>
          </a:ln>
        </p:spPr>
      </p:pic>
      <p:pic>
        <p:nvPicPr>
          <p:cNvPr id="123" name="Google Shape;123;p1"/>
          <p:cNvPicPr preferRelativeResize="0"/>
          <p:nvPr/>
        </p:nvPicPr>
        <p:blipFill rotWithShape="1">
          <a:blip r:embed="rId15">
            <a:alphaModFix/>
          </a:blip>
          <a:srcRect b="0" l="0" r="0" t="0"/>
          <a:stretch/>
        </p:blipFill>
        <p:spPr>
          <a:xfrm>
            <a:off x="9497858" y="22292583"/>
            <a:ext cx="10454628" cy="5139417"/>
          </a:xfrm>
          <a:prstGeom prst="rect">
            <a:avLst/>
          </a:prstGeom>
          <a:noFill/>
          <a:ln>
            <a:noFill/>
          </a:ln>
        </p:spPr>
      </p:pic>
      <p:pic>
        <p:nvPicPr>
          <p:cNvPr id="124" name="Google Shape;124;p1"/>
          <p:cNvPicPr preferRelativeResize="0"/>
          <p:nvPr/>
        </p:nvPicPr>
        <p:blipFill rotWithShape="1">
          <a:blip r:embed="rId16">
            <a:alphaModFix/>
          </a:blip>
          <a:srcRect b="0" l="0" r="0" t="0"/>
          <a:stretch/>
        </p:blipFill>
        <p:spPr>
          <a:xfrm>
            <a:off x="24079734" y="22211180"/>
            <a:ext cx="9462635" cy="4831858"/>
          </a:xfrm>
          <a:prstGeom prst="rect">
            <a:avLst/>
          </a:prstGeom>
          <a:noFill/>
          <a:ln>
            <a:noFill/>
          </a:ln>
        </p:spPr>
      </p:pic>
      <p:pic>
        <p:nvPicPr>
          <p:cNvPr id="125" name="Google Shape;125;p1"/>
          <p:cNvPicPr preferRelativeResize="0"/>
          <p:nvPr/>
        </p:nvPicPr>
        <p:blipFill rotWithShape="1">
          <a:blip r:embed="rId17">
            <a:alphaModFix/>
          </a:blip>
          <a:srcRect b="0" l="0" r="0" t="0"/>
          <a:stretch/>
        </p:blipFill>
        <p:spPr>
          <a:xfrm>
            <a:off x="18566859" y="23308384"/>
            <a:ext cx="8408052" cy="4240297"/>
          </a:xfrm>
          <a:prstGeom prst="rect">
            <a:avLst/>
          </a:prstGeom>
          <a:noFill/>
          <a:ln>
            <a:noFill/>
          </a:ln>
        </p:spPr>
      </p:pic>
      <p:pic>
        <p:nvPicPr>
          <p:cNvPr id="126" name="Google Shape;126;p1"/>
          <p:cNvPicPr preferRelativeResize="0"/>
          <p:nvPr/>
        </p:nvPicPr>
        <p:blipFill rotWithShape="1">
          <a:blip r:embed="rId18">
            <a:alphaModFix/>
          </a:blip>
          <a:srcRect b="0" l="0" r="0" t="0"/>
          <a:stretch/>
        </p:blipFill>
        <p:spPr>
          <a:xfrm>
            <a:off x="9569551" y="24414244"/>
            <a:ext cx="9151650" cy="4615304"/>
          </a:xfrm>
          <a:prstGeom prst="rect">
            <a:avLst/>
          </a:prstGeom>
          <a:noFill/>
          <a:ln>
            <a:noFill/>
          </a:ln>
        </p:spPr>
      </p:pic>
      <p:pic>
        <p:nvPicPr>
          <p:cNvPr id="127" name="Google Shape;127;p1"/>
          <p:cNvPicPr preferRelativeResize="0"/>
          <p:nvPr/>
        </p:nvPicPr>
        <p:blipFill rotWithShape="1">
          <a:blip r:embed="rId19">
            <a:alphaModFix/>
          </a:blip>
          <a:srcRect b="0" l="0" r="0" t="0"/>
          <a:stretch/>
        </p:blipFill>
        <p:spPr>
          <a:xfrm>
            <a:off x="25170002" y="25164631"/>
            <a:ext cx="8818776" cy="537555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