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 ContentType="image/ti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
  </p:notesMasterIdLst>
  <p:sldIdLst>
    <p:sldId id="256" r:id="rId2"/>
  </p:sldIdLst>
  <p:sldSz cx="43891200" cy="329184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DD4EA"/>
          </a:solidFill>
        </a:fill>
      </a:tcStyle>
    </a:wholeTbl>
    <a:band2H>
      <a:tcTxStyle/>
      <a:tcStyle>
        <a:tcBdr/>
        <a:fill>
          <a:solidFill>
            <a:srgbClr val="E8EBF5"/>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0E0E0"/>
          </a:solidFill>
        </a:fill>
      </a:tcStyle>
    </a:wholeTbl>
    <a:band2H>
      <a:tcTxStyle/>
      <a:tcStyle>
        <a:tcBdr/>
        <a:fill>
          <a:solidFill>
            <a:srgbClr val="F0F0F0"/>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a:tcStyle>
        <a:tcBdr/>
        <a:fill>
          <a:solidFill>
            <a:srgbClr val="EBF1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23" d="100"/>
          <a:sy n="23" d="100"/>
        </p:scale>
        <p:origin x="1626" y="4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4" name="Shape 104"/>
          <p:cNvSpPr>
            <a:spLocks noGrp="1" noRot="1" noChangeAspect="1"/>
          </p:cNvSpPr>
          <p:nvPr>
            <p:ph type="sldImg"/>
          </p:nvPr>
        </p:nvSpPr>
        <p:spPr>
          <a:xfrm>
            <a:off x="1143000" y="685800"/>
            <a:ext cx="4572000" cy="3429000"/>
          </a:xfrm>
          <a:prstGeom prst="rect">
            <a:avLst/>
          </a:prstGeom>
        </p:spPr>
        <p:txBody>
          <a:bodyPr/>
          <a:lstStyle/>
          <a:p>
            <a:endParaRPr/>
          </a:p>
        </p:txBody>
      </p:sp>
      <p:sp>
        <p:nvSpPr>
          <p:cNvPr id="105" name="Shape 105"/>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defRPr sz="1200">
        <a:latin typeface="+mj-lt"/>
        <a:ea typeface="+mj-ea"/>
        <a:cs typeface="+mj-cs"/>
        <a:sym typeface="Calibri"/>
      </a:defRPr>
    </a:lvl1pPr>
    <a:lvl2pPr indent="228600" defTabSz="457200" latinLnBrk="0">
      <a:defRPr sz="1200">
        <a:latin typeface="+mj-lt"/>
        <a:ea typeface="+mj-ea"/>
        <a:cs typeface="+mj-cs"/>
        <a:sym typeface="Calibri"/>
      </a:defRPr>
    </a:lvl2pPr>
    <a:lvl3pPr indent="457200" defTabSz="457200" latinLnBrk="0">
      <a:defRPr sz="1200">
        <a:latin typeface="+mj-lt"/>
        <a:ea typeface="+mj-ea"/>
        <a:cs typeface="+mj-cs"/>
        <a:sym typeface="Calibri"/>
      </a:defRPr>
    </a:lvl3pPr>
    <a:lvl4pPr indent="685800" defTabSz="457200" latinLnBrk="0">
      <a:defRPr sz="1200">
        <a:latin typeface="+mj-lt"/>
        <a:ea typeface="+mj-ea"/>
        <a:cs typeface="+mj-cs"/>
        <a:sym typeface="Calibri"/>
      </a:defRPr>
    </a:lvl4pPr>
    <a:lvl5pPr indent="914400" defTabSz="457200" latinLnBrk="0">
      <a:defRPr sz="1200">
        <a:latin typeface="+mj-lt"/>
        <a:ea typeface="+mj-ea"/>
        <a:cs typeface="+mj-cs"/>
        <a:sym typeface="Calibri"/>
      </a:defRPr>
    </a:lvl5pPr>
    <a:lvl6pPr indent="1143000" defTabSz="457200" latinLnBrk="0">
      <a:defRPr sz="1200">
        <a:latin typeface="+mj-lt"/>
        <a:ea typeface="+mj-ea"/>
        <a:cs typeface="+mj-cs"/>
        <a:sym typeface="Calibri"/>
      </a:defRPr>
    </a:lvl6pPr>
    <a:lvl7pPr indent="1371600" defTabSz="457200" latinLnBrk="0">
      <a:defRPr sz="1200">
        <a:latin typeface="+mj-lt"/>
        <a:ea typeface="+mj-ea"/>
        <a:cs typeface="+mj-cs"/>
        <a:sym typeface="Calibri"/>
      </a:defRPr>
    </a:lvl7pPr>
    <a:lvl8pPr indent="1600200" defTabSz="457200" latinLnBrk="0">
      <a:defRPr sz="1200">
        <a:latin typeface="+mj-lt"/>
        <a:ea typeface="+mj-ea"/>
        <a:cs typeface="+mj-cs"/>
        <a:sym typeface="Calibri"/>
      </a:defRPr>
    </a:lvl8pPr>
    <a:lvl9pPr indent="1828800" defTabSz="457200"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6_Title and Content">
    <p:spTree>
      <p:nvGrpSpPr>
        <p:cNvPr id="1" name=""/>
        <p:cNvGrpSpPr/>
        <p:nvPr/>
      </p:nvGrpSpPr>
      <p:grpSpPr>
        <a:xfrm>
          <a:off x="0" y="0"/>
          <a:ext cx="0" cy="0"/>
          <a:chOff x="0" y="0"/>
          <a:chExt cx="0" cy="0"/>
        </a:xfrm>
      </p:grpSpPr>
      <p:sp>
        <p:nvSpPr>
          <p:cNvPr id="1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1_Two Content">
    <p:spTree>
      <p:nvGrpSpPr>
        <p:cNvPr id="1" name=""/>
        <p:cNvGrpSpPr/>
        <p:nvPr/>
      </p:nvGrpSpPr>
      <p:grpSpPr>
        <a:xfrm>
          <a:off x="0" y="0"/>
          <a:ext cx="0" cy="0"/>
          <a:chOff x="0" y="0"/>
          <a:chExt cx="0" cy="0"/>
        </a:xfrm>
      </p:grpSpPr>
      <p:pic>
        <p:nvPicPr>
          <p:cNvPr id="25" name="Picture 16" descr="Picture 16"/>
          <p:cNvPicPr>
            <a:picLocks noChangeAspect="1"/>
          </p:cNvPicPr>
          <p:nvPr/>
        </p:nvPicPr>
        <p:blipFill>
          <a:blip r:embed="rId2"/>
          <a:srcRect l="13750" b="14611"/>
          <a:stretch>
            <a:fillRect/>
          </a:stretch>
        </p:blipFill>
        <p:spPr>
          <a:xfrm>
            <a:off x="6035227" y="6"/>
            <a:ext cx="37855971" cy="32918397"/>
          </a:xfrm>
          <a:prstGeom prst="rect">
            <a:avLst/>
          </a:prstGeom>
          <a:ln w="12700">
            <a:miter lim="400000"/>
          </a:ln>
        </p:spPr>
      </p:pic>
      <p:sp>
        <p:nvSpPr>
          <p:cNvPr id="26" name="Rectangle 8"/>
          <p:cNvSpPr/>
          <p:nvPr/>
        </p:nvSpPr>
        <p:spPr>
          <a:xfrm rot="5400000" flipH="1">
            <a:off x="-10621488" y="16261689"/>
            <a:ext cx="32918401" cy="395022"/>
          </a:xfrm>
          <a:prstGeom prst="rect">
            <a:avLst/>
          </a:prstGeom>
          <a:gradFill>
            <a:gsLst>
              <a:gs pos="7000">
                <a:srgbClr val="00FFFF"/>
              </a:gs>
              <a:gs pos="79000">
                <a:srgbClr val="F8C93E"/>
              </a:gs>
            </a:gsLst>
          </a:gradFill>
          <a:ln w="12700">
            <a:miter lim="400000"/>
          </a:ln>
        </p:spPr>
        <p:txBody>
          <a:bodyPr lIns="45719" rIns="45719" anchor="ctr"/>
          <a:lstStyle/>
          <a:p>
            <a:pPr algn="ctr" defTabSz="914400">
              <a:defRPr>
                <a:solidFill>
                  <a:srgbClr val="FFFFFF"/>
                </a:solidFill>
              </a:defRPr>
            </a:pPr>
            <a:endParaRPr/>
          </a:p>
        </p:txBody>
      </p:sp>
      <p:grpSp>
        <p:nvGrpSpPr>
          <p:cNvPr id="29" name="Group 11"/>
          <p:cNvGrpSpPr/>
          <p:nvPr/>
        </p:nvGrpSpPr>
        <p:grpSpPr>
          <a:xfrm>
            <a:off x="41216986" y="1016366"/>
            <a:ext cx="1881297" cy="2545856"/>
            <a:chOff x="-1" y="2"/>
            <a:chExt cx="1881296" cy="2545855"/>
          </a:xfrm>
        </p:grpSpPr>
        <p:sp>
          <p:nvSpPr>
            <p:cNvPr id="27" name="Rectangle 12"/>
            <p:cNvSpPr/>
            <p:nvPr/>
          </p:nvSpPr>
          <p:spPr>
            <a:xfrm rot="5400000">
              <a:off x="670413" y="-670413"/>
              <a:ext cx="540466" cy="1881296"/>
            </a:xfrm>
            <a:prstGeom prst="rect">
              <a:avLst/>
            </a:prstGeom>
            <a:gradFill flip="none" rotWithShape="1">
              <a:gsLst>
                <a:gs pos="30000">
                  <a:srgbClr val="00FFFF"/>
                </a:gs>
                <a:gs pos="91000">
                  <a:srgbClr val="F8C93E"/>
                </a:gs>
              </a:gsLst>
              <a:lin ang="5400000" scaled="0"/>
            </a:gradFill>
            <a:ln w="12700" cap="flat">
              <a:noFill/>
              <a:miter lim="400000"/>
            </a:ln>
            <a:effectLst/>
          </p:spPr>
          <p:txBody>
            <a:bodyPr wrap="square" lIns="45719" tIns="45719" rIns="45719" bIns="45719" numCol="1" anchor="ctr">
              <a:noAutofit/>
            </a:bodyPr>
            <a:lstStyle/>
            <a:p>
              <a:pPr algn="ctr" defTabSz="914400">
                <a:defRPr>
                  <a:solidFill>
                    <a:srgbClr val="FFFFFF"/>
                  </a:solidFill>
                </a:defRPr>
              </a:pPr>
              <a:endParaRPr/>
            </a:p>
          </p:txBody>
        </p:sp>
        <p:sp>
          <p:nvSpPr>
            <p:cNvPr id="28" name="Rectangle 13"/>
            <p:cNvSpPr/>
            <p:nvPr/>
          </p:nvSpPr>
          <p:spPr>
            <a:xfrm>
              <a:off x="1475945" y="523329"/>
              <a:ext cx="405350" cy="2022529"/>
            </a:xfrm>
            <a:prstGeom prst="rect">
              <a:avLst/>
            </a:prstGeom>
            <a:gradFill flip="none" rotWithShape="1">
              <a:gsLst>
                <a:gs pos="29000">
                  <a:srgbClr val="00FFFF"/>
                </a:gs>
                <a:gs pos="86000">
                  <a:srgbClr val="F8C93E"/>
                </a:gs>
              </a:gsLst>
              <a:lin ang="5400000" scaled="0"/>
            </a:gradFill>
            <a:ln w="12700" cap="flat">
              <a:noFill/>
              <a:miter lim="400000"/>
            </a:ln>
            <a:effectLst/>
          </p:spPr>
          <p:txBody>
            <a:bodyPr wrap="square" lIns="45719" tIns="45719" rIns="45719" bIns="45719" numCol="1" anchor="ctr">
              <a:noAutofit/>
            </a:bodyPr>
            <a:lstStyle/>
            <a:p>
              <a:pPr algn="ctr" defTabSz="914400">
                <a:defRPr>
                  <a:solidFill>
                    <a:srgbClr val="FFFFFF"/>
                  </a:solidFill>
                </a:defRPr>
              </a:pPr>
              <a:endParaRPr/>
            </a:p>
          </p:txBody>
        </p:sp>
      </p:grpSp>
      <p:pic>
        <p:nvPicPr>
          <p:cNvPr id="30" name="Content Placeholder 4" descr="Content Placeholder 4"/>
          <p:cNvPicPr>
            <a:picLocks noChangeAspect="1"/>
          </p:cNvPicPr>
          <p:nvPr/>
        </p:nvPicPr>
        <p:blipFill>
          <a:blip r:embed="rId3"/>
          <a:stretch>
            <a:fillRect/>
          </a:stretch>
        </p:blipFill>
        <p:spPr>
          <a:xfrm>
            <a:off x="1097308" y="29227769"/>
            <a:ext cx="3641448" cy="3126895"/>
          </a:xfrm>
          <a:prstGeom prst="rect">
            <a:avLst/>
          </a:prstGeom>
          <a:ln w="12700">
            <a:miter lim="400000"/>
          </a:ln>
        </p:spPr>
      </p:pic>
      <p:sp>
        <p:nvSpPr>
          <p:cNvPr id="31" name="TextBox 2"/>
          <p:cNvSpPr txBox="1"/>
          <p:nvPr/>
        </p:nvSpPr>
        <p:spPr>
          <a:xfrm>
            <a:off x="28935092" y="31366048"/>
            <a:ext cx="13916167" cy="6463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defRPr sz="4000" spc="300">
                <a:solidFill>
                  <a:srgbClr val="AFABAB"/>
                </a:solidFill>
                <a:latin typeface="Arial"/>
                <a:ea typeface="Arial"/>
                <a:cs typeface="Arial"/>
                <a:sym typeface="Arial"/>
              </a:defRPr>
            </a:lvl1pPr>
          </a:lstStyle>
          <a:p>
            <a:r>
              <a:t>FLORIDA INTERNATIONAL UNIVERSITY</a:t>
            </a:r>
          </a:p>
        </p:txBody>
      </p:sp>
      <p:sp>
        <p:nvSpPr>
          <p:cNvPr id="3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5_Title and Content">
    <p:spTree>
      <p:nvGrpSpPr>
        <p:cNvPr id="1" name=""/>
        <p:cNvGrpSpPr/>
        <p:nvPr/>
      </p:nvGrpSpPr>
      <p:grpSpPr>
        <a:xfrm>
          <a:off x="0" y="0"/>
          <a:ext cx="0" cy="0"/>
          <a:chOff x="0" y="0"/>
          <a:chExt cx="0" cy="0"/>
        </a:xfrm>
      </p:grpSpPr>
      <p:pic>
        <p:nvPicPr>
          <p:cNvPr id="39" name="Picture 11" descr="Picture 11"/>
          <p:cNvPicPr>
            <a:picLocks noChangeAspect="1"/>
          </p:cNvPicPr>
          <p:nvPr/>
        </p:nvPicPr>
        <p:blipFill>
          <a:blip r:embed="rId2"/>
          <a:srcRect l="13750" b="14611"/>
          <a:stretch>
            <a:fillRect/>
          </a:stretch>
        </p:blipFill>
        <p:spPr>
          <a:xfrm>
            <a:off x="6035227" y="6"/>
            <a:ext cx="37855971" cy="32918397"/>
          </a:xfrm>
          <a:prstGeom prst="rect">
            <a:avLst/>
          </a:prstGeom>
          <a:ln w="12700">
            <a:miter lim="400000"/>
          </a:ln>
        </p:spPr>
      </p:pic>
      <p:sp>
        <p:nvSpPr>
          <p:cNvPr id="40" name="Rectangle 14"/>
          <p:cNvSpPr/>
          <p:nvPr/>
        </p:nvSpPr>
        <p:spPr>
          <a:xfrm rot="16200000">
            <a:off x="-10588060" y="16261694"/>
            <a:ext cx="32918411" cy="395022"/>
          </a:xfrm>
          <a:prstGeom prst="rect">
            <a:avLst/>
          </a:prstGeom>
          <a:gradFill>
            <a:gsLst>
              <a:gs pos="0">
                <a:srgbClr val="D92D8A"/>
              </a:gs>
              <a:gs pos="64000">
                <a:srgbClr val="F8C93E"/>
              </a:gs>
            </a:gsLst>
          </a:gradFill>
          <a:ln w="12700">
            <a:miter lim="400000"/>
          </a:ln>
        </p:spPr>
        <p:txBody>
          <a:bodyPr lIns="45719" rIns="45719" anchor="ctr"/>
          <a:lstStyle/>
          <a:p>
            <a:pPr algn="ctr" defTabSz="914400">
              <a:defRPr>
                <a:solidFill>
                  <a:srgbClr val="FFFFFF"/>
                </a:solidFill>
              </a:defRPr>
            </a:pPr>
            <a:endParaRPr/>
          </a:p>
        </p:txBody>
      </p:sp>
      <p:grpSp>
        <p:nvGrpSpPr>
          <p:cNvPr id="43" name="Group 15"/>
          <p:cNvGrpSpPr/>
          <p:nvPr/>
        </p:nvGrpSpPr>
        <p:grpSpPr>
          <a:xfrm>
            <a:off x="41218358" y="992178"/>
            <a:ext cx="1881296" cy="2545854"/>
            <a:chOff x="0" y="0"/>
            <a:chExt cx="1881295" cy="2545852"/>
          </a:xfrm>
        </p:grpSpPr>
        <p:sp>
          <p:nvSpPr>
            <p:cNvPr id="41" name="Rectangle 16"/>
            <p:cNvSpPr/>
            <p:nvPr/>
          </p:nvSpPr>
          <p:spPr>
            <a:xfrm rot="5400000">
              <a:off x="670414" y="-670415"/>
              <a:ext cx="540467" cy="1881296"/>
            </a:xfrm>
            <a:prstGeom prst="rect">
              <a:avLst/>
            </a:prstGeom>
            <a:gradFill flip="none" rotWithShape="1">
              <a:gsLst>
                <a:gs pos="30000">
                  <a:srgbClr val="D92D8A"/>
                </a:gs>
                <a:gs pos="91000">
                  <a:srgbClr val="F8C93E"/>
                </a:gs>
              </a:gsLst>
              <a:lin ang="5400000" scaled="0"/>
            </a:gradFill>
            <a:ln w="12700" cap="flat">
              <a:noFill/>
              <a:miter lim="400000"/>
            </a:ln>
            <a:effectLst/>
          </p:spPr>
          <p:txBody>
            <a:bodyPr wrap="square" lIns="45719" tIns="45719" rIns="45719" bIns="45719" numCol="1" anchor="ctr">
              <a:noAutofit/>
            </a:bodyPr>
            <a:lstStyle/>
            <a:p>
              <a:pPr algn="ctr" defTabSz="914400">
                <a:defRPr>
                  <a:solidFill>
                    <a:srgbClr val="FFFFFF"/>
                  </a:solidFill>
                </a:defRPr>
              </a:pPr>
              <a:endParaRPr/>
            </a:p>
          </p:txBody>
        </p:sp>
        <p:sp>
          <p:nvSpPr>
            <p:cNvPr id="42" name="Rectangle 17"/>
            <p:cNvSpPr/>
            <p:nvPr/>
          </p:nvSpPr>
          <p:spPr>
            <a:xfrm>
              <a:off x="1475945" y="523330"/>
              <a:ext cx="405350" cy="2022523"/>
            </a:xfrm>
            <a:prstGeom prst="rect">
              <a:avLst/>
            </a:prstGeom>
            <a:gradFill flip="none" rotWithShape="1">
              <a:gsLst>
                <a:gs pos="29000">
                  <a:srgbClr val="D92D8A"/>
                </a:gs>
                <a:gs pos="86000">
                  <a:srgbClr val="F8C93E"/>
                </a:gs>
              </a:gsLst>
              <a:lin ang="5400000" scaled="0"/>
            </a:gradFill>
            <a:ln w="12700" cap="flat">
              <a:noFill/>
              <a:miter lim="400000"/>
            </a:ln>
            <a:effectLst/>
          </p:spPr>
          <p:txBody>
            <a:bodyPr wrap="square" lIns="45719" tIns="45719" rIns="45719" bIns="45719" numCol="1" anchor="ctr">
              <a:noAutofit/>
            </a:bodyPr>
            <a:lstStyle/>
            <a:p>
              <a:pPr algn="ctr" defTabSz="914400">
                <a:defRPr>
                  <a:solidFill>
                    <a:srgbClr val="FFFFFF"/>
                  </a:solidFill>
                </a:defRPr>
              </a:pPr>
              <a:endParaRPr/>
            </a:p>
          </p:txBody>
        </p:sp>
      </p:grpSp>
      <p:pic>
        <p:nvPicPr>
          <p:cNvPr id="44" name="Content Placeholder 4" descr="Content Placeholder 4"/>
          <p:cNvPicPr>
            <a:picLocks noChangeAspect="1"/>
          </p:cNvPicPr>
          <p:nvPr/>
        </p:nvPicPr>
        <p:blipFill>
          <a:blip r:embed="rId3"/>
          <a:stretch>
            <a:fillRect/>
          </a:stretch>
        </p:blipFill>
        <p:spPr>
          <a:xfrm>
            <a:off x="1097308" y="29227769"/>
            <a:ext cx="3641448" cy="3126895"/>
          </a:xfrm>
          <a:prstGeom prst="rect">
            <a:avLst/>
          </a:prstGeom>
          <a:ln w="12700">
            <a:miter lim="400000"/>
          </a:ln>
        </p:spPr>
      </p:pic>
      <p:sp>
        <p:nvSpPr>
          <p:cNvPr id="45" name="TextBox 4"/>
          <p:cNvSpPr txBox="1"/>
          <p:nvPr/>
        </p:nvSpPr>
        <p:spPr>
          <a:xfrm>
            <a:off x="28935092" y="31366048"/>
            <a:ext cx="13916167" cy="6463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defRPr sz="4000" spc="300">
                <a:solidFill>
                  <a:srgbClr val="AFABAB"/>
                </a:solidFill>
                <a:latin typeface="Arial"/>
                <a:ea typeface="Arial"/>
                <a:cs typeface="Arial"/>
                <a:sym typeface="Arial"/>
              </a:defRPr>
            </a:lvl1pPr>
          </a:lstStyle>
          <a:p>
            <a:r>
              <a:t>FLORIDA INTERNATIONAL UNIVERSITY</a:t>
            </a:r>
          </a:p>
        </p:txBody>
      </p:sp>
      <p:sp>
        <p:nvSpPr>
          <p:cNvPr id="4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2_Title and Content">
    <p:spTree>
      <p:nvGrpSpPr>
        <p:cNvPr id="1" name=""/>
        <p:cNvGrpSpPr/>
        <p:nvPr/>
      </p:nvGrpSpPr>
      <p:grpSpPr>
        <a:xfrm>
          <a:off x="0" y="0"/>
          <a:ext cx="0" cy="0"/>
          <a:chOff x="0" y="0"/>
          <a:chExt cx="0" cy="0"/>
        </a:xfrm>
      </p:grpSpPr>
      <p:pic>
        <p:nvPicPr>
          <p:cNvPr id="53" name="Picture 7" descr="Picture 7"/>
          <p:cNvPicPr>
            <a:picLocks noChangeAspect="1"/>
          </p:cNvPicPr>
          <p:nvPr/>
        </p:nvPicPr>
        <p:blipFill>
          <a:blip r:embed="rId2"/>
          <a:srcRect r="88418" b="15703"/>
          <a:stretch>
            <a:fillRect/>
          </a:stretch>
        </p:blipFill>
        <p:spPr>
          <a:xfrm>
            <a:off x="-1" y="0"/>
            <a:ext cx="5618096" cy="32918401"/>
          </a:xfrm>
          <a:prstGeom prst="rect">
            <a:avLst/>
          </a:prstGeom>
          <a:ln w="12700">
            <a:miter lim="400000"/>
          </a:ln>
        </p:spPr>
      </p:pic>
      <p:sp>
        <p:nvSpPr>
          <p:cNvPr id="54" name="Rectangle 8"/>
          <p:cNvSpPr/>
          <p:nvPr/>
        </p:nvSpPr>
        <p:spPr>
          <a:xfrm rot="5400000" flipH="1">
            <a:off x="-10665973" y="16261689"/>
            <a:ext cx="32918401" cy="395022"/>
          </a:xfrm>
          <a:prstGeom prst="rect">
            <a:avLst/>
          </a:prstGeom>
          <a:gradFill>
            <a:gsLst>
              <a:gs pos="7000">
                <a:srgbClr val="00FFFF"/>
              </a:gs>
              <a:gs pos="79000">
                <a:srgbClr val="F8C93E"/>
              </a:gs>
            </a:gsLst>
          </a:gradFill>
          <a:ln w="12700">
            <a:miter lim="400000"/>
          </a:ln>
        </p:spPr>
        <p:txBody>
          <a:bodyPr lIns="45719" rIns="45719" anchor="ctr"/>
          <a:lstStyle/>
          <a:p>
            <a:pPr algn="ctr" defTabSz="914400">
              <a:defRPr>
                <a:solidFill>
                  <a:srgbClr val="FFFFFF"/>
                </a:solidFill>
              </a:defRPr>
            </a:pPr>
            <a:endParaRPr/>
          </a:p>
        </p:txBody>
      </p:sp>
      <p:grpSp>
        <p:nvGrpSpPr>
          <p:cNvPr id="57" name="Group 9"/>
          <p:cNvGrpSpPr/>
          <p:nvPr/>
        </p:nvGrpSpPr>
        <p:grpSpPr>
          <a:xfrm>
            <a:off x="41216986" y="1016366"/>
            <a:ext cx="1881297" cy="2545856"/>
            <a:chOff x="-1" y="2"/>
            <a:chExt cx="1881296" cy="2545855"/>
          </a:xfrm>
        </p:grpSpPr>
        <p:sp>
          <p:nvSpPr>
            <p:cNvPr id="55" name="Rectangle 11"/>
            <p:cNvSpPr/>
            <p:nvPr/>
          </p:nvSpPr>
          <p:spPr>
            <a:xfrm rot="5400000">
              <a:off x="670413" y="-670413"/>
              <a:ext cx="540466" cy="1881296"/>
            </a:xfrm>
            <a:prstGeom prst="rect">
              <a:avLst/>
            </a:prstGeom>
            <a:gradFill flip="none" rotWithShape="1">
              <a:gsLst>
                <a:gs pos="30000">
                  <a:srgbClr val="00FFFF"/>
                </a:gs>
                <a:gs pos="91000">
                  <a:srgbClr val="F8C93E"/>
                </a:gs>
              </a:gsLst>
              <a:lin ang="5400000" scaled="0"/>
            </a:gradFill>
            <a:ln w="12700" cap="flat">
              <a:noFill/>
              <a:miter lim="400000"/>
            </a:ln>
            <a:effectLst/>
          </p:spPr>
          <p:txBody>
            <a:bodyPr wrap="square" lIns="45719" tIns="45719" rIns="45719" bIns="45719" numCol="1" anchor="ctr">
              <a:noAutofit/>
            </a:bodyPr>
            <a:lstStyle/>
            <a:p>
              <a:pPr algn="ctr" defTabSz="914400">
                <a:defRPr>
                  <a:solidFill>
                    <a:srgbClr val="FFFFFF"/>
                  </a:solidFill>
                </a:defRPr>
              </a:pPr>
              <a:endParaRPr/>
            </a:p>
          </p:txBody>
        </p:sp>
        <p:sp>
          <p:nvSpPr>
            <p:cNvPr id="56" name="Rectangle 12"/>
            <p:cNvSpPr/>
            <p:nvPr/>
          </p:nvSpPr>
          <p:spPr>
            <a:xfrm>
              <a:off x="1475945" y="523329"/>
              <a:ext cx="405350" cy="2022529"/>
            </a:xfrm>
            <a:prstGeom prst="rect">
              <a:avLst/>
            </a:prstGeom>
            <a:gradFill flip="none" rotWithShape="1">
              <a:gsLst>
                <a:gs pos="29000">
                  <a:srgbClr val="00FFFF"/>
                </a:gs>
                <a:gs pos="86000">
                  <a:srgbClr val="F8C93E"/>
                </a:gs>
              </a:gsLst>
              <a:lin ang="5400000" scaled="0"/>
            </a:gradFill>
            <a:ln w="12700" cap="flat">
              <a:noFill/>
              <a:miter lim="400000"/>
            </a:ln>
            <a:effectLst/>
          </p:spPr>
          <p:txBody>
            <a:bodyPr wrap="square" lIns="45719" tIns="45719" rIns="45719" bIns="45719" numCol="1" anchor="ctr">
              <a:noAutofit/>
            </a:bodyPr>
            <a:lstStyle/>
            <a:p>
              <a:pPr algn="ctr" defTabSz="914400">
                <a:defRPr>
                  <a:solidFill>
                    <a:srgbClr val="FFFFFF"/>
                  </a:solidFill>
                </a:defRPr>
              </a:pPr>
              <a:endParaRPr/>
            </a:p>
          </p:txBody>
        </p:sp>
      </p:grpSp>
      <p:pic>
        <p:nvPicPr>
          <p:cNvPr id="58" name="Picture 1" descr="Picture 1"/>
          <p:cNvPicPr>
            <a:picLocks noChangeAspect="1"/>
          </p:cNvPicPr>
          <p:nvPr/>
        </p:nvPicPr>
        <p:blipFill>
          <a:blip r:embed="rId3"/>
          <a:stretch>
            <a:fillRect/>
          </a:stretch>
        </p:blipFill>
        <p:spPr>
          <a:xfrm>
            <a:off x="955097" y="28947039"/>
            <a:ext cx="3641446" cy="3126895"/>
          </a:xfrm>
          <a:prstGeom prst="rect">
            <a:avLst/>
          </a:prstGeom>
          <a:ln w="12700">
            <a:miter lim="400000"/>
          </a:ln>
        </p:spPr>
      </p:pic>
      <p:sp>
        <p:nvSpPr>
          <p:cNvPr id="59" name="TextBox 3"/>
          <p:cNvSpPr txBox="1"/>
          <p:nvPr/>
        </p:nvSpPr>
        <p:spPr>
          <a:xfrm>
            <a:off x="28935092" y="31366048"/>
            <a:ext cx="13916167" cy="6463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defRPr sz="4000" spc="300">
                <a:solidFill>
                  <a:srgbClr val="AFABAB"/>
                </a:solidFill>
                <a:latin typeface="Arial"/>
                <a:ea typeface="Arial"/>
                <a:cs typeface="Arial"/>
                <a:sym typeface="Arial"/>
              </a:defRPr>
            </a:lvl1pPr>
          </a:lstStyle>
          <a:p>
            <a:r>
              <a:t>FLORIDA INTERNATIONAL UNIVERSITY</a:t>
            </a:r>
          </a:p>
        </p:txBody>
      </p:sp>
      <p:sp>
        <p:nvSpPr>
          <p:cNvPr id="6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Title Slide">
    <p:bg>
      <p:bgPr>
        <a:blipFill rotWithShape="1">
          <a:blip r:embed="rId2"/>
          <a:srcRect/>
          <a:stretch>
            <a:fillRect/>
          </a:stretch>
        </a:blipFill>
        <a:effectLst/>
      </p:bgPr>
    </p:bg>
    <p:spTree>
      <p:nvGrpSpPr>
        <p:cNvPr id="1" name=""/>
        <p:cNvGrpSpPr/>
        <p:nvPr/>
      </p:nvGrpSpPr>
      <p:grpSpPr>
        <a:xfrm>
          <a:off x="0" y="0"/>
          <a:ext cx="0" cy="0"/>
          <a:chOff x="0" y="0"/>
          <a:chExt cx="0" cy="0"/>
        </a:xfrm>
      </p:grpSpPr>
      <p:pic>
        <p:nvPicPr>
          <p:cNvPr id="67" name="Picture 6" descr="Picture 6"/>
          <p:cNvPicPr>
            <a:picLocks noChangeAspect="1"/>
          </p:cNvPicPr>
          <p:nvPr/>
        </p:nvPicPr>
        <p:blipFill>
          <a:blip r:embed="rId3"/>
          <a:stretch>
            <a:fillRect/>
          </a:stretch>
        </p:blipFill>
        <p:spPr>
          <a:xfrm>
            <a:off x="1196797" y="1016275"/>
            <a:ext cx="3641446" cy="3126895"/>
          </a:xfrm>
          <a:prstGeom prst="rect">
            <a:avLst/>
          </a:prstGeom>
          <a:ln w="12700">
            <a:miter lim="400000"/>
          </a:ln>
        </p:spPr>
      </p:pic>
      <p:sp>
        <p:nvSpPr>
          <p:cNvPr id="68" name="TextBox 10"/>
          <p:cNvSpPr txBox="1"/>
          <p:nvPr/>
        </p:nvSpPr>
        <p:spPr>
          <a:xfrm>
            <a:off x="28935092" y="31366048"/>
            <a:ext cx="13916167" cy="6463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defRPr sz="4000" spc="300">
                <a:solidFill>
                  <a:srgbClr val="AFABAB"/>
                </a:solidFill>
                <a:latin typeface="Arial"/>
                <a:ea typeface="Arial"/>
                <a:cs typeface="Arial"/>
                <a:sym typeface="Arial"/>
              </a:defRPr>
            </a:lvl1pPr>
          </a:lstStyle>
          <a:p>
            <a:r>
              <a:t>FLORIDA INTERNATIONAL UNIVERSITY</a:t>
            </a:r>
          </a:p>
        </p:txBody>
      </p:sp>
      <p:sp>
        <p:nvSpPr>
          <p:cNvPr id="6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1_Blank4">
    <p:bg>
      <p:bgPr>
        <a:solidFill>
          <a:srgbClr val="F2F2F2"/>
        </a:solidFill>
        <a:effectLst/>
      </p:bgPr>
    </p:bg>
    <p:spTree>
      <p:nvGrpSpPr>
        <p:cNvPr id="1" name=""/>
        <p:cNvGrpSpPr/>
        <p:nvPr/>
      </p:nvGrpSpPr>
      <p:grpSpPr>
        <a:xfrm>
          <a:off x="0" y="0"/>
          <a:ext cx="0" cy="0"/>
          <a:chOff x="0" y="0"/>
          <a:chExt cx="0" cy="0"/>
        </a:xfrm>
      </p:grpSpPr>
      <p:pic>
        <p:nvPicPr>
          <p:cNvPr id="76" name="Content Placeholder 4" descr="Content Placeholder 4"/>
          <p:cNvPicPr>
            <a:picLocks noChangeAspect="1"/>
          </p:cNvPicPr>
          <p:nvPr/>
        </p:nvPicPr>
        <p:blipFill>
          <a:blip r:embed="rId2"/>
          <a:stretch>
            <a:fillRect/>
          </a:stretch>
        </p:blipFill>
        <p:spPr>
          <a:xfrm>
            <a:off x="1097308" y="1089187"/>
            <a:ext cx="3641448" cy="3126895"/>
          </a:xfrm>
          <a:prstGeom prst="rect">
            <a:avLst/>
          </a:prstGeom>
          <a:ln w="12700">
            <a:miter lim="400000"/>
          </a:ln>
        </p:spPr>
      </p:pic>
      <p:sp>
        <p:nvSpPr>
          <p:cNvPr id="77" name="TextBox 1"/>
          <p:cNvSpPr txBox="1"/>
          <p:nvPr/>
        </p:nvSpPr>
        <p:spPr>
          <a:xfrm>
            <a:off x="28935092" y="31366048"/>
            <a:ext cx="13916167" cy="6463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defRPr sz="4000" spc="300">
                <a:solidFill>
                  <a:srgbClr val="AFABAB"/>
                </a:solidFill>
                <a:latin typeface="Arial"/>
                <a:ea typeface="Arial"/>
                <a:cs typeface="Arial"/>
                <a:sym typeface="Arial"/>
              </a:defRPr>
            </a:lvl1pPr>
          </a:lstStyle>
          <a:p>
            <a:r>
              <a:t>FLORIDA INTERNATIONAL UNIVERSITY</a:t>
            </a:r>
          </a:p>
        </p:txBody>
      </p:sp>
      <p:sp>
        <p:nvSpPr>
          <p:cNvPr id="7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2_Blank4">
    <p:bg>
      <p:bgPr>
        <a:solidFill>
          <a:srgbClr val="F2F2F2"/>
        </a:solidFill>
        <a:effectLst/>
      </p:bgPr>
    </p:bg>
    <p:spTree>
      <p:nvGrpSpPr>
        <p:cNvPr id="1" name=""/>
        <p:cNvGrpSpPr/>
        <p:nvPr/>
      </p:nvGrpSpPr>
      <p:grpSpPr>
        <a:xfrm>
          <a:off x="0" y="0"/>
          <a:ext cx="0" cy="0"/>
          <a:chOff x="0" y="0"/>
          <a:chExt cx="0" cy="0"/>
        </a:xfrm>
      </p:grpSpPr>
      <p:pic>
        <p:nvPicPr>
          <p:cNvPr id="85" name="Content Placeholder 4" descr="Content Placeholder 4"/>
          <p:cNvPicPr>
            <a:picLocks noChangeAspect="1"/>
          </p:cNvPicPr>
          <p:nvPr/>
        </p:nvPicPr>
        <p:blipFill>
          <a:blip r:embed="rId2"/>
          <a:stretch>
            <a:fillRect/>
          </a:stretch>
        </p:blipFill>
        <p:spPr>
          <a:xfrm>
            <a:off x="994220" y="30227618"/>
            <a:ext cx="2651532" cy="2276857"/>
          </a:xfrm>
          <a:prstGeom prst="rect">
            <a:avLst/>
          </a:prstGeom>
          <a:ln w="12700">
            <a:miter lim="400000"/>
          </a:ln>
        </p:spPr>
      </p:pic>
      <p:sp>
        <p:nvSpPr>
          <p:cNvPr id="86" name="TextBox 1"/>
          <p:cNvSpPr txBox="1"/>
          <p:nvPr/>
        </p:nvSpPr>
        <p:spPr>
          <a:xfrm>
            <a:off x="28935092" y="31366048"/>
            <a:ext cx="13916167" cy="6463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defRPr sz="4000" spc="300">
                <a:solidFill>
                  <a:srgbClr val="AFABAB"/>
                </a:solidFill>
                <a:latin typeface="Arial"/>
                <a:ea typeface="Arial"/>
                <a:cs typeface="Arial"/>
                <a:sym typeface="Arial"/>
              </a:defRPr>
            </a:lvl1pPr>
          </a:lstStyle>
          <a:p>
            <a:r>
              <a:t>FLORIDA INTERNATIONAL UNIVERSITY</a:t>
            </a:r>
          </a:p>
        </p:txBody>
      </p:sp>
      <p:sp>
        <p:nvSpPr>
          <p:cNvPr id="87" name="Rectangle 6"/>
          <p:cNvSpPr/>
          <p:nvPr/>
        </p:nvSpPr>
        <p:spPr>
          <a:xfrm>
            <a:off x="0" y="29233911"/>
            <a:ext cx="43891200" cy="395022"/>
          </a:xfrm>
          <a:prstGeom prst="rect">
            <a:avLst/>
          </a:prstGeom>
          <a:solidFill>
            <a:srgbClr val="081E3F"/>
          </a:solidFill>
          <a:ln w="12700">
            <a:miter lim="400000"/>
          </a:ln>
        </p:spPr>
        <p:txBody>
          <a:bodyPr lIns="45719" rIns="45719" anchor="ctr"/>
          <a:lstStyle/>
          <a:p>
            <a:pPr algn="ctr">
              <a:defRPr sz="6400">
                <a:solidFill>
                  <a:srgbClr val="FFFFFF"/>
                </a:solidFill>
              </a:defRPr>
            </a:pPr>
            <a:endParaRPr/>
          </a:p>
        </p:txBody>
      </p:sp>
      <p:sp>
        <p:nvSpPr>
          <p:cNvPr id="8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Blank2">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95" name="Rectangle 4"/>
          <p:cNvSpPr/>
          <p:nvPr/>
        </p:nvSpPr>
        <p:spPr>
          <a:xfrm>
            <a:off x="0" y="29233911"/>
            <a:ext cx="43891200" cy="395022"/>
          </a:xfrm>
          <a:prstGeom prst="rect">
            <a:avLst/>
          </a:prstGeom>
          <a:solidFill>
            <a:srgbClr val="00FFFF"/>
          </a:solidFill>
          <a:ln w="12700">
            <a:miter lim="400000"/>
          </a:ln>
        </p:spPr>
        <p:txBody>
          <a:bodyPr lIns="45719" rIns="45719" anchor="ctr"/>
          <a:lstStyle/>
          <a:p>
            <a:pPr algn="ctr">
              <a:defRPr sz="6400">
                <a:solidFill>
                  <a:srgbClr val="FFFFFF"/>
                </a:solidFill>
              </a:defRPr>
            </a:pPr>
            <a:endParaRPr/>
          </a:p>
        </p:txBody>
      </p:sp>
      <p:sp>
        <p:nvSpPr>
          <p:cNvPr id="96" name="TextBox 7"/>
          <p:cNvSpPr txBox="1"/>
          <p:nvPr/>
        </p:nvSpPr>
        <p:spPr>
          <a:xfrm>
            <a:off x="28935092" y="31366048"/>
            <a:ext cx="13916167" cy="6463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defRPr sz="4000" spc="300">
                <a:solidFill>
                  <a:srgbClr val="AFABAB"/>
                </a:solidFill>
                <a:latin typeface="Arial"/>
                <a:ea typeface="Arial"/>
                <a:cs typeface="Arial"/>
                <a:sym typeface="Arial"/>
              </a:defRPr>
            </a:lvl1pPr>
          </a:lstStyle>
          <a:p>
            <a:r>
              <a:t>FLORIDA INTERNATIONAL UNIVERSITY</a:t>
            </a:r>
          </a:p>
        </p:txBody>
      </p:sp>
      <p:pic>
        <p:nvPicPr>
          <p:cNvPr id="97" name="Picture 9" descr="Picture 9"/>
          <p:cNvPicPr>
            <a:picLocks noChangeAspect="1"/>
          </p:cNvPicPr>
          <p:nvPr/>
        </p:nvPicPr>
        <p:blipFill>
          <a:blip r:embed="rId3"/>
          <a:stretch>
            <a:fillRect/>
          </a:stretch>
        </p:blipFill>
        <p:spPr>
          <a:xfrm>
            <a:off x="994220" y="30229646"/>
            <a:ext cx="2646814" cy="2272807"/>
          </a:xfrm>
          <a:prstGeom prst="rect">
            <a:avLst/>
          </a:prstGeom>
          <a:ln w="12700">
            <a:miter lim="400000"/>
          </a:ln>
        </p:spPr>
      </p:pic>
      <p:sp>
        <p:nvSpPr>
          <p:cNvPr id="9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Picture 7" descr="Picture 7"/>
          <p:cNvPicPr>
            <a:picLocks noChangeAspect="1"/>
          </p:cNvPicPr>
          <p:nvPr/>
        </p:nvPicPr>
        <p:blipFill>
          <a:blip r:embed="rId10"/>
          <a:srcRect r="88418" b="15703"/>
          <a:stretch>
            <a:fillRect/>
          </a:stretch>
        </p:blipFill>
        <p:spPr>
          <a:xfrm>
            <a:off x="-1" y="0"/>
            <a:ext cx="5618096" cy="32918401"/>
          </a:xfrm>
          <a:prstGeom prst="rect">
            <a:avLst/>
          </a:prstGeom>
          <a:ln w="12700">
            <a:miter lim="400000"/>
          </a:ln>
        </p:spPr>
      </p:pic>
      <p:sp>
        <p:nvSpPr>
          <p:cNvPr id="3" name="Rectangle 13"/>
          <p:cNvSpPr/>
          <p:nvPr/>
        </p:nvSpPr>
        <p:spPr>
          <a:xfrm rot="16200000">
            <a:off x="-10677029" y="16261694"/>
            <a:ext cx="32918410" cy="395022"/>
          </a:xfrm>
          <a:prstGeom prst="rect">
            <a:avLst/>
          </a:prstGeom>
          <a:gradFill>
            <a:gsLst>
              <a:gs pos="0">
                <a:srgbClr val="D92D8A"/>
              </a:gs>
              <a:gs pos="64000">
                <a:srgbClr val="F8C93E"/>
              </a:gs>
            </a:gsLst>
          </a:gradFill>
          <a:ln w="12700">
            <a:miter lim="400000"/>
          </a:ln>
        </p:spPr>
        <p:txBody>
          <a:bodyPr lIns="45719" rIns="45719" anchor="ctr"/>
          <a:lstStyle/>
          <a:p>
            <a:pPr algn="ctr" defTabSz="914400">
              <a:defRPr>
                <a:solidFill>
                  <a:srgbClr val="FFFFFF"/>
                </a:solidFill>
              </a:defRPr>
            </a:pPr>
            <a:endParaRPr/>
          </a:p>
        </p:txBody>
      </p:sp>
      <p:grpSp>
        <p:nvGrpSpPr>
          <p:cNvPr id="6" name="Group 18"/>
          <p:cNvGrpSpPr/>
          <p:nvPr/>
        </p:nvGrpSpPr>
        <p:grpSpPr>
          <a:xfrm>
            <a:off x="41218358" y="992178"/>
            <a:ext cx="1881296" cy="2545854"/>
            <a:chOff x="0" y="0"/>
            <a:chExt cx="1881295" cy="2545852"/>
          </a:xfrm>
        </p:grpSpPr>
        <p:sp>
          <p:nvSpPr>
            <p:cNvPr id="4" name="Rectangle 19"/>
            <p:cNvSpPr/>
            <p:nvPr/>
          </p:nvSpPr>
          <p:spPr>
            <a:xfrm rot="5400000">
              <a:off x="670414" y="-670415"/>
              <a:ext cx="540467" cy="1881296"/>
            </a:xfrm>
            <a:prstGeom prst="rect">
              <a:avLst/>
            </a:prstGeom>
            <a:gradFill flip="none" rotWithShape="1">
              <a:gsLst>
                <a:gs pos="30000">
                  <a:srgbClr val="D92D8A"/>
                </a:gs>
                <a:gs pos="91000">
                  <a:srgbClr val="F8C93E"/>
                </a:gs>
              </a:gsLst>
              <a:lin ang="5400000" scaled="0"/>
            </a:gradFill>
            <a:ln w="12700" cap="flat">
              <a:noFill/>
              <a:miter lim="400000"/>
            </a:ln>
            <a:effectLst/>
          </p:spPr>
          <p:txBody>
            <a:bodyPr wrap="square" lIns="45719" tIns="45719" rIns="45719" bIns="45719" numCol="1" anchor="ctr">
              <a:noAutofit/>
            </a:bodyPr>
            <a:lstStyle/>
            <a:p>
              <a:pPr algn="ctr" defTabSz="914400">
                <a:defRPr>
                  <a:solidFill>
                    <a:srgbClr val="FFFFFF"/>
                  </a:solidFill>
                </a:defRPr>
              </a:pPr>
              <a:endParaRPr/>
            </a:p>
          </p:txBody>
        </p:sp>
        <p:sp>
          <p:nvSpPr>
            <p:cNvPr id="5" name="Rectangle 20"/>
            <p:cNvSpPr/>
            <p:nvPr/>
          </p:nvSpPr>
          <p:spPr>
            <a:xfrm>
              <a:off x="1475945" y="523330"/>
              <a:ext cx="405350" cy="2022523"/>
            </a:xfrm>
            <a:prstGeom prst="rect">
              <a:avLst/>
            </a:prstGeom>
            <a:gradFill flip="none" rotWithShape="1">
              <a:gsLst>
                <a:gs pos="29000">
                  <a:srgbClr val="D92D8A"/>
                </a:gs>
                <a:gs pos="86000">
                  <a:srgbClr val="F8C93E"/>
                </a:gs>
              </a:gsLst>
              <a:lin ang="5400000" scaled="0"/>
            </a:gradFill>
            <a:ln w="12700" cap="flat">
              <a:noFill/>
              <a:miter lim="400000"/>
            </a:ln>
            <a:effectLst/>
          </p:spPr>
          <p:txBody>
            <a:bodyPr wrap="square" lIns="45719" tIns="45719" rIns="45719" bIns="45719" numCol="1" anchor="ctr">
              <a:noAutofit/>
            </a:bodyPr>
            <a:lstStyle/>
            <a:p>
              <a:pPr algn="ctr" defTabSz="914400">
                <a:defRPr>
                  <a:solidFill>
                    <a:srgbClr val="FFFFFF"/>
                  </a:solidFill>
                </a:defRPr>
              </a:pPr>
              <a:endParaRPr/>
            </a:p>
          </p:txBody>
        </p:sp>
      </p:grpSp>
      <p:sp>
        <p:nvSpPr>
          <p:cNvPr id="7" name="TextBox 23"/>
          <p:cNvSpPr txBox="1"/>
          <p:nvPr/>
        </p:nvSpPr>
        <p:spPr>
          <a:xfrm>
            <a:off x="28935092" y="31366048"/>
            <a:ext cx="13916167" cy="6463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defRPr sz="4000" spc="300">
                <a:solidFill>
                  <a:srgbClr val="AFABAB"/>
                </a:solidFill>
                <a:latin typeface="Arial"/>
                <a:ea typeface="Arial"/>
                <a:cs typeface="Arial"/>
                <a:sym typeface="Arial"/>
              </a:defRPr>
            </a:lvl1pPr>
          </a:lstStyle>
          <a:p>
            <a:r>
              <a:t>FLORIDA INTERNATIONAL UNIVERSITY</a:t>
            </a:r>
          </a:p>
        </p:txBody>
      </p:sp>
      <p:pic>
        <p:nvPicPr>
          <p:cNvPr id="8" name="Picture 1" descr="Picture 1"/>
          <p:cNvPicPr>
            <a:picLocks noChangeAspect="1"/>
          </p:cNvPicPr>
          <p:nvPr/>
        </p:nvPicPr>
        <p:blipFill>
          <a:blip r:embed="rId11"/>
          <a:stretch>
            <a:fillRect/>
          </a:stretch>
        </p:blipFill>
        <p:spPr>
          <a:xfrm>
            <a:off x="955097" y="28947039"/>
            <a:ext cx="3641446" cy="3126895"/>
          </a:xfrm>
          <a:prstGeom prst="rect">
            <a:avLst/>
          </a:prstGeom>
          <a:ln w="12700">
            <a:miter lim="400000"/>
          </a:ln>
        </p:spPr>
      </p:pic>
      <p:sp>
        <p:nvSpPr>
          <p:cNvPr id="9" name="Title Text"/>
          <p:cNvSpPr txBox="1">
            <a:spLocks noGrp="1"/>
          </p:cNvSpPr>
          <p:nvPr>
            <p:ph type="title"/>
          </p:nvPr>
        </p:nvSpPr>
        <p:spPr>
          <a:xfrm>
            <a:off x="2194560" y="441959"/>
            <a:ext cx="39502079" cy="72390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lstStyle/>
          <a:p>
            <a:r>
              <a:t>Title Text</a:t>
            </a:r>
          </a:p>
        </p:txBody>
      </p:sp>
      <p:sp>
        <p:nvSpPr>
          <p:cNvPr id="10" name="Body Level One…"/>
          <p:cNvSpPr txBox="1">
            <a:spLocks noGrp="1"/>
          </p:cNvSpPr>
          <p:nvPr>
            <p:ph type="body" idx="1"/>
          </p:nvPr>
        </p:nvSpPr>
        <p:spPr>
          <a:xfrm>
            <a:off x="2194560" y="7680959"/>
            <a:ext cx="39502079" cy="2523744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lstStyle/>
          <a:p>
            <a:r>
              <a:t>Body Level One</a:t>
            </a:r>
          </a:p>
          <a:p>
            <a:pPr lvl="1"/>
            <a:r>
              <a:t>Body Level Two</a:t>
            </a:r>
          </a:p>
          <a:p>
            <a:pPr lvl="2"/>
            <a:r>
              <a:t>Body Level Three</a:t>
            </a:r>
          </a:p>
          <a:p>
            <a:pPr lvl="3"/>
            <a:r>
              <a:t>Body Level Four</a:t>
            </a:r>
          </a:p>
          <a:p>
            <a:pPr lvl="4"/>
            <a:r>
              <a:t>Body Level Five</a:t>
            </a:r>
          </a:p>
        </p:txBody>
      </p:sp>
      <p:sp>
        <p:nvSpPr>
          <p:cNvPr id="11" name="Slide Number"/>
          <p:cNvSpPr txBox="1">
            <a:spLocks noGrp="1"/>
          </p:cNvSpPr>
          <p:nvPr>
            <p:ph type="sldNum" sz="quarter" idx="2"/>
          </p:nvPr>
        </p:nvSpPr>
        <p:spPr>
          <a:xfrm>
            <a:off x="21214080" y="29634178"/>
            <a:ext cx="10241281" cy="1752601"/>
          </a:xfrm>
          <a:prstGeom prst="rect">
            <a:avLst/>
          </a:prstGeom>
          <a:ln w="12700">
            <a:miter lim="400000"/>
          </a:ln>
        </p:spPr>
        <p:txBody>
          <a:bodyPr wrap="none" lIns="45719" rIns="45719" anchor="ctr">
            <a:spAutoFit/>
          </a:bodyPr>
          <a:lstStyle>
            <a:lvl1pPr algn="r">
              <a:defRPr sz="5700">
                <a:solidFill>
                  <a:srgbClr val="888888"/>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transition spd="med"/>
  <p:txStyles>
    <p:titleStyle>
      <a:lvl1pPr marL="0" marR="0" indent="0" algn="l" defTabSz="4389120" rtl="0" latinLnBrk="0">
        <a:lnSpc>
          <a:spcPct val="90000"/>
        </a:lnSpc>
        <a:spcBef>
          <a:spcPts val="0"/>
        </a:spcBef>
        <a:spcAft>
          <a:spcPts val="0"/>
        </a:spcAft>
        <a:buClrTx/>
        <a:buSzTx/>
        <a:buFontTx/>
        <a:buNone/>
        <a:tabLst/>
        <a:defRPr sz="21100" b="0" i="0" u="none" strike="noStrike" cap="none" spc="0" baseline="0">
          <a:solidFill>
            <a:srgbClr val="000000"/>
          </a:solidFill>
          <a:uFillTx/>
          <a:latin typeface="Calibri Light"/>
          <a:ea typeface="Calibri Light"/>
          <a:cs typeface="Calibri Light"/>
          <a:sym typeface="Calibri Light"/>
        </a:defRPr>
      </a:lvl1pPr>
      <a:lvl2pPr marL="0" marR="0" indent="0" algn="l" defTabSz="4389120" rtl="0" latinLnBrk="0">
        <a:lnSpc>
          <a:spcPct val="90000"/>
        </a:lnSpc>
        <a:spcBef>
          <a:spcPts val="0"/>
        </a:spcBef>
        <a:spcAft>
          <a:spcPts val="0"/>
        </a:spcAft>
        <a:buClrTx/>
        <a:buSzTx/>
        <a:buFontTx/>
        <a:buNone/>
        <a:tabLst/>
        <a:defRPr sz="21100" b="0" i="0" u="none" strike="noStrike" cap="none" spc="0" baseline="0">
          <a:solidFill>
            <a:srgbClr val="000000"/>
          </a:solidFill>
          <a:uFillTx/>
          <a:latin typeface="Calibri Light"/>
          <a:ea typeface="Calibri Light"/>
          <a:cs typeface="Calibri Light"/>
          <a:sym typeface="Calibri Light"/>
        </a:defRPr>
      </a:lvl2pPr>
      <a:lvl3pPr marL="0" marR="0" indent="0" algn="l" defTabSz="4389120" rtl="0" latinLnBrk="0">
        <a:lnSpc>
          <a:spcPct val="90000"/>
        </a:lnSpc>
        <a:spcBef>
          <a:spcPts val="0"/>
        </a:spcBef>
        <a:spcAft>
          <a:spcPts val="0"/>
        </a:spcAft>
        <a:buClrTx/>
        <a:buSzTx/>
        <a:buFontTx/>
        <a:buNone/>
        <a:tabLst/>
        <a:defRPr sz="21100" b="0" i="0" u="none" strike="noStrike" cap="none" spc="0" baseline="0">
          <a:solidFill>
            <a:srgbClr val="000000"/>
          </a:solidFill>
          <a:uFillTx/>
          <a:latin typeface="Calibri Light"/>
          <a:ea typeface="Calibri Light"/>
          <a:cs typeface="Calibri Light"/>
          <a:sym typeface="Calibri Light"/>
        </a:defRPr>
      </a:lvl3pPr>
      <a:lvl4pPr marL="0" marR="0" indent="0" algn="l" defTabSz="4389120" rtl="0" latinLnBrk="0">
        <a:lnSpc>
          <a:spcPct val="90000"/>
        </a:lnSpc>
        <a:spcBef>
          <a:spcPts val="0"/>
        </a:spcBef>
        <a:spcAft>
          <a:spcPts val="0"/>
        </a:spcAft>
        <a:buClrTx/>
        <a:buSzTx/>
        <a:buFontTx/>
        <a:buNone/>
        <a:tabLst/>
        <a:defRPr sz="21100" b="0" i="0" u="none" strike="noStrike" cap="none" spc="0" baseline="0">
          <a:solidFill>
            <a:srgbClr val="000000"/>
          </a:solidFill>
          <a:uFillTx/>
          <a:latin typeface="Calibri Light"/>
          <a:ea typeface="Calibri Light"/>
          <a:cs typeface="Calibri Light"/>
          <a:sym typeface="Calibri Light"/>
        </a:defRPr>
      </a:lvl4pPr>
      <a:lvl5pPr marL="0" marR="0" indent="0" algn="l" defTabSz="4389120" rtl="0" latinLnBrk="0">
        <a:lnSpc>
          <a:spcPct val="90000"/>
        </a:lnSpc>
        <a:spcBef>
          <a:spcPts val="0"/>
        </a:spcBef>
        <a:spcAft>
          <a:spcPts val="0"/>
        </a:spcAft>
        <a:buClrTx/>
        <a:buSzTx/>
        <a:buFontTx/>
        <a:buNone/>
        <a:tabLst/>
        <a:defRPr sz="21100" b="0" i="0" u="none" strike="noStrike" cap="none" spc="0" baseline="0">
          <a:solidFill>
            <a:srgbClr val="000000"/>
          </a:solidFill>
          <a:uFillTx/>
          <a:latin typeface="Calibri Light"/>
          <a:ea typeface="Calibri Light"/>
          <a:cs typeface="Calibri Light"/>
          <a:sym typeface="Calibri Light"/>
        </a:defRPr>
      </a:lvl5pPr>
      <a:lvl6pPr marL="0" marR="0" indent="0" algn="l" defTabSz="4389120" rtl="0" latinLnBrk="0">
        <a:lnSpc>
          <a:spcPct val="90000"/>
        </a:lnSpc>
        <a:spcBef>
          <a:spcPts val="0"/>
        </a:spcBef>
        <a:spcAft>
          <a:spcPts val="0"/>
        </a:spcAft>
        <a:buClrTx/>
        <a:buSzTx/>
        <a:buFontTx/>
        <a:buNone/>
        <a:tabLst/>
        <a:defRPr sz="21100" b="0" i="0" u="none" strike="noStrike" cap="none" spc="0" baseline="0">
          <a:solidFill>
            <a:srgbClr val="000000"/>
          </a:solidFill>
          <a:uFillTx/>
          <a:latin typeface="Calibri Light"/>
          <a:ea typeface="Calibri Light"/>
          <a:cs typeface="Calibri Light"/>
          <a:sym typeface="Calibri Light"/>
        </a:defRPr>
      </a:lvl6pPr>
      <a:lvl7pPr marL="0" marR="0" indent="0" algn="l" defTabSz="4389120" rtl="0" latinLnBrk="0">
        <a:lnSpc>
          <a:spcPct val="90000"/>
        </a:lnSpc>
        <a:spcBef>
          <a:spcPts val="0"/>
        </a:spcBef>
        <a:spcAft>
          <a:spcPts val="0"/>
        </a:spcAft>
        <a:buClrTx/>
        <a:buSzTx/>
        <a:buFontTx/>
        <a:buNone/>
        <a:tabLst/>
        <a:defRPr sz="21100" b="0" i="0" u="none" strike="noStrike" cap="none" spc="0" baseline="0">
          <a:solidFill>
            <a:srgbClr val="000000"/>
          </a:solidFill>
          <a:uFillTx/>
          <a:latin typeface="Calibri Light"/>
          <a:ea typeface="Calibri Light"/>
          <a:cs typeface="Calibri Light"/>
          <a:sym typeface="Calibri Light"/>
        </a:defRPr>
      </a:lvl7pPr>
      <a:lvl8pPr marL="0" marR="0" indent="0" algn="l" defTabSz="4389120" rtl="0" latinLnBrk="0">
        <a:lnSpc>
          <a:spcPct val="90000"/>
        </a:lnSpc>
        <a:spcBef>
          <a:spcPts val="0"/>
        </a:spcBef>
        <a:spcAft>
          <a:spcPts val="0"/>
        </a:spcAft>
        <a:buClrTx/>
        <a:buSzTx/>
        <a:buFontTx/>
        <a:buNone/>
        <a:tabLst/>
        <a:defRPr sz="21100" b="0" i="0" u="none" strike="noStrike" cap="none" spc="0" baseline="0">
          <a:solidFill>
            <a:srgbClr val="000000"/>
          </a:solidFill>
          <a:uFillTx/>
          <a:latin typeface="Calibri Light"/>
          <a:ea typeface="Calibri Light"/>
          <a:cs typeface="Calibri Light"/>
          <a:sym typeface="Calibri Light"/>
        </a:defRPr>
      </a:lvl8pPr>
      <a:lvl9pPr marL="0" marR="0" indent="0" algn="l" defTabSz="4389120" rtl="0" latinLnBrk="0">
        <a:lnSpc>
          <a:spcPct val="90000"/>
        </a:lnSpc>
        <a:spcBef>
          <a:spcPts val="0"/>
        </a:spcBef>
        <a:spcAft>
          <a:spcPts val="0"/>
        </a:spcAft>
        <a:buClrTx/>
        <a:buSzTx/>
        <a:buFontTx/>
        <a:buNone/>
        <a:tabLst/>
        <a:defRPr sz="21100" b="0" i="0" u="none" strike="noStrike" cap="none" spc="0" baseline="0">
          <a:solidFill>
            <a:srgbClr val="000000"/>
          </a:solidFill>
          <a:uFillTx/>
          <a:latin typeface="Calibri Light"/>
          <a:ea typeface="Calibri Light"/>
          <a:cs typeface="Calibri Light"/>
          <a:sym typeface="Calibri Light"/>
        </a:defRPr>
      </a:lvl9pPr>
    </p:titleStyle>
    <p:bodyStyle>
      <a:lvl1pPr marL="1097280" marR="0" indent="-1097280" algn="l" defTabSz="4389120" rtl="0" latinLnBrk="0">
        <a:lnSpc>
          <a:spcPct val="90000"/>
        </a:lnSpc>
        <a:spcBef>
          <a:spcPts val="4800"/>
        </a:spcBef>
        <a:spcAft>
          <a:spcPts val="0"/>
        </a:spcAft>
        <a:buClrTx/>
        <a:buSzPct val="100000"/>
        <a:buFont typeface="Arial"/>
        <a:buChar char="•"/>
        <a:tabLst/>
        <a:defRPr sz="13400" b="0" i="0" u="none" strike="noStrike" cap="none" spc="0" baseline="0">
          <a:solidFill>
            <a:srgbClr val="000000"/>
          </a:solidFill>
          <a:uFillTx/>
          <a:latin typeface="+mj-lt"/>
          <a:ea typeface="+mj-ea"/>
          <a:cs typeface="+mj-cs"/>
          <a:sym typeface="Calibri"/>
        </a:defRPr>
      </a:lvl1pPr>
      <a:lvl2pPr marL="3473129" marR="0" indent="-1278569" algn="l" defTabSz="4389120" rtl="0" latinLnBrk="0">
        <a:lnSpc>
          <a:spcPct val="90000"/>
        </a:lnSpc>
        <a:spcBef>
          <a:spcPts val="4800"/>
        </a:spcBef>
        <a:spcAft>
          <a:spcPts val="0"/>
        </a:spcAft>
        <a:buClrTx/>
        <a:buSzPct val="100000"/>
        <a:buFont typeface="Arial"/>
        <a:buChar char="•"/>
        <a:tabLst/>
        <a:defRPr sz="13400" b="0" i="0" u="none" strike="noStrike" cap="none" spc="0" baseline="0">
          <a:solidFill>
            <a:srgbClr val="000000"/>
          </a:solidFill>
          <a:uFillTx/>
          <a:latin typeface="+mj-lt"/>
          <a:ea typeface="+mj-ea"/>
          <a:cs typeface="+mj-cs"/>
          <a:sym typeface="Calibri"/>
        </a:defRPr>
      </a:lvl2pPr>
      <a:lvl3pPr marL="5920740" marR="0" indent="-1531620" algn="l" defTabSz="4389120" rtl="0" latinLnBrk="0">
        <a:lnSpc>
          <a:spcPct val="90000"/>
        </a:lnSpc>
        <a:spcBef>
          <a:spcPts val="4800"/>
        </a:spcBef>
        <a:spcAft>
          <a:spcPts val="0"/>
        </a:spcAft>
        <a:buClrTx/>
        <a:buSzPct val="100000"/>
        <a:buFont typeface="Arial"/>
        <a:buChar char="•"/>
        <a:tabLst/>
        <a:defRPr sz="13400" b="0" i="0" u="none" strike="noStrike" cap="none" spc="0" baseline="0">
          <a:solidFill>
            <a:srgbClr val="000000"/>
          </a:solidFill>
          <a:uFillTx/>
          <a:latin typeface="+mj-lt"/>
          <a:ea typeface="+mj-ea"/>
          <a:cs typeface="+mj-cs"/>
          <a:sym typeface="Calibri"/>
        </a:defRPr>
      </a:lvl3pPr>
      <a:lvl4pPr marL="8293395" marR="0" indent="-1709715" algn="l" defTabSz="4389120" rtl="0" latinLnBrk="0">
        <a:lnSpc>
          <a:spcPct val="90000"/>
        </a:lnSpc>
        <a:spcBef>
          <a:spcPts val="4800"/>
        </a:spcBef>
        <a:spcAft>
          <a:spcPts val="0"/>
        </a:spcAft>
        <a:buClrTx/>
        <a:buSzPct val="100000"/>
        <a:buFont typeface="Arial"/>
        <a:buChar char="•"/>
        <a:tabLst/>
        <a:defRPr sz="13400" b="0" i="0" u="none" strike="noStrike" cap="none" spc="0" baseline="0">
          <a:solidFill>
            <a:srgbClr val="000000"/>
          </a:solidFill>
          <a:uFillTx/>
          <a:latin typeface="+mj-lt"/>
          <a:ea typeface="+mj-ea"/>
          <a:cs typeface="+mj-cs"/>
          <a:sym typeface="Calibri"/>
        </a:defRPr>
      </a:lvl4pPr>
      <a:lvl5pPr marL="10487955" marR="0" indent="-1709715" algn="l" defTabSz="4389120" rtl="0" latinLnBrk="0">
        <a:lnSpc>
          <a:spcPct val="90000"/>
        </a:lnSpc>
        <a:spcBef>
          <a:spcPts val="4800"/>
        </a:spcBef>
        <a:spcAft>
          <a:spcPts val="0"/>
        </a:spcAft>
        <a:buClrTx/>
        <a:buSzPct val="100000"/>
        <a:buFont typeface="Arial"/>
        <a:buChar char="•"/>
        <a:tabLst/>
        <a:defRPr sz="13400" b="0" i="0" u="none" strike="noStrike" cap="none" spc="0" baseline="0">
          <a:solidFill>
            <a:srgbClr val="000000"/>
          </a:solidFill>
          <a:uFillTx/>
          <a:latin typeface="+mj-lt"/>
          <a:ea typeface="+mj-ea"/>
          <a:cs typeface="+mj-cs"/>
          <a:sym typeface="Calibri"/>
        </a:defRPr>
      </a:lvl5pPr>
      <a:lvl6pPr marL="12682515" marR="0" indent="-1709715" algn="l" defTabSz="4389120" rtl="0" latinLnBrk="0">
        <a:lnSpc>
          <a:spcPct val="90000"/>
        </a:lnSpc>
        <a:spcBef>
          <a:spcPts val="4800"/>
        </a:spcBef>
        <a:spcAft>
          <a:spcPts val="0"/>
        </a:spcAft>
        <a:buClrTx/>
        <a:buSzPct val="100000"/>
        <a:buFont typeface="Arial"/>
        <a:buChar char="•"/>
        <a:tabLst/>
        <a:defRPr sz="13400" b="0" i="0" u="none" strike="noStrike" cap="none" spc="0" baseline="0">
          <a:solidFill>
            <a:srgbClr val="000000"/>
          </a:solidFill>
          <a:uFillTx/>
          <a:latin typeface="+mj-lt"/>
          <a:ea typeface="+mj-ea"/>
          <a:cs typeface="+mj-cs"/>
          <a:sym typeface="Calibri"/>
        </a:defRPr>
      </a:lvl6pPr>
      <a:lvl7pPr marL="14877074" marR="0" indent="-1709715" algn="l" defTabSz="4389120" rtl="0" latinLnBrk="0">
        <a:lnSpc>
          <a:spcPct val="90000"/>
        </a:lnSpc>
        <a:spcBef>
          <a:spcPts val="4800"/>
        </a:spcBef>
        <a:spcAft>
          <a:spcPts val="0"/>
        </a:spcAft>
        <a:buClrTx/>
        <a:buSzPct val="100000"/>
        <a:buFont typeface="Arial"/>
        <a:buChar char="•"/>
        <a:tabLst/>
        <a:defRPr sz="13400" b="0" i="0" u="none" strike="noStrike" cap="none" spc="0" baseline="0">
          <a:solidFill>
            <a:srgbClr val="000000"/>
          </a:solidFill>
          <a:uFillTx/>
          <a:latin typeface="+mj-lt"/>
          <a:ea typeface="+mj-ea"/>
          <a:cs typeface="+mj-cs"/>
          <a:sym typeface="Calibri"/>
        </a:defRPr>
      </a:lvl7pPr>
      <a:lvl8pPr marL="17071635" marR="0" indent="-1709715" algn="l" defTabSz="4389120" rtl="0" latinLnBrk="0">
        <a:lnSpc>
          <a:spcPct val="90000"/>
        </a:lnSpc>
        <a:spcBef>
          <a:spcPts val="4800"/>
        </a:spcBef>
        <a:spcAft>
          <a:spcPts val="0"/>
        </a:spcAft>
        <a:buClrTx/>
        <a:buSzPct val="100000"/>
        <a:buFont typeface="Arial"/>
        <a:buChar char="•"/>
        <a:tabLst/>
        <a:defRPr sz="13400" b="0" i="0" u="none" strike="noStrike" cap="none" spc="0" baseline="0">
          <a:solidFill>
            <a:srgbClr val="000000"/>
          </a:solidFill>
          <a:uFillTx/>
          <a:latin typeface="+mj-lt"/>
          <a:ea typeface="+mj-ea"/>
          <a:cs typeface="+mj-cs"/>
          <a:sym typeface="Calibri"/>
        </a:defRPr>
      </a:lvl8pPr>
      <a:lvl9pPr marL="19266196" marR="0" indent="-1709715" algn="l" defTabSz="4389120" rtl="0" latinLnBrk="0">
        <a:lnSpc>
          <a:spcPct val="90000"/>
        </a:lnSpc>
        <a:spcBef>
          <a:spcPts val="4800"/>
        </a:spcBef>
        <a:spcAft>
          <a:spcPts val="0"/>
        </a:spcAft>
        <a:buClrTx/>
        <a:buSzPct val="100000"/>
        <a:buFont typeface="Arial"/>
        <a:buChar char="•"/>
        <a:tabLst/>
        <a:defRPr sz="13400" b="0" i="0" u="none" strike="noStrike" cap="none" spc="0" baseline="0">
          <a:solidFill>
            <a:srgbClr val="000000"/>
          </a:solidFill>
          <a:uFillTx/>
          <a:latin typeface="+mj-lt"/>
          <a:ea typeface="+mj-ea"/>
          <a:cs typeface="+mj-cs"/>
          <a:sym typeface="Calibri"/>
        </a:defRPr>
      </a:lvl9pPr>
    </p:bodyStyle>
    <p:otherStyle>
      <a:lvl1pPr marL="0" marR="0" indent="0" algn="r" defTabSz="457200" rtl="0" latinLnBrk="0">
        <a:lnSpc>
          <a:spcPct val="100000"/>
        </a:lnSpc>
        <a:spcBef>
          <a:spcPts val="0"/>
        </a:spcBef>
        <a:spcAft>
          <a:spcPts val="0"/>
        </a:spcAft>
        <a:buClrTx/>
        <a:buSzTx/>
        <a:buFontTx/>
        <a:buNone/>
        <a:tabLst/>
        <a:defRPr sz="5700" b="0" i="0" u="none" strike="noStrike" cap="none" spc="0" baseline="0">
          <a:solidFill>
            <a:schemeClr val="tx1"/>
          </a:solidFill>
          <a:uFillTx/>
          <a:latin typeface="+mn-lt"/>
          <a:ea typeface="+mn-ea"/>
          <a:cs typeface="+mn-cs"/>
          <a:sym typeface="Calibri"/>
        </a:defRPr>
      </a:lvl1pPr>
      <a:lvl2pPr marL="0" marR="0" indent="457200" algn="r" defTabSz="457200" rtl="0" latinLnBrk="0">
        <a:lnSpc>
          <a:spcPct val="100000"/>
        </a:lnSpc>
        <a:spcBef>
          <a:spcPts val="0"/>
        </a:spcBef>
        <a:spcAft>
          <a:spcPts val="0"/>
        </a:spcAft>
        <a:buClrTx/>
        <a:buSzTx/>
        <a:buFontTx/>
        <a:buNone/>
        <a:tabLst/>
        <a:defRPr sz="5700" b="0" i="0" u="none" strike="noStrike" cap="none" spc="0" baseline="0">
          <a:solidFill>
            <a:schemeClr val="tx1"/>
          </a:solidFill>
          <a:uFillTx/>
          <a:latin typeface="+mn-lt"/>
          <a:ea typeface="+mn-ea"/>
          <a:cs typeface="+mn-cs"/>
          <a:sym typeface="Calibri"/>
        </a:defRPr>
      </a:lvl2pPr>
      <a:lvl3pPr marL="0" marR="0" indent="914400" algn="r" defTabSz="457200" rtl="0" latinLnBrk="0">
        <a:lnSpc>
          <a:spcPct val="100000"/>
        </a:lnSpc>
        <a:spcBef>
          <a:spcPts val="0"/>
        </a:spcBef>
        <a:spcAft>
          <a:spcPts val="0"/>
        </a:spcAft>
        <a:buClrTx/>
        <a:buSzTx/>
        <a:buFontTx/>
        <a:buNone/>
        <a:tabLst/>
        <a:defRPr sz="5700" b="0" i="0" u="none" strike="noStrike" cap="none" spc="0" baseline="0">
          <a:solidFill>
            <a:schemeClr val="tx1"/>
          </a:solidFill>
          <a:uFillTx/>
          <a:latin typeface="+mn-lt"/>
          <a:ea typeface="+mn-ea"/>
          <a:cs typeface="+mn-cs"/>
          <a:sym typeface="Calibri"/>
        </a:defRPr>
      </a:lvl3pPr>
      <a:lvl4pPr marL="0" marR="0" indent="1371600" algn="r" defTabSz="457200" rtl="0" latinLnBrk="0">
        <a:lnSpc>
          <a:spcPct val="100000"/>
        </a:lnSpc>
        <a:spcBef>
          <a:spcPts val="0"/>
        </a:spcBef>
        <a:spcAft>
          <a:spcPts val="0"/>
        </a:spcAft>
        <a:buClrTx/>
        <a:buSzTx/>
        <a:buFontTx/>
        <a:buNone/>
        <a:tabLst/>
        <a:defRPr sz="5700" b="0" i="0" u="none" strike="noStrike" cap="none" spc="0" baseline="0">
          <a:solidFill>
            <a:schemeClr val="tx1"/>
          </a:solidFill>
          <a:uFillTx/>
          <a:latin typeface="+mn-lt"/>
          <a:ea typeface="+mn-ea"/>
          <a:cs typeface="+mn-cs"/>
          <a:sym typeface="Calibri"/>
        </a:defRPr>
      </a:lvl4pPr>
      <a:lvl5pPr marL="0" marR="0" indent="1828800" algn="r" defTabSz="457200" rtl="0" latinLnBrk="0">
        <a:lnSpc>
          <a:spcPct val="100000"/>
        </a:lnSpc>
        <a:spcBef>
          <a:spcPts val="0"/>
        </a:spcBef>
        <a:spcAft>
          <a:spcPts val="0"/>
        </a:spcAft>
        <a:buClrTx/>
        <a:buSzTx/>
        <a:buFontTx/>
        <a:buNone/>
        <a:tabLst/>
        <a:defRPr sz="5700" b="0" i="0" u="none" strike="noStrike" cap="none" spc="0" baseline="0">
          <a:solidFill>
            <a:schemeClr val="tx1"/>
          </a:solidFill>
          <a:uFillTx/>
          <a:latin typeface="+mn-lt"/>
          <a:ea typeface="+mn-ea"/>
          <a:cs typeface="+mn-cs"/>
          <a:sym typeface="Calibri"/>
        </a:defRPr>
      </a:lvl5pPr>
      <a:lvl6pPr marL="0" marR="0" indent="2286000" algn="r" defTabSz="457200" rtl="0" latinLnBrk="0">
        <a:lnSpc>
          <a:spcPct val="100000"/>
        </a:lnSpc>
        <a:spcBef>
          <a:spcPts val="0"/>
        </a:spcBef>
        <a:spcAft>
          <a:spcPts val="0"/>
        </a:spcAft>
        <a:buClrTx/>
        <a:buSzTx/>
        <a:buFontTx/>
        <a:buNone/>
        <a:tabLst/>
        <a:defRPr sz="5700" b="0" i="0" u="none" strike="noStrike" cap="none" spc="0" baseline="0">
          <a:solidFill>
            <a:schemeClr val="tx1"/>
          </a:solidFill>
          <a:uFillTx/>
          <a:latin typeface="+mn-lt"/>
          <a:ea typeface="+mn-ea"/>
          <a:cs typeface="+mn-cs"/>
          <a:sym typeface="Calibri"/>
        </a:defRPr>
      </a:lvl6pPr>
      <a:lvl7pPr marL="0" marR="0" indent="2743200" algn="r" defTabSz="457200" rtl="0" latinLnBrk="0">
        <a:lnSpc>
          <a:spcPct val="100000"/>
        </a:lnSpc>
        <a:spcBef>
          <a:spcPts val="0"/>
        </a:spcBef>
        <a:spcAft>
          <a:spcPts val="0"/>
        </a:spcAft>
        <a:buClrTx/>
        <a:buSzTx/>
        <a:buFontTx/>
        <a:buNone/>
        <a:tabLst/>
        <a:defRPr sz="5700" b="0" i="0" u="none" strike="noStrike" cap="none" spc="0" baseline="0">
          <a:solidFill>
            <a:schemeClr val="tx1"/>
          </a:solidFill>
          <a:uFillTx/>
          <a:latin typeface="+mn-lt"/>
          <a:ea typeface="+mn-ea"/>
          <a:cs typeface="+mn-cs"/>
          <a:sym typeface="Calibri"/>
        </a:defRPr>
      </a:lvl7pPr>
      <a:lvl8pPr marL="0" marR="0" indent="3200400" algn="r" defTabSz="457200" rtl="0" latinLnBrk="0">
        <a:lnSpc>
          <a:spcPct val="100000"/>
        </a:lnSpc>
        <a:spcBef>
          <a:spcPts val="0"/>
        </a:spcBef>
        <a:spcAft>
          <a:spcPts val="0"/>
        </a:spcAft>
        <a:buClrTx/>
        <a:buSzTx/>
        <a:buFontTx/>
        <a:buNone/>
        <a:tabLst/>
        <a:defRPr sz="5700" b="0" i="0" u="none" strike="noStrike" cap="none" spc="0" baseline="0">
          <a:solidFill>
            <a:schemeClr val="tx1"/>
          </a:solidFill>
          <a:uFillTx/>
          <a:latin typeface="+mn-lt"/>
          <a:ea typeface="+mn-ea"/>
          <a:cs typeface="+mn-cs"/>
          <a:sym typeface="Calibri"/>
        </a:defRPr>
      </a:lvl8pPr>
      <a:lvl9pPr marL="0" marR="0" indent="3657600" algn="r" defTabSz="457200" rtl="0" latinLnBrk="0">
        <a:lnSpc>
          <a:spcPct val="100000"/>
        </a:lnSpc>
        <a:spcBef>
          <a:spcPts val="0"/>
        </a:spcBef>
        <a:spcAft>
          <a:spcPts val="0"/>
        </a:spcAft>
        <a:buClrTx/>
        <a:buSzTx/>
        <a:buFontTx/>
        <a:buNone/>
        <a:tabLst/>
        <a:defRPr sz="57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7.png"/><Relationship Id="rId3" Type="http://schemas.openxmlformats.org/officeDocument/2006/relationships/image" Target="../media/image7.png"/><Relationship Id="rId7" Type="http://schemas.openxmlformats.org/officeDocument/2006/relationships/image" Target="../media/image11.png"/><Relationship Id="rId12" Type="http://schemas.openxmlformats.org/officeDocument/2006/relationships/image" Target="../media/image16.jpg"/><Relationship Id="rId17" Type="http://schemas.openxmlformats.org/officeDocument/2006/relationships/image" Target="../media/image21.png"/><Relationship Id="rId2" Type="http://schemas.openxmlformats.org/officeDocument/2006/relationships/image" Target="../media/image6.png"/><Relationship Id="rId16" Type="http://schemas.openxmlformats.org/officeDocument/2006/relationships/image" Target="../media/image20.png"/><Relationship Id="rId1" Type="http://schemas.openxmlformats.org/officeDocument/2006/relationships/slideLayout" Target="../slideLayouts/slideLayout7.xml"/><Relationship Id="rId6" Type="http://schemas.openxmlformats.org/officeDocument/2006/relationships/image" Target="../media/image10.png"/><Relationship Id="rId11" Type="http://schemas.openxmlformats.org/officeDocument/2006/relationships/image" Target="../media/image15.png"/><Relationship Id="rId5" Type="http://schemas.openxmlformats.org/officeDocument/2006/relationships/image" Target="../media/image9.png"/><Relationship Id="rId15" Type="http://schemas.openxmlformats.org/officeDocument/2006/relationships/image" Target="../media/image19.pn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tif"/><Relationship Id="rId1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 name="Text Box 72"/>
          <p:cNvSpPr txBox="1"/>
          <p:nvPr/>
        </p:nvSpPr>
        <p:spPr>
          <a:xfrm>
            <a:off x="7769049" y="31318196"/>
            <a:ext cx="21370403" cy="72525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6995" tIns="36995" rIns="36995" bIns="36995">
            <a:spAutoFit/>
          </a:bodyPr>
          <a:lstStyle/>
          <a:p>
            <a:pPr marL="493712" indent="-493712" algn="ctr" defTabSz="985837">
              <a:defRPr sz="2200">
                <a:latin typeface="Arial"/>
                <a:ea typeface="Arial"/>
                <a:cs typeface="Arial"/>
                <a:sym typeface="Arial"/>
              </a:defRPr>
            </a:pPr>
            <a:r>
              <a:t>The material presented in this poster is based upon the work supported by </a:t>
            </a:r>
            <a:r>
              <a:rPr>
                <a:solidFill>
                  <a:srgbClr val="FF0000"/>
                </a:solidFill>
              </a:rPr>
              <a:t>Dr. Cristina Palacios. </a:t>
            </a:r>
            <a:r>
              <a:t>We/I thank </a:t>
            </a:r>
            <a:r>
              <a:rPr>
                <a:solidFill>
                  <a:srgbClr val="FF0000"/>
                </a:solidFill>
              </a:rPr>
              <a:t>my teammates, Dr. Palacios, Jennifer Bolton, Wenjia Wang,</a:t>
            </a:r>
            <a:r>
              <a:t> </a:t>
            </a:r>
            <a:r>
              <a:rPr>
                <a:solidFill>
                  <a:srgbClr val="FF0000"/>
                </a:solidFill>
              </a:rPr>
              <a:t>Professor Masoud, and Sumesh Kumar</a:t>
            </a:r>
            <a:r>
              <a:t> for assistance, cooperation and mentorship that I/we received throughout this process</a:t>
            </a:r>
          </a:p>
        </p:txBody>
      </p:sp>
      <p:sp>
        <p:nvSpPr>
          <p:cNvPr id="108" name="Text Box 19"/>
          <p:cNvSpPr txBox="1"/>
          <p:nvPr/>
        </p:nvSpPr>
        <p:spPr>
          <a:xfrm>
            <a:off x="7769049" y="30770276"/>
            <a:ext cx="4504246" cy="4933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6995" tIns="36995" rIns="36995" bIns="36995">
            <a:spAutoFit/>
          </a:bodyPr>
          <a:lstStyle>
            <a:lvl1pPr algn="ctr" defTabSz="739341">
              <a:spcBef>
                <a:spcPts val="1800"/>
              </a:spcBef>
              <a:defRPr sz="3000" b="1">
                <a:solidFill>
                  <a:srgbClr val="081E3F"/>
                </a:solidFill>
                <a:latin typeface="Arial"/>
                <a:ea typeface="Arial"/>
                <a:cs typeface="Arial"/>
                <a:sym typeface="Arial"/>
              </a:defRPr>
            </a:lvl1pPr>
          </a:lstStyle>
          <a:p>
            <a:r>
              <a:t>ACKNOWLEDGEMENT</a:t>
            </a:r>
          </a:p>
        </p:txBody>
      </p:sp>
      <p:sp>
        <p:nvSpPr>
          <p:cNvPr id="109" name="Text Box 12"/>
          <p:cNvSpPr txBox="1"/>
          <p:nvPr/>
        </p:nvSpPr>
        <p:spPr>
          <a:xfrm>
            <a:off x="4380396" y="2243995"/>
            <a:ext cx="35130408" cy="32294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6995" tIns="36995" rIns="36995" bIns="36995">
            <a:spAutoFit/>
          </a:bodyPr>
          <a:lstStyle/>
          <a:p>
            <a:pPr algn="ctr" defTabSz="985837">
              <a:defRPr sz="10000" b="1">
                <a:solidFill>
                  <a:srgbClr val="081E3F"/>
                </a:solidFill>
                <a:latin typeface="Arial"/>
                <a:ea typeface="Arial"/>
                <a:cs typeface="Arial"/>
                <a:sym typeface="Arial"/>
              </a:defRPr>
            </a:pPr>
            <a:r>
              <a:rPr dirty="0"/>
              <a:t>Baby Feed</a:t>
            </a:r>
            <a:endParaRPr sz="11200" dirty="0"/>
          </a:p>
          <a:p>
            <a:pPr algn="ctr" defTabSz="985837">
              <a:defRPr sz="3500" b="1">
                <a:solidFill>
                  <a:srgbClr val="404040"/>
                </a:solidFill>
                <a:latin typeface="Arial"/>
                <a:ea typeface="Arial"/>
                <a:cs typeface="Arial"/>
                <a:sym typeface="Arial"/>
              </a:defRPr>
            </a:pPr>
            <a:r>
              <a:rPr dirty="0"/>
              <a:t>Student</a:t>
            </a:r>
            <a:r>
              <a:rPr lang="en-US" dirty="0"/>
              <a:t>s</a:t>
            </a:r>
            <a:r>
              <a:rPr dirty="0"/>
              <a:t>: </a:t>
            </a:r>
            <a:r>
              <a:rPr lang="en-US" dirty="0"/>
              <a:t>Herbert Cabrera, Elias </a:t>
            </a:r>
            <a:r>
              <a:rPr lang="en-US" dirty="0" err="1"/>
              <a:t>Consalvo</a:t>
            </a:r>
            <a:r>
              <a:rPr lang="en-US" dirty="0"/>
              <a:t>, Kelly Gomez, Kristian Perez</a:t>
            </a:r>
            <a:endParaRPr sz="11200" dirty="0"/>
          </a:p>
          <a:p>
            <a:pPr algn="ctr" defTabSz="985837">
              <a:defRPr sz="3500" b="1">
                <a:solidFill>
                  <a:srgbClr val="404040"/>
                </a:solidFill>
                <a:latin typeface="Arial"/>
                <a:ea typeface="Arial"/>
                <a:cs typeface="Arial"/>
                <a:sym typeface="Arial"/>
              </a:defRPr>
            </a:pPr>
            <a:r>
              <a:rPr dirty="0"/>
              <a:t>Mentor:</a:t>
            </a:r>
            <a:r>
              <a:rPr i="1" dirty="0"/>
              <a:t> </a:t>
            </a:r>
            <a:r>
              <a:rPr b="0" i="1" dirty="0"/>
              <a:t>Dr. Cristina Palacios, Product Owner</a:t>
            </a:r>
            <a:endParaRPr sz="11200" dirty="0"/>
          </a:p>
          <a:p>
            <a:pPr algn="ctr" defTabSz="985837">
              <a:defRPr sz="3500" b="1">
                <a:solidFill>
                  <a:srgbClr val="404040"/>
                </a:solidFill>
                <a:latin typeface="Arial"/>
                <a:ea typeface="Arial"/>
                <a:cs typeface="Arial"/>
                <a:sym typeface="Arial"/>
              </a:defRPr>
            </a:pPr>
            <a:r>
              <a:rPr dirty="0"/>
              <a:t>Instructor/Faculty:</a:t>
            </a:r>
            <a:r>
              <a:rPr i="1" dirty="0"/>
              <a:t> </a:t>
            </a:r>
            <a:r>
              <a:rPr b="0" i="1" dirty="0"/>
              <a:t>Dr. Masoud </a:t>
            </a:r>
            <a:r>
              <a:rPr b="0" i="1" dirty="0" err="1"/>
              <a:t>Sadjadi</a:t>
            </a:r>
            <a:r>
              <a:rPr b="0" i="1" dirty="0"/>
              <a:t> </a:t>
            </a:r>
            <a:r>
              <a:rPr b="0" dirty="0"/>
              <a:t>,</a:t>
            </a:r>
            <a:r>
              <a:rPr b="0" i="1" dirty="0"/>
              <a:t> </a:t>
            </a:r>
            <a:r>
              <a:rPr b="0" dirty="0"/>
              <a:t>Florida International University</a:t>
            </a:r>
          </a:p>
        </p:txBody>
      </p:sp>
      <p:sp>
        <p:nvSpPr>
          <p:cNvPr id="110" name="Text Box 19"/>
          <p:cNvSpPr txBox="1"/>
          <p:nvPr/>
        </p:nvSpPr>
        <p:spPr>
          <a:xfrm>
            <a:off x="2137656" y="5990265"/>
            <a:ext cx="4040809" cy="4933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6995" tIns="36995" rIns="36995" bIns="36995">
            <a:spAutoFit/>
          </a:bodyPr>
          <a:lstStyle>
            <a:lvl1pPr algn="ctr" defTabSz="739341">
              <a:spcBef>
                <a:spcPts val="1800"/>
              </a:spcBef>
              <a:defRPr sz="3000" b="1">
                <a:solidFill>
                  <a:srgbClr val="404040"/>
                </a:solidFill>
                <a:latin typeface="Arial"/>
                <a:ea typeface="Arial"/>
                <a:cs typeface="Arial"/>
                <a:sym typeface="Arial"/>
              </a:defRPr>
            </a:lvl1pPr>
          </a:lstStyle>
          <a:p>
            <a:r>
              <a:t>PROBLEM</a:t>
            </a:r>
          </a:p>
        </p:txBody>
      </p:sp>
      <p:sp>
        <p:nvSpPr>
          <p:cNvPr id="111" name="Text Box 19"/>
          <p:cNvSpPr txBox="1"/>
          <p:nvPr/>
        </p:nvSpPr>
        <p:spPr>
          <a:xfrm>
            <a:off x="19925196" y="5990265"/>
            <a:ext cx="4040809" cy="4933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6995" tIns="36995" rIns="36995" bIns="36995">
            <a:spAutoFit/>
          </a:bodyPr>
          <a:lstStyle>
            <a:lvl1pPr algn="ctr" defTabSz="739341">
              <a:spcBef>
                <a:spcPts val="1800"/>
              </a:spcBef>
              <a:defRPr sz="3000" b="1">
                <a:solidFill>
                  <a:srgbClr val="404040"/>
                </a:solidFill>
                <a:latin typeface="Arial"/>
                <a:ea typeface="Arial"/>
                <a:cs typeface="Arial"/>
                <a:sym typeface="Arial"/>
              </a:defRPr>
            </a:lvl1pPr>
          </a:lstStyle>
          <a:p>
            <a:r>
              <a:t>CURRENT SYSTEM</a:t>
            </a:r>
          </a:p>
        </p:txBody>
      </p:sp>
      <p:sp>
        <p:nvSpPr>
          <p:cNvPr id="112" name="Text Box 19"/>
          <p:cNvSpPr txBox="1"/>
          <p:nvPr/>
        </p:nvSpPr>
        <p:spPr>
          <a:xfrm>
            <a:off x="35641157" y="5990265"/>
            <a:ext cx="4040809" cy="4933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6995" tIns="36995" rIns="36995" bIns="36995">
            <a:spAutoFit/>
          </a:bodyPr>
          <a:lstStyle>
            <a:lvl1pPr algn="ctr" defTabSz="739341">
              <a:spcBef>
                <a:spcPts val="1800"/>
              </a:spcBef>
              <a:defRPr sz="3000" b="1">
                <a:solidFill>
                  <a:srgbClr val="404040"/>
                </a:solidFill>
                <a:latin typeface="Arial"/>
                <a:ea typeface="Arial"/>
                <a:cs typeface="Arial"/>
                <a:sym typeface="Arial"/>
              </a:defRPr>
            </a:lvl1pPr>
          </a:lstStyle>
          <a:p>
            <a:r>
              <a:t>REQUIREMENTS</a:t>
            </a:r>
          </a:p>
        </p:txBody>
      </p:sp>
      <p:sp>
        <p:nvSpPr>
          <p:cNvPr id="113" name="Text Box 19"/>
          <p:cNvSpPr txBox="1"/>
          <p:nvPr/>
        </p:nvSpPr>
        <p:spPr>
          <a:xfrm>
            <a:off x="2137656" y="13733130"/>
            <a:ext cx="4040809" cy="4933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6995" tIns="36995" rIns="36995" bIns="36995">
            <a:spAutoFit/>
          </a:bodyPr>
          <a:lstStyle>
            <a:lvl1pPr algn="ctr" defTabSz="739341">
              <a:spcBef>
                <a:spcPts val="1800"/>
              </a:spcBef>
              <a:defRPr sz="3000" b="1">
                <a:solidFill>
                  <a:srgbClr val="404040"/>
                </a:solidFill>
                <a:latin typeface="Arial"/>
                <a:ea typeface="Arial"/>
                <a:cs typeface="Arial"/>
                <a:sym typeface="Arial"/>
              </a:defRPr>
            </a:lvl1pPr>
          </a:lstStyle>
          <a:p>
            <a:r>
              <a:t>SYSTEM DESIGN</a:t>
            </a:r>
          </a:p>
        </p:txBody>
      </p:sp>
      <p:sp>
        <p:nvSpPr>
          <p:cNvPr id="114" name="Text Box 19"/>
          <p:cNvSpPr txBox="1"/>
          <p:nvPr/>
        </p:nvSpPr>
        <p:spPr>
          <a:xfrm>
            <a:off x="19799424" y="13733130"/>
            <a:ext cx="4040809" cy="4933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6995" tIns="36995" rIns="36995" bIns="36995">
            <a:spAutoFit/>
          </a:bodyPr>
          <a:lstStyle>
            <a:lvl1pPr algn="ctr" defTabSz="739341">
              <a:spcBef>
                <a:spcPts val="1800"/>
              </a:spcBef>
              <a:defRPr sz="3000" b="1">
                <a:solidFill>
                  <a:srgbClr val="404040"/>
                </a:solidFill>
                <a:latin typeface="Arial"/>
                <a:ea typeface="Arial"/>
                <a:cs typeface="Arial"/>
                <a:sym typeface="Arial"/>
              </a:defRPr>
            </a:lvl1pPr>
          </a:lstStyle>
          <a:p>
            <a:r>
              <a:t>OBJECT DESIGN</a:t>
            </a:r>
          </a:p>
        </p:txBody>
      </p:sp>
      <p:sp>
        <p:nvSpPr>
          <p:cNvPr id="115" name="Text Box 19"/>
          <p:cNvSpPr txBox="1"/>
          <p:nvPr/>
        </p:nvSpPr>
        <p:spPr>
          <a:xfrm>
            <a:off x="35346304" y="14143702"/>
            <a:ext cx="4040809" cy="4933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6995" tIns="36995" rIns="36995" bIns="36995">
            <a:spAutoFit/>
          </a:bodyPr>
          <a:lstStyle>
            <a:lvl1pPr algn="ctr" defTabSz="739341">
              <a:spcBef>
                <a:spcPts val="1800"/>
              </a:spcBef>
              <a:defRPr sz="3000" b="1">
                <a:solidFill>
                  <a:srgbClr val="404040"/>
                </a:solidFill>
                <a:latin typeface="Arial"/>
                <a:ea typeface="Arial"/>
                <a:cs typeface="Arial"/>
                <a:sym typeface="Arial"/>
              </a:defRPr>
            </a:lvl1pPr>
          </a:lstStyle>
          <a:p>
            <a:r>
              <a:t>IMPLEMENTATION</a:t>
            </a:r>
          </a:p>
        </p:txBody>
      </p:sp>
      <p:sp>
        <p:nvSpPr>
          <p:cNvPr id="116" name="Text Box 19"/>
          <p:cNvSpPr txBox="1"/>
          <p:nvPr/>
        </p:nvSpPr>
        <p:spPr>
          <a:xfrm>
            <a:off x="2137656" y="21980374"/>
            <a:ext cx="4040809" cy="4933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6995" tIns="36995" rIns="36995" bIns="36995">
            <a:spAutoFit/>
          </a:bodyPr>
          <a:lstStyle>
            <a:lvl1pPr algn="ctr" defTabSz="739341">
              <a:spcBef>
                <a:spcPts val="1800"/>
              </a:spcBef>
              <a:defRPr sz="3000" b="1">
                <a:solidFill>
                  <a:srgbClr val="404040"/>
                </a:solidFill>
                <a:latin typeface="Arial"/>
                <a:ea typeface="Arial"/>
                <a:cs typeface="Arial"/>
                <a:sym typeface="Arial"/>
              </a:defRPr>
            </a:lvl1pPr>
          </a:lstStyle>
          <a:p>
            <a:r>
              <a:t>VERIFICATION</a:t>
            </a:r>
          </a:p>
        </p:txBody>
      </p:sp>
      <p:sp>
        <p:nvSpPr>
          <p:cNvPr id="117" name="Text Box 19"/>
          <p:cNvSpPr txBox="1"/>
          <p:nvPr/>
        </p:nvSpPr>
        <p:spPr>
          <a:xfrm>
            <a:off x="19925196" y="21385289"/>
            <a:ext cx="4040809" cy="4933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6995" tIns="36995" rIns="36995" bIns="36995">
            <a:spAutoFit/>
          </a:bodyPr>
          <a:lstStyle>
            <a:lvl1pPr algn="ctr" defTabSz="739341">
              <a:spcBef>
                <a:spcPts val="1800"/>
              </a:spcBef>
              <a:defRPr sz="3000" b="1">
                <a:solidFill>
                  <a:srgbClr val="404040"/>
                </a:solidFill>
                <a:latin typeface="Arial"/>
                <a:ea typeface="Arial"/>
                <a:cs typeface="Arial"/>
                <a:sym typeface="Arial"/>
              </a:defRPr>
            </a:lvl1pPr>
          </a:lstStyle>
          <a:p>
            <a:r>
              <a:rPr dirty="0"/>
              <a:t>SCREENSHOTS</a:t>
            </a:r>
          </a:p>
        </p:txBody>
      </p:sp>
      <p:sp>
        <p:nvSpPr>
          <p:cNvPr id="118" name="Text Box 19"/>
          <p:cNvSpPr txBox="1"/>
          <p:nvPr/>
        </p:nvSpPr>
        <p:spPr>
          <a:xfrm>
            <a:off x="35641157" y="21980374"/>
            <a:ext cx="4040809" cy="4933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6995" tIns="36995" rIns="36995" bIns="36995">
            <a:spAutoFit/>
          </a:bodyPr>
          <a:lstStyle>
            <a:lvl1pPr algn="ctr" defTabSz="739341">
              <a:spcBef>
                <a:spcPts val="1800"/>
              </a:spcBef>
              <a:defRPr sz="3000" b="1">
                <a:solidFill>
                  <a:srgbClr val="404040"/>
                </a:solidFill>
                <a:latin typeface="Arial"/>
                <a:ea typeface="Arial"/>
                <a:cs typeface="Arial"/>
                <a:sym typeface="Arial"/>
              </a:defRPr>
            </a:lvl1pPr>
          </a:lstStyle>
          <a:p>
            <a:r>
              <a:t>SUMMARY</a:t>
            </a:r>
          </a:p>
        </p:txBody>
      </p:sp>
      <p:pic>
        <p:nvPicPr>
          <p:cNvPr id="119" name="Graphic 6" descr="Graphic 6"/>
          <p:cNvPicPr>
            <a:picLocks noChangeAspect="1"/>
          </p:cNvPicPr>
          <p:nvPr/>
        </p:nvPicPr>
        <p:blipFill>
          <a:blip r:embed="rId2"/>
          <a:stretch>
            <a:fillRect/>
          </a:stretch>
        </p:blipFill>
        <p:spPr>
          <a:xfrm>
            <a:off x="34855968" y="876036"/>
            <a:ext cx="2900364" cy="744274"/>
          </a:xfrm>
          <a:prstGeom prst="rect">
            <a:avLst/>
          </a:prstGeom>
          <a:ln w="12700">
            <a:miter lim="400000"/>
          </a:ln>
        </p:spPr>
      </p:pic>
      <p:pic>
        <p:nvPicPr>
          <p:cNvPr id="120" name="Graphic 8" descr="Graphic 8"/>
          <p:cNvPicPr>
            <a:picLocks noChangeAspect="1"/>
          </p:cNvPicPr>
          <p:nvPr/>
        </p:nvPicPr>
        <p:blipFill>
          <a:blip r:embed="rId3"/>
          <a:stretch>
            <a:fillRect/>
          </a:stretch>
        </p:blipFill>
        <p:spPr>
          <a:xfrm>
            <a:off x="38367577" y="954671"/>
            <a:ext cx="2373171" cy="587004"/>
          </a:xfrm>
          <a:prstGeom prst="rect">
            <a:avLst/>
          </a:prstGeom>
          <a:ln w="12700">
            <a:miter lim="400000"/>
          </a:ln>
        </p:spPr>
      </p:pic>
      <p:pic>
        <p:nvPicPr>
          <p:cNvPr id="121" name="Picture 12" descr="Picture 12"/>
          <p:cNvPicPr>
            <a:picLocks noChangeAspect="1"/>
          </p:cNvPicPr>
          <p:nvPr/>
        </p:nvPicPr>
        <p:blipFill>
          <a:blip r:embed="rId4"/>
          <a:stretch>
            <a:fillRect/>
          </a:stretch>
        </p:blipFill>
        <p:spPr>
          <a:xfrm>
            <a:off x="41830646" y="695128"/>
            <a:ext cx="1106090" cy="1106090"/>
          </a:xfrm>
          <a:prstGeom prst="rect">
            <a:avLst/>
          </a:prstGeom>
          <a:ln w="12700">
            <a:miter lim="400000"/>
          </a:ln>
        </p:spPr>
      </p:pic>
      <p:pic>
        <p:nvPicPr>
          <p:cNvPr id="122" name="Picture 2" descr="Picture 2"/>
          <p:cNvPicPr>
            <a:picLocks noChangeAspect="1"/>
          </p:cNvPicPr>
          <p:nvPr/>
        </p:nvPicPr>
        <p:blipFill>
          <a:blip r:embed="rId5"/>
          <a:stretch>
            <a:fillRect/>
          </a:stretch>
        </p:blipFill>
        <p:spPr>
          <a:xfrm>
            <a:off x="34855968" y="2036505"/>
            <a:ext cx="2900364" cy="838689"/>
          </a:xfrm>
          <a:prstGeom prst="rect">
            <a:avLst/>
          </a:prstGeom>
          <a:ln w="12700">
            <a:miter lim="400000"/>
          </a:ln>
        </p:spPr>
      </p:pic>
      <p:pic>
        <p:nvPicPr>
          <p:cNvPr id="123" name="Picture 4" descr="Picture 4"/>
          <p:cNvPicPr>
            <a:picLocks noChangeAspect="1"/>
          </p:cNvPicPr>
          <p:nvPr/>
        </p:nvPicPr>
        <p:blipFill>
          <a:blip r:embed="rId6"/>
          <a:stretch>
            <a:fillRect/>
          </a:stretch>
        </p:blipFill>
        <p:spPr>
          <a:xfrm>
            <a:off x="38367577" y="1968999"/>
            <a:ext cx="3128965" cy="844793"/>
          </a:xfrm>
          <a:prstGeom prst="rect">
            <a:avLst/>
          </a:prstGeom>
          <a:ln w="12700">
            <a:miter lim="400000"/>
          </a:ln>
        </p:spPr>
      </p:pic>
      <p:pic>
        <p:nvPicPr>
          <p:cNvPr id="124" name="Picture 10" descr="Picture 10"/>
          <p:cNvPicPr>
            <a:picLocks noChangeAspect="1"/>
          </p:cNvPicPr>
          <p:nvPr/>
        </p:nvPicPr>
        <p:blipFill>
          <a:blip r:embed="rId7"/>
          <a:stretch>
            <a:fillRect/>
          </a:stretch>
        </p:blipFill>
        <p:spPr>
          <a:xfrm>
            <a:off x="34920870" y="3291298"/>
            <a:ext cx="2373171" cy="1451759"/>
          </a:xfrm>
          <a:prstGeom prst="rect">
            <a:avLst/>
          </a:prstGeom>
          <a:ln w="12700">
            <a:miter lim="400000"/>
          </a:ln>
        </p:spPr>
      </p:pic>
      <p:pic>
        <p:nvPicPr>
          <p:cNvPr id="125" name="Picture 14" descr="Picture 14"/>
          <p:cNvPicPr>
            <a:picLocks noChangeAspect="1"/>
          </p:cNvPicPr>
          <p:nvPr/>
        </p:nvPicPr>
        <p:blipFill>
          <a:blip r:embed="rId8"/>
          <a:stretch>
            <a:fillRect/>
          </a:stretch>
        </p:blipFill>
        <p:spPr>
          <a:xfrm>
            <a:off x="38368020" y="3716575"/>
            <a:ext cx="2373171" cy="601204"/>
          </a:xfrm>
          <a:prstGeom prst="rect">
            <a:avLst/>
          </a:prstGeom>
          <a:ln w="12700">
            <a:miter lim="400000"/>
          </a:ln>
        </p:spPr>
      </p:pic>
      <p:pic>
        <p:nvPicPr>
          <p:cNvPr id="126" name="Image" descr="Image"/>
          <p:cNvPicPr>
            <a:picLocks noChangeAspect="1"/>
          </p:cNvPicPr>
          <p:nvPr/>
        </p:nvPicPr>
        <p:blipFill>
          <a:blip r:embed="rId9"/>
          <a:stretch>
            <a:fillRect/>
          </a:stretch>
        </p:blipFill>
        <p:spPr>
          <a:xfrm>
            <a:off x="987723" y="761074"/>
            <a:ext cx="6947057" cy="3979169"/>
          </a:xfrm>
          <a:prstGeom prst="rect">
            <a:avLst/>
          </a:prstGeom>
          <a:ln w="12700">
            <a:miter lim="400000"/>
          </a:ln>
        </p:spPr>
      </p:pic>
      <p:sp>
        <p:nvSpPr>
          <p:cNvPr id="127" name="TextBox 20"/>
          <p:cNvSpPr txBox="1"/>
          <p:nvPr/>
        </p:nvSpPr>
        <p:spPr>
          <a:xfrm>
            <a:off x="539555" y="6626622"/>
            <a:ext cx="9258870" cy="62220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defTabSz="914400">
              <a:defRPr sz="3900">
                <a:latin typeface="Arial"/>
                <a:ea typeface="Arial"/>
                <a:cs typeface="Arial"/>
                <a:sym typeface="Arial"/>
              </a:defRPr>
            </a:pPr>
            <a:r>
              <a:t>Baby Feed is a system that allows clinicians and parents, as well as researchers and participants, to record and evaluate infants’ nutrient intake to ensure it is within healthy range.</a:t>
            </a:r>
          </a:p>
          <a:p>
            <a:pPr defTabSz="914400">
              <a:defRPr sz="3900">
                <a:latin typeface="Arial"/>
                <a:ea typeface="Arial"/>
                <a:cs typeface="Arial"/>
                <a:sym typeface="Arial"/>
              </a:defRPr>
            </a:pPr>
            <a:br/>
            <a:r>
              <a:t>The primary objective with this development cycle was to add Spanish Translation to the website and general debugging and maintenance to the system. </a:t>
            </a:r>
          </a:p>
        </p:txBody>
      </p:sp>
      <p:pic>
        <p:nvPicPr>
          <p:cNvPr id="128" name="Picture 22" descr="Picture 22"/>
          <p:cNvPicPr>
            <a:picLocks noChangeAspect="1"/>
          </p:cNvPicPr>
          <p:nvPr/>
        </p:nvPicPr>
        <p:blipFill>
          <a:blip r:embed="rId10"/>
          <a:stretch>
            <a:fillRect/>
          </a:stretch>
        </p:blipFill>
        <p:spPr>
          <a:xfrm>
            <a:off x="10752512" y="7151453"/>
            <a:ext cx="4687831" cy="4850791"/>
          </a:xfrm>
          <a:prstGeom prst="rect">
            <a:avLst/>
          </a:prstGeom>
          <a:ln w="12700">
            <a:miter lim="400000"/>
          </a:ln>
        </p:spPr>
      </p:pic>
      <p:sp>
        <p:nvSpPr>
          <p:cNvPr id="129" name="TextBox 23"/>
          <p:cNvSpPr txBox="1"/>
          <p:nvPr/>
        </p:nvSpPr>
        <p:spPr>
          <a:xfrm>
            <a:off x="18004928" y="6626622"/>
            <a:ext cx="9376678" cy="669414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defTabSz="914400">
              <a:defRPr sz="3900">
                <a:latin typeface="Arial"/>
                <a:ea typeface="Arial"/>
                <a:cs typeface="Arial"/>
                <a:sym typeface="Arial"/>
              </a:defRPr>
            </a:lvl1pPr>
          </a:lstStyle>
          <a:p>
            <a:r>
              <a:rPr lang="en-US" dirty="0"/>
              <a:t>The current system has portals for every type of user: admin, parent, clinician, researcher, and participants. Each portal has their own tabs such as, recommendations for foods that parent’s children should eat which is determined by their clinician. The parent portal also has the option to be in Spanish or English. The admin portal is used to add, modify or delete clinician and parent accounts. </a:t>
            </a:r>
            <a:endParaRPr dirty="0"/>
          </a:p>
        </p:txBody>
      </p:sp>
      <p:sp>
        <p:nvSpPr>
          <p:cNvPr id="130" name="TextBox 48"/>
          <p:cNvSpPr txBox="1"/>
          <p:nvPr/>
        </p:nvSpPr>
        <p:spPr>
          <a:xfrm>
            <a:off x="33657235" y="6541605"/>
            <a:ext cx="8682607" cy="754408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marL="571500" indent="-571500" defTabSz="914400">
              <a:buClr>
                <a:srgbClr val="000000"/>
              </a:buClr>
              <a:buSzPct val="100000"/>
              <a:buFont typeface="Arial"/>
              <a:buChar char="•"/>
              <a:defRPr sz="3600">
                <a:latin typeface="Arial"/>
                <a:ea typeface="Arial"/>
                <a:cs typeface="Arial"/>
                <a:sym typeface="Arial"/>
              </a:defRPr>
            </a:pPr>
            <a:r>
              <a:rPr dirty="0"/>
              <a:t>Configure custom domain with SSL certificate.</a:t>
            </a:r>
          </a:p>
          <a:p>
            <a:pPr marL="571500" indent="-571500" defTabSz="914400">
              <a:buClr>
                <a:srgbClr val="000000"/>
              </a:buClr>
              <a:buSzPct val="100000"/>
              <a:buFont typeface="Arial"/>
              <a:buChar char="•"/>
              <a:defRPr sz="3600">
                <a:latin typeface="Arial"/>
                <a:ea typeface="Arial"/>
                <a:cs typeface="Arial"/>
                <a:sym typeface="Arial"/>
              </a:defRPr>
            </a:pPr>
            <a:r>
              <a:rPr dirty="0"/>
              <a:t>Set up automated deployments with the pre-deployment checks</a:t>
            </a:r>
          </a:p>
          <a:p>
            <a:pPr marL="571500" indent="-571500" defTabSz="914400">
              <a:buClr>
                <a:srgbClr val="000000"/>
              </a:buClr>
              <a:buSzPct val="100000"/>
              <a:buFont typeface="Arial"/>
              <a:buChar char="•"/>
              <a:defRPr sz="3600">
                <a:latin typeface="Arial"/>
                <a:ea typeface="Arial"/>
                <a:cs typeface="Arial"/>
                <a:sym typeface="Arial"/>
              </a:defRPr>
            </a:pPr>
            <a:r>
              <a:rPr dirty="0"/>
              <a:t>Architect and design limits enforcement for different user types.</a:t>
            </a:r>
          </a:p>
          <a:p>
            <a:pPr marL="571500" indent="-571500" defTabSz="914400">
              <a:buClr>
                <a:srgbClr val="000000"/>
              </a:buClr>
              <a:buSzPct val="100000"/>
              <a:buFont typeface="Arial"/>
              <a:buChar char="•"/>
              <a:defRPr sz="3600">
                <a:latin typeface="Arial"/>
                <a:ea typeface="Arial"/>
                <a:cs typeface="Arial"/>
                <a:sym typeface="Arial"/>
              </a:defRPr>
            </a:pPr>
            <a:r>
              <a:rPr dirty="0"/>
              <a:t>Allow for the creation in bulk of Parents and Participants.</a:t>
            </a:r>
          </a:p>
          <a:p>
            <a:pPr marL="571500" indent="-571500" defTabSz="914400">
              <a:buClr>
                <a:srgbClr val="000000"/>
              </a:buClr>
              <a:buSzPct val="100000"/>
              <a:buFont typeface="Arial"/>
              <a:buChar char="•"/>
              <a:defRPr sz="3600">
                <a:latin typeface="Arial"/>
                <a:ea typeface="Arial"/>
                <a:cs typeface="Arial"/>
                <a:sym typeface="Arial"/>
              </a:defRPr>
            </a:pPr>
            <a:r>
              <a:rPr dirty="0"/>
              <a:t>Adding UI enhancements to all portals.</a:t>
            </a:r>
          </a:p>
          <a:p>
            <a:pPr marL="571500" indent="-571500" defTabSz="914400">
              <a:buClr>
                <a:srgbClr val="000000"/>
              </a:buClr>
              <a:buSzPct val="100000"/>
              <a:buFont typeface="Arial"/>
              <a:buChar char="•"/>
              <a:defRPr sz="3600">
                <a:latin typeface="Arial"/>
                <a:ea typeface="Arial"/>
                <a:cs typeface="Arial"/>
                <a:sym typeface="Arial"/>
              </a:defRPr>
            </a:pPr>
            <a:r>
              <a:rPr dirty="0"/>
              <a:t>Implement a secured flow for authentication and storing user’s credentials.</a:t>
            </a:r>
          </a:p>
          <a:p>
            <a:pPr marL="571500" indent="-571500" defTabSz="914400">
              <a:buClr>
                <a:srgbClr val="000000"/>
              </a:buClr>
              <a:buSzPct val="100000"/>
              <a:buFont typeface="Arial"/>
              <a:buChar char="•"/>
              <a:defRPr sz="3600">
                <a:latin typeface="Arial"/>
                <a:ea typeface="Arial"/>
                <a:cs typeface="Arial"/>
                <a:sym typeface="Arial"/>
              </a:defRPr>
            </a:pPr>
            <a:r>
              <a:rPr dirty="0"/>
              <a:t>Allow admin user to reset and update passwords</a:t>
            </a:r>
          </a:p>
        </p:txBody>
      </p:sp>
      <p:pic>
        <p:nvPicPr>
          <p:cNvPr id="132" name="Picture 16" descr="Picture 16"/>
          <p:cNvPicPr>
            <a:picLocks noChangeAspect="1"/>
          </p:cNvPicPr>
          <p:nvPr/>
        </p:nvPicPr>
        <p:blipFill>
          <a:blip r:embed="rId11"/>
          <a:stretch>
            <a:fillRect/>
          </a:stretch>
        </p:blipFill>
        <p:spPr>
          <a:xfrm>
            <a:off x="21528958" y="14442585"/>
            <a:ext cx="11061701" cy="6540501"/>
          </a:xfrm>
          <a:prstGeom prst="rect">
            <a:avLst/>
          </a:prstGeom>
          <a:ln w="12700">
            <a:miter lim="400000"/>
          </a:ln>
        </p:spPr>
      </p:pic>
      <p:sp>
        <p:nvSpPr>
          <p:cNvPr id="133" name="TextBox 2049"/>
          <p:cNvSpPr txBox="1"/>
          <p:nvPr/>
        </p:nvSpPr>
        <p:spPr>
          <a:xfrm>
            <a:off x="1040123" y="22615372"/>
            <a:ext cx="7879775" cy="647686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marL="571500" indent="-571500" defTabSz="914400">
              <a:buSzPct val="100000"/>
              <a:buFont typeface="Arial"/>
              <a:buChar char="•"/>
              <a:defRPr sz="3700">
                <a:latin typeface="Arial"/>
                <a:ea typeface="Arial"/>
                <a:cs typeface="Arial"/>
                <a:sym typeface="Arial"/>
              </a:defRPr>
            </a:pPr>
            <a:r>
              <a:t>Automated Azure Pipelines checks.</a:t>
            </a:r>
          </a:p>
          <a:p>
            <a:pPr marL="571500" indent="-571500" defTabSz="914400">
              <a:buSzPct val="100000"/>
              <a:buFont typeface="Arial"/>
              <a:buChar char="•"/>
              <a:defRPr sz="3700">
                <a:latin typeface="Arial"/>
                <a:ea typeface="Arial"/>
                <a:cs typeface="Arial"/>
                <a:sym typeface="Arial"/>
              </a:defRPr>
            </a:pPr>
            <a:r>
              <a:t>Backend service modifications were tested using Postman (Postman collections available for testing).</a:t>
            </a:r>
          </a:p>
          <a:p>
            <a:pPr marL="571500" indent="-571500" defTabSz="914400">
              <a:buSzPct val="100000"/>
              <a:buFont typeface="Arial"/>
              <a:buChar char="•"/>
              <a:defRPr sz="3700">
                <a:latin typeface="Arial"/>
                <a:ea typeface="Arial"/>
                <a:cs typeface="Arial"/>
                <a:sym typeface="Arial"/>
              </a:defRPr>
            </a:pPr>
            <a:r>
              <a:t>Google Chrome and Chrome Developer Tools used to test the Web App and UI.</a:t>
            </a:r>
          </a:p>
          <a:p>
            <a:pPr marL="571500" indent="-571500" defTabSz="914400">
              <a:buSzPct val="100000"/>
              <a:buFont typeface="Arial"/>
              <a:buChar char="•"/>
              <a:defRPr sz="3700">
                <a:latin typeface="Arial"/>
                <a:ea typeface="Arial"/>
                <a:cs typeface="Arial"/>
                <a:sym typeface="Arial"/>
              </a:defRPr>
            </a:pPr>
            <a:r>
              <a:t>Integration, Regression and Exploratory testing techniques were utilized.</a:t>
            </a:r>
          </a:p>
        </p:txBody>
      </p:sp>
      <p:sp>
        <p:nvSpPr>
          <p:cNvPr id="134" name="TextBox 3"/>
          <p:cNvSpPr txBox="1"/>
          <p:nvPr/>
        </p:nvSpPr>
        <p:spPr>
          <a:xfrm>
            <a:off x="7663862" y="337370"/>
            <a:ext cx="26903240" cy="182160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lgn="ctr">
              <a:defRPr sz="6600" b="1">
                <a:solidFill>
                  <a:srgbClr val="B6862C"/>
                </a:solidFill>
                <a:latin typeface="Arial"/>
                <a:ea typeface="Arial"/>
                <a:cs typeface="Arial"/>
                <a:sym typeface="Arial"/>
              </a:defRPr>
            </a:pPr>
            <a:r>
              <a:t>Knight Foundation School of Computing and Information Sciences</a:t>
            </a:r>
            <a:endParaRPr sz="7200"/>
          </a:p>
          <a:p>
            <a:pPr algn="ctr">
              <a:defRPr sz="5400" i="1">
                <a:solidFill>
                  <a:srgbClr val="B6862C"/>
                </a:solidFill>
                <a:latin typeface="Arial"/>
                <a:ea typeface="Arial"/>
                <a:cs typeface="Arial"/>
                <a:sym typeface="Arial"/>
              </a:defRPr>
            </a:pPr>
            <a:r>
              <a:t>Summer 2021 Capstone 2 Project</a:t>
            </a:r>
          </a:p>
        </p:txBody>
      </p:sp>
      <p:sp>
        <p:nvSpPr>
          <p:cNvPr id="135" name="TextBox 23"/>
          <p:cNvSpPr txBox="1"/>
          <p:nvPr/>
        </p:nvSpPr>
        <p:spPr>
          <a:xfrm>
            <a:off x="33660279" y="14940787"/>
            <a:ext cx="8898006" cy="692497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marL="857250" indent="-857250">
              <a:buSzPct val="100000"/>
              <a:buFont typeface="Arial"/>
              <a:buChar char="•"/>
              <a:defRPr sz="3700"/>
            </a:pPr>
            <a:r>
              <a:rPr dirty="0">
                <a:latin typeface="Arial" panose="020B0604020202020204" pitchFamily="34" charset="0"/>
                <a:cs typeface="Arial" panose="020B0604020202020204" pitchFamily="34" charset="0"/>
              </a:rPr>
              <a:t>Web app implemented using Angular, Microservices are using Spring Java framework.</a:t>
            </a:r>
          </a:p>
          <a:p>
            <a:pPr marL="857250" indent="-857250">
              <a:buSzPct val="100000"/>
              <a:buFont typeface="Arial"/>
              <a:buChar char="•"/>
              <a:defRPr sz="3700"/>
            </a:pPr>
            <a:r>
              <a:rPr dirty="0">
                <a:latin typeface="Arial" panose="020B0604020202020204" pitchFamily="34" charset="0"/>
                <a:cs typeface="Arial" panose="020B0604020202020204" pitchFamily="34" charset="0"/>
              </a:rPr>
              <a:t>Web App deployed as Azure Storage Account with custom domain and Azure CDN in front</a:t>
            </a:r>
          </a:p>
          <a:p>
            <a:pPr marL="857250" indent="-857250">
              <a:buSzPct val="100000"/>
              <a:buFont typeface="Arial"/>
              <a:buChar char="•"/>
              <a:defRPr sz="3700"/>
            </a:pPr>
            <a:r>
              <a:rPr dirty="0">
                <a:latin typeface="Arial" panose="020B0604020202020204" pitchFamily="34" charset="0"/>
                <a:cs typeface="Arial" panose="020B0604020202020204" pitchFamily="34" charset="0"/>
              </a:rPr>
              <a:t>Microservices deployed on Azure Services.</a:t>
            </a:r>
          </a:p>
          <a:p>
            <a:pPr marL="857250" indent="-857250">
              <a:buSzPct val="100000"/>
              <a:buFont typeface="Arial"/>
              <a:buChar char="•"/>
              <a:defRPr sz="3700"/>
            </a:pPr>
            <a:r>
              <a:rPr dirty="0">
                <a:latin typeface="Arial" panose="020B0604020202020204" pitchFamily="34" charset="0"/>
                <a:cs typeface="Arial" panose="020B0604020202020204" pitchFamily="34" charset="0"/>
              </a:rPr>
              <a:t>Web app modifications Implemented using TypeScript and Angular.</a:t>
            </a:r>
          </a:p>
          <a:p>
            <a:pPr marL="857250" indent="-857250">
              <a:buSzPct val="100000"/>
              <a:buFont typeface="Arial"/>
              <a:buChar char="•"/>
              <a:defRPr sz="3700"/>
            </a:pPr>
            <a:r>
              <a:rPr dirty="0">
                <a:latin typeface="Arial" panose="020B0604020202020204" pitchFamily="34" charset="0"/>
                <a:cs typeface="Arial" panose="020B0604020202020204" pitchFamily="34" charset="0"/>
              </a:rPr>
              <a:t>Data creation and manipulation implemented using MongoDB.</a:t>
            </a:r>
          </a:p>
        </p:txBody>
      </p:sp>
      <p:sp>
        <p:nvSpPr>
          <p:cNvPr id="136" name="TextBox 21"/>
          <p:cNvSpPr txBox="1"/>
          <p:nvPr/>
        </p:nvSpPr>
        <p:spPr>
          <a:xfrm>
            <a:off x="33702401" y="22667556"/>
            <a:ext cx="9662292" cy="594008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marL="571500" indent="-571500">
              <a:buSzPct val="100000"/>
              <a:buFont typeface="Arial"/>
              <a:buChar char="•"/>
              <a:defRPr sz="3800"/>
            </a:pPr>
            <a:r>
              <a:rPr dirty="0"/>
              <a:t>Added Spanish translation for </a:t>
            </a:r>
            <a:r>
              <a:rPr lang="en-US" dirty="0"/>
              <a:t>parent portal, usable with a simple button</a:t>
            </a:r>
            <a:endParaRPr dirty="0"/>
          </a:p>
          <a:p>
            <a:pPr marL="571500" indent="-571500">
              <a:buSzPct val="100000"/>
              <a:buFont typeface="Arial"/>
              <a:buChar char="•"/>
              <a:defRPr sz="3800"/>
            </a:pPr>
            <a:r>
              <a:rPr dirty="0"/>
              <a:t>Added UI Elements to the Front End</a:t>
            </a:r>
          </a:p>
          <a:p>
            <a:pPr marL="1028700" lvl="1" indent="-571500">
              <a:buSzPct val="100000"/>
              <a:buFont typeface="Arial"/>
              <a:buChar char="•"/>
              <a:defRPr sz="3800"/>
            </a:pPr>
            <a:r>
              <a:rPr dirty="0"/>
              <a:t>Sample Questionnaires </a:t>
            </a:r>
          </a:p>
          <a:p>
            <a:pPr marL="1028700" lvl="1" indent="-571500">
              <a:buSzPct val="100000"/>
              <a:buFont typeface="Arial"/>
              <a:buChar char="•"/>
              <a:defRPr sz="3800"/>
            </a:pPr>
            <a:r>
              <a:rPr dirty="0"/>
              <a:t>Goal Setting Instructions</a:t>
            </a:r>
          </a:p>
          <a:p>
            <a:pPr marL="1028700" lvl="1" indent="-571500">
              <a:buSzPct val="100000"/>
              <a:buFont typeface="Arial"/>
              <a:buChar char="•"/>
              <a:defRPr sz="3800"/>
            </a:pPr>
            <a:r>
              <a:rPr dirty="0"/>
              <a:t>General Website Styling</a:t>
            </a:r>
          </a:p>
          <a:p>
            <a:pPr marL="571500" indent="-571500">
              <a:buSzPct val="100000"/>
              <a:buFont typeface="Arial"/>
              <a:buChar char="•"/>
              <a:defRPr sz="3800"/>
            </a:pPr>
            <a:r>
              <a:rPr dirty="0"/>
              <a:t>Fixed multiple bugs both on frontend and backend, such as the:</a:t>
            </a:r>
          </a:p>
          <a:p>
            <a:pPr marL="1028700" lvl="1" indent="-571500">
              <a:buSzPct val="100000"/>
              <a:buFont typeface="Arial"/>
              <a:buChar char="•"/>
              <a:defRPr sz="3800"/>
            </a:pPr>
            <a:r>
              <a:rPr dirty="0"/>
              <a:t>Questionnaire Responses</a:t>
            </a:r>
          </a:p>
          <a:p>
            <a:pPr marL="1028700" lvl="1" indent="-571500">
              <a:buSzPct val="100000"/>
              <a:buFont typeface="Arial"/>
              <a:buChar char="•"/>
              <a:defRPr sz="3800"/>
            </a:pPr>
            <a:r>
              <a:rPr dirty="0"/>
              <a:t>Username in Results Tab</a:t>
            </a:r>
          </a:p>
        </p:txBody>
      </p:sp>
      <p:pic>
        <p:nvPicPr>
          <p:cNvPr id="38" name="Picture 37" descr="Diagram&#10;&#10;Description automatically generated">
            <a:extLst>
              <a:ext uri="{FF2B5EF4-FFF2-40B4-BE49-F238E27FC236}">
                <a16:creationId xmlns:a16="http://schemas.microsoft.com/office/drawing/2014/main" id="{8D42FCFD-31FF-4352-A460-518BC02E00CD}"/>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853711" y="14390365"/>
            <a:ext cx="7081069" cy="7221940"/>
          </a:xfrm>
          <a:prstGeom prst="rect">
            <a:avLst/>
          </a:prstGeom>
        </p:spPr>
      </p:pic>
      <p:pic>
        <p:nvPicPr>
          <p:cNvPr id="39" name="Picture 38">
            <a:extLst>
              <a:ext uri="{FF2B5EF4-FFF2-40B4-BE49-F238E27FC236}">
                <a16:creationId xmlns:a16="http://schemas.microsoft.com/office/drawing/2014/main" id="{7D8FAF4B-F881-4658-B06F-469FB5D2D37B}"/>
              </a:ext>
            </a:extLst>
          </p:cNvPr>
          <p:cNvPicPr>
            <a:picLocks noChangeAspect="1"/>
          </p:cNvPicPr>
          <p:nvPr/>
        </p:nvPicPr>
        <p:blipFill>
          <a:blip r:embed="rId13"/>
          <a:stretch>
            <a:fillRect/>
          </a:stretch>
        </p:blipFill>
        <p:spPr>
          <a:xfrm>
            <a:off x="12911871" y="14385194"/>
            <a:ext cx="8082277" cy="6986612"/>
          </a:xfrm>
          <a:prstGeom prst="rect">
            <a:avLst/>
          </a:prstGeom>
        </p:spPr>
      </p:pic>
      <p:pic>
        <p:nvPicPr>
          <p:cNvPr id="7" name="Picture 6" descr="Graphical user interface, website&#10;&#10;Description automatically generated">
            <a:extLst>
              <a:ext uri="{FF2B5EF4-FFF2-40B4-BE49-F238E27FC236}">
                <a16:creationId xmlns:a16="http://schemas.microsoft.com/office/drawing/2014/main" id="{69EE7E1D-37D5-4966-B7BC-D2EA636C657E}"/>
              </a:ext>
            </a:extLst>
          </p:cNvPr>
          <p:cNvPicPr>
            <a:picLocks noChangeAspect="1"/>
          </p:cNvPicPr>
          <p:nvPr/>
        </p:nvPicPr>
        <p:blipFill>
          <a:blip r:embed="rId14"/>
          <a:stretch>
            <a:fillRect/>
          </a:stretch>
        </p:blipFill>
        <p:spPr>
          <a:xfrm>
            <a:off x="9394868" y="22297243"/>
            <a:ext cx="4750817" cy="6222038"/>
          </a:xfrm>
          <a:prstGeom prst="rect">
            <a:avLst/>
          </a:prstGeom>
        </p:spPr>
      </p:pic>
      <p:pic>
        <p:nvPicPr>
          <p:cNvPr id="9" name="Picture 8" descr="Graphical user interface, text, application, chat or text message&#10;&#10;Description automatically generated">
            <a:extLst>
              <a:ext uri="{FF2B5EF4-FFF2-40B4-BE49-F238E27FC236}">
                <a16:creationId xmlns:a16="http://schemas.microsoft.com/office/drawing/2014/main" id="{C596023C-9DBC-44E2-8D9A-2E15B3DD90D7}"/>
              </a:ext>
            </a:extLst>
          </p:cNvPr>
          <p:cNvPicPr>
            <a:picLocks noChangeAspect="1"/>
          </p:cNvPicPr>
          <p:nvPr/>
        </p:nvPicPr>
        <p:blipFill>
          <a:blip r:embed="rId15"/>
          <a:stretch>
            <a:fillRect/>
          </a:stretch>
        </p:blipFill>
        <p:spPr>
          <a:xfrm>
            <a:off x="14358752" y="22297243"/>
            <a:ext cx="4750817" cy="6310401"/>
          </a:xfrm>
          <a:prstGeom prst="rect">
            <a:avLst/>
          </a:prstGeom>
        </p:spPr>
      </p:pic>
      <p:pic>
        <p:nvPicPr>
          <p:cNvPr id="11" name="Picture 10" descr="Graphical user interface, application&#10;&#10;Description automatically generated">
            <a:extLst>
              <a:ext uri="{FF2B5EF4-FFF2-40B4-BE49-F238E27FC236}">
                <a16:creationId xmlns:a16="http://schemas.microsoft.com/office/drawing/2014/main" id="{D6970D88-43FE-4ED3-BC3A-3CAE1213A13E}"/>
              </a:ext>
            </a:extLst>
          </p:cNvPr>
          <p:cNvPicPr>
            <a:picLocks noChangeAspect="1"/>
          </p:cNvPicPr>
          <p:nvPr/>
        </p:nvPicPr>
        <p:blipFill>
          <a:blip r:embed="rId16"/>
          <a:stretch>
            <a:fillRect/>
          </a:stretch>
        </p:blipFill>
        <p:spPr>
          <a:xfrm>
            <a:off x="19799424" y="25607900"/>
            <a:ext cx="11374437" cy="3234482"/>
          </a:xfrm>
          <a:prstGeom prst="rect">
            <a:avLst/>
          </a:prstGeom>
        </p:spPr>
      </p:pic>
      <p:pic>
        <p:nvPicPr>
          <p:cNvPr id="13" name="Picture 12" descr="Graphical user interface, application&#10;&#10;Description automatically generated">
            <a:extLst>
              <a:ext uri="{FF2B5EF4-FFF2-40B4-BE49-F238E27FC236}">
                <a16:creationId xmlns:a16="http://schemas.microsoft.com/office/drawing/2014/main" id="{37186DF8-1E02-4749-ACA3-076D78C8C524}"/>
              </a:ext>
            </a:extLst>
          </p:cNvPr>
          <p:cNvPicPr>
            <a:picLocks noChangeAspect="1"/>
          </p:cNvPicPr>
          <p:nvPr/>
        </p:nvPicPr>
        <p:blipFill>
          <a:blip r:embed="rId17"/>
          <a:stretch>
            <a:fillRect/>
          </a:stretch>
        </p:blipFill>
        <p:spPr>
          <a:xfrm>
            <a:off x="19781752" y="22230379"/>
            <a:ext cx="11212490" cy="3234482"/>
          </a:xfrm>
          <a:prstGeom prst="rect">
            <a:avLst/>
          </a:prstGeom>
        </p:spPr>
      </p:pic>
    </p:spTree>
  </p:cSld>
  <p:clrMapOvr>
    <a:masterClrMapping/>
  </p:clrMapOvr>
  <p:transition spd="med"/>
</p:sld>
</file>

<file path=ppt/theme/theme1.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 Theme">
      <a:majorFont>
        <a:latin typeface="Calibri"/>
        <a:ea typeface="Calibri"/>
        <a:cs typeface="Calibri"/>
      </a:majorFont>
      <a:minorFont>
        <a:latin typeface="Helvetica"/>
        <a:ea typeface="Helvetica"/>
        <a:cs typeface="Helvetica"/>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 Theme">
      <a:majorFont>
        <a:latin typeface="Calibri"/>
        <a:ea typeface="Calibri"/>
        <a:cs typeface="Calibri"/>
      </a:majorFont>
      <a:minorFont>
        <a:latin typeface="Helvetica"/>
        <a:ea typeface="Helvetica"/>
        <a:cs typeface="Helvetica"/>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30</TotalTime>
  <Words>456</Words>
  <Application>Microsoft Office PowerPoint</Application>
  <PresentationFormat>Custom</PresentationFormat>
  <Paragraphs>44</Paragraphs>
  <Slides>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Calibri</vt:lpstr>
      <vt:lpstr>Calibri Light</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Kristian Perez</cp:lastModifiedBy>
  <cp:revision>2</cp:revision>
  <dcterms:modified xsi:type="dcterms:W3CDTF">2021-08-01T19:29:34Z</dcterms:modified>
</cp:coreProperties>
</file>