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hLuxG17C76Yv7mLE6SxONxITG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 name="Google Shape;6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showMasterSp="0" type="tx">
  <p:cSld name="TITLE_AND_BODY">
    <p:bg>
      <p:bgPr>
        <a:solidFill>
          <a:srgbClr val="F2F2F2"/>
        </a:solidFill>
      </p:bgPr>
    </p:bg>
    <p:spTree>
      <p:nvGrpSpPr>
        <p:cNvPr id="16" name="Shape 16"/>
        <p:cNvGrpSpPr/>
        <p:nvPr/>
      </p:nvGrpSpPr>
      <p:grpSpPr>
        <a:xfrm>
          <a:off x="0" y="0"/>
          <a:ext cx="0" cy="0"/>
          <a:chOff x="0" y="0"/>
          <a:chExt cx="0" cy="0"/>
        </a:xfrm>
      </p:grpSpPr>
      <p:pic>
        <p:nvPicPr>
          <p:cNvPr descr="Content Placeholder 4" id="17" name="Google Shape;17;p3"/>
          <p:cNvPicPr preferRelativeResize="0"/>
          <p:nvPr/>
        </p:nvPicPr>
        <p:blipFill rotWithShape="1">
          <a:blip r:embed="rId2">
            <a:alphaModFix/>
          </a:blip>
          <a:srcRect b="0" l="0" r="0" t="0"/>
          <a:stretch/>
        </p:blipFill>
        <p:spPr>
          <a:xfrm>
            <a:off x="994220" y="30227619"/>
            <a:ext cx="2651532" cy="2276857"/>
          </a:xfrm>
          <a:prstGeom prst="rect">
            <a:avLst/>
          </a:prstGeom>
          <a:noFill/>
          <a:ln>
            <a:noFill/>
          </a:ln>
        </p:spPr>
      </p:pic>
      <p:sp>
        <p:nvSpPr>
          <p:cNvPr id="18" name="Google Shape;18;p3"/>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19" name="Google Shape;19;p3"/>
          <p:cNvSpPr/>
          <p:nvPr/>
        </p:nvSpPr>
        <p:spPr>
          <a:xfrm>
            <a:off x="0" y="29233913"/>
            <a:ext cx="43891199" cy="395022"/>
          </a:xfrm>
          <a:prstGeom prst="rect">
            <a:avLst/>
          </a:prstGeom>
          <a:solidFill>
            <a:srgbClr val="081E3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6400"/>
              <a:buFont typeface="Arial"/>
              <a:buNone/>
            </a:pPr>
            <a:r>
              <a:t/>
            </a:r>
            <a:endParaRPr b="0" i="0" sz="6400" u="none" cap="none" strike="noStrike">
              <a:solidFill>
                <a:srgbClr val="FFFFFF"/>
              </a:solidFill>
              <a:latin typeface="Arial"/>
              <a:ea typeface="Arial"/>
              <a:cs typeface="Arial"/>
              <a:sym typeface="Arial"/>
            </a:endParaRPr>
          </a:p>
        </p:txBody>
      </p:sp>
      <p:sp>
        <p:nvSpPr>
          <p:cNvPr id="20" name="Google Shape;20;p3"/>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1" name="Shape 21"/>
        <p:cNvGrpSpPr/>
        <p:nvPr/>
      </p:nvGrpSpPr>
      <p:grpSpPr>
        <a:xfrm>
          <a:off x="0" y="0"/>
          <a:ext cx="0" cy="0"/>
          <a:chOff x="0" y="0"/>
          <a:chExt cx="0" cy="0"/>
        </a:xfrm>
      </p:grpSpPr>
      <p:sp>
        <p:nvSpPr>
          <p:cNvPr id="22" name="Google Shape;22;p4"/>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3" name="Shape 23"/>
        <p:cNvGrpSpPr/>
        <p:nvPr/>
      </p:nvGrpSpPr>
      <p:grpSpPr>
        <a:xfrm>
          <a:off x="0" y="0"/>
          <a:ext cx="0" cy="0"/>
          <a:chOff x="0" y="0"/>
          <a:chExt cx="0" cy="0"/>
        </a:xfrm>
      </p:grpSpPr>
      <p:pic>
        <p:nvPicPr>
          <p:cNvPr descr="Picture 16" id="24" name="Google Shape;24;p5"/>
          <p:cNvPicPr preferRelativeResize="0"/>
          <p:nvPr/>
        </p:nvPicPr>
        <p:blipFill rotWithShape="1">
          <a:blip r:embed="rId2">
            <a:alphaModFix/>
          </a:blip>
          <a:srcRect b="14610" l="13750" r="0" t="0"/>
          <a:stretch/>
        </p:blipFill>
        <p:spPr>
          <a:xfrm>
            <a:off x="6035227" y="6"/>
            <a:ext cx="37855972" cy="32918395"/>
          </a:xfrm>
          <a:prstGeom prst="rect">
            <a:avLst/>
          </a:prstGeom>
          <a:noFill/>
          <a:ln>
            <a:noFill/>
          </a:ln>
        </p:spPr>
      </p:pic>
      <p:sp>
        <p:nvSpPr>
          <p:cNvPr id="25" name="Google Shape;25;p5"/>
          <p:cNvSpPr/>
          <p:nvPr/>
        </p:nvSpPr>
        <p:spPr>
          <a:xfrm flipH="1" rot="5400000">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26" name="Google Shape;26;p5"/>
          <p:cNvGrpSpPr/>
          <p:nvPr/>
        </p:nvGrpSpPr>
        <p:grpSpPr>
          <a:xfrm>
            <a:off x="41216985" y="1016366"/>
            <a:ext cx="1881298" cy="2545857"/>
            <a:chOff x="-2" y="2"/>
            <a:chExt cx="1881297" cy="2545856"/>
          </a:xfrm>
        </p:grpSpPr>
        <p:sp>
          <p:nvSpPr>
            <p:cNvPr id="27" name="Google Shape;27;p5"/>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8" name="Google Shape;28;p5"/>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Content Placeholder 4" id="29" name="Google Shape;29;p5"/>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0" name="Google Shape;30;p5"/>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31" name="Google Shape;31;p5"/>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2" name="Shape 32"/>
        <p:cNvGrpSpPr/>
        <p:nvPr/>
      </p:nvGrpSpPr>
      <p:grpSpPr>
        <a:xfrm>
          <a:off x="0" y="0"/>
          <a:ext cx="0" cy="0"/>
          <a:chOff x="0" y="0"/>
          <a:chExt cx="0" cy="0"/>
        </a:xfrm>
      </p:grpSpPr>
      <p:pic>
        <p:nvPicPr>
          <p:cNvPr descr="Picture 11" id="33" name="Google Shape;33;p6"/>
          <p:cNvPicPr preferRelativeResize="0"/>
          <p:nvPr/>
        </p:nvPicPr>
        <p:blipFill rotWithShape="1">
          <a:blip r:embed="rId2">
            <a:alphaModFix/>
          </a:blip>
          <a:srcRect b="14610" l="13750" r="0" t="0"/>
          <a:stretch/>
        </p:blipFill>
        <p:spPr>
          <a:xfrm>
            <a:off x="6035227" y="6"/>
            <a:ext cx="37855972" cy="32918395"/>
          </a:xfrm>
          <a:prstGeom prst="rect">
            <a:avLst/>
          </a:prstGeom>
          <a:noFill/>
          <a:ln>
            <a:noFill/>
          </a:ln>
        </p:spPr>
      </p:pic>
      <p:sp>
        <p:nvSpPr>
          <p:cNvPr id="34" name="Google Shape;34;p6"/>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35" name="Google Shape;35;p6"/>
          <p:cNvGrpSpPr/>
          <p:nvPr/>
        </p:nvGrpSpPr>
        <p:grpSpPr>
          <a:xfrm>
            <a:off x="41218359" y="992178"/>
            <a:ext cx="1881297" cy="2545856"/>
            <a:chOff x="-1" y="0"/>
            <a:chExt cx="1881296" cy="2545853"/>
          </a:xfrm>
        </p:grpSpPr>
        <p:sp>
          <p:nvSpPr>
            <p:cNvPr id="36" name="Google Shape;36;p6"/>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37" name="Google Shape;37;p6"/>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Content Placeholder 4" id="38" name="Google Shape;38;p6"/>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9" name="Google Shape;39;p6"/>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40" name="Google Shape;40;p6"/>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1" name="Shape 41"/>
        <p:cNvGrpSpPr/>
        <p:nvPr/>
      </p:nvGrpSpPr>
      <p:grpSpPr>
        <a:xfrm>
          <a:off x="0" y="0"/>
          <a:ext cx="0" cy="0"/>
          <a:chOff x="0" y="0"/>
          <a:chExt cx="0" cy="0"/>
        </a:xfrm>
      </p:grpSpPr>
      <p:pic>
        <p:nvPicPr>
          <p:cNvPr descr="Picture 7" id="42" name="Google Shape;42;p7"/>
          <p:cNvPicPr preferRelativeResize="0"/>
          <p:nvPr/>
        </p:nvPicPr>
        <p:blipFill rotWithShape="1">
          <a:blip r:embed="rId2">
            <a:alphaModFix/>
          </a:blip>
          <a:srcRect b="15702" l="0" r="88418" t="0"/>
          <a:stretch/>
        </p:blipFill>
        <p:spPr>
          <a:xfrm>
            <a:off x="-1" y="0"/>
            <a:ext cx="5618096" cy="32918402"/>
          </a:xfrm>
          <a:prstGeom prst="rect">
            <a:avLst/>
          </a:prstGeom>
          <a:noFill/>
          <a:ln>
            <a:noFill/>
          </a:ln>
        </p:spPr>
      </p:pic>
      <p:sp>
        <p:nvSpPr>
          <p:cNvPr id="43" name="Google Shape;43;p7"/>
          <p:cNvSpPr/>
          <p:nvPr/>
        </p:nvSpPr>
        <p:spPr>
          <a:xfrm flipH="1" rot="5400000">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44" name="Google Shape;44;p7"/>
          <p:cNvGrpSpPr/>
          <p:nvPr/>
        </p:nvGrpSpPr>
        <p:grpSpPr>
          <a:xfrm>
            <a:off x="41216985" y="1016366"/>
            <a:ext cx="1881298" cy="2545857"/>
            <a:chOff x="-2" y="2"/>
            <a:chExt cx="1881297" cy="2545856"/>
          </a:xfrm>
        </p:grpSpPr>
        <p:sp>
          <p:nvSpPr>
            <p:cNvPr id="45" name="Google Shape;45;p7"/>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46" name="Google Shape;46;p7"/>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Picture 1" id="47" name="Google Shape;47;p7"/>
          <p:cNvPicPr preferRelativeResize="0"/>
          <p:nvPr/>
        </p:nvPicPr>
        <p:blipFill rotWithShape="1">
          <a:blip r:embed="rId3">
            <a:alphaModFix/>
          </a:blip>
          <a:srcRect b="0" l="0" r="0" t="0"/>
          <a:stretch/>
        </p:blipFill>
        <p:spPr>
          <a:xfrm>
            <a:off x="955097" y="28947038"/>
            <a:ext cx="3641446" cy="3126895"/>
          </a:xfrm>
          <a:prstGeom prst="rect">
            <a:avLst/>
          </a:prstGeom>
          <a:noFill/>
          <a:ln>
            <a:noFill/>
          </a:ln>
        </p:spPr>
      </p:pic>
      <p:sp>
        <p:nvSpPr>
          <p:cNvPr id="48" name="Google Shape;48;p7"/>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49" name="Google Shape;49;p7"/>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blipFill>
          <a:blip r:embed="rId2">
            <a:alphaModFix/>
          </a:blip>
          <a:stretch>
            <a:fillRect/>
          </a:stretch>
        </a:blipFill>
      </p:bgPr>
    </p:bg>
    <p:spTree>
      <p:nvGrpSpPr>
        <p:cNvPr id="50" name="Shape 50"/>
        <p:cNvGrpSpPr/>
        <p:nvPr/>
      </p:nvGrpSpPr>
      <p:grpSpPr>
        <a:xfrm>
          <a:off x="0" y="0"/>
          <a:ext cx="0" cy="0"/>
          <a:chOff x="0" y="0"/>
          <a:chExt cx="0" cy="0"/>
        </a:xfrm>
      </p:grpSpPr>
      <p:pic>
        <p:nvPicPr>
          <p:cNvPr descr="Picture 6" id="51" name="Google Shape;51;p8"/>
          <p:cNvPicPr preferRelativeResize="0"/>
          <p:nvPr/>
        </p:nvPicPr>
        <p:blipFill rotWithShape="1">
          <a:blip r:embed="rId3">
            <a:alphaModFix/>
          </a:blip>
          <a:srcRect b="0" l="0" r="0" t="0"/>
          <a:stretch/>
        </p:blipFill>
        <p:spPr>
          <a:xfrm>
            <a:off x="1196797" y="1016275"/>
            <a:ext cx="3641446" cy="3126895"/>
          </a:xfrm>
          <a:prstGeom prst="rect">
            <a:avLst/>
          </a:prstGeom>
          <a:noFill/>
          <a:ln>
            <a:noFill/>
          </a:ln>
        </p:spPr>
      </p:pic>
      <p:sp>
        <p:nvSpPr>
          <p:cNvPr id="52" name="Google Shape;52;p8"/>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53" name="Google Shape;53;p8"/>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showMasterSp="0">
  <p:cSld name="1_Blank4">
    <p:bg>
      <p:bgPr>
        <a:solidFill>
          <a:srgbClr val="F2F2F2"/>
        </a:solidFill>
      </p:bgPr>
    </p:bg>
    <p:spTree>
      <p:nvGrpSpPr>
        <p:cNvPr id="54" name="Shape 54"/>
        <p:cNvGrpSpPr/>
        <p:nvPr/>
      </p:nvGrpSpPr>
      <p:grpSpPr>
        <a:xfrm>
          <a:off x="0" y="0"/>
          <a:ext cx="0" cy="0"/>
          <a:chOff x="0" y="0"/>
          <a:chExt cx="0" cy="0"/>
        </a:xfrm>
      </p:grpSpPr>
      <p:pic>
        <p:nvPicPr>
          <p:cNvPr descr="Content Placeholder 4" id="55" name="Google Shape;55;p9"/>
          <p:cNvPicPr preferRelativeResize="0"/>
          <p:nvPr/>
        </p:nvPicPr>
        <p:blipFill rotWithShape="1">
          <a:blip r:embed="rId2">
            <a:alphaModFix/>
          </a:blip>
          <a:srcRect b="0" l="0" r="0" t="0"/>
          <a:stretch/>
        </p:blipFill>
        <p:spPr>
          <a:xfrm>
            <a:off x="1097308" y="1089187"/>
            <a:ext cx="3641448" cy="3126895"/>
          </a:xfrm>
          <a:prstGeom prst="rect">
            <a:avLst/>
          </a:prstGeom>
          <a:noFill/>
          <a:ln>
            <a:noFill/>
          </a:ln>
        </p:spPr>
      </p:pic>
      <p:sp>
        <p:nvSpPr>
          <p:cNvPr id="56" name="Google Shape;56;p9"/>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57" name="Google Shape;57;p9"/>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showMasterSp="0">
  <p:cSld name="Blank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0"/>
          <p:cNvSpPr/>
          <p:nvPr/>
        </p:nvSpPr>
        <p:spPr>
          <a:xfrm>
            <a:off x="0" y="29233913"/>
            <a:ext cx="43891199" cy="395022"/>
          </a:xfrm>
          <a:prstGeom prst="rect">
            <a:avLst/>
          </a:prstGeom>
          <a:solidFill>
            <a:srgbClr val="00FFF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6400"/>
              <a:buFont typeface="Arial"/>
              <a:buNone/>
            </a:pPr>
            <a:r>
              <a:t/>
            </a:r>
            <a:endParaRPr b="0" i="0" sz="6400" u="none" cap="none" strike="noStrike">
              <a:solidFill>
                <a:srgbClr val="FFFFFF"/>
              </a:solidFill>
              <a:latin typeface="Arial"/>
              <a:ea typeface="Arial"/>
              <a:cs typeface="Arial"/>
              <a:sym typeface="Arial"/>
            </a:endParaRPr>
          </a:p>
        </p:txBody>
      </p:sp>
      <p:sp>
        <p:nvSpPr>
          <p:cNvPr id="60" name="Google Shape;60;p10"/>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pic>
        <p:nvPicPr>
          <p:cNvPr descr="Picture 9" id="61" name="Google Shape;61;p10"/>
          <p:cNvPicPr preferRelativeResize="0"/>
          <p:nvPr/>
        </p:nvPicPr>
        <p:blipFill rotWithShape="1">
          <a:blip r:embed="rId3">
            <a:alphaModFix/>
          </a:blip>
          <a:srcRect b="0" l="0" r="0" t="0"/>
          <a:stretch/>
        </p:blipFill>
        <p:spPr>
          <a:xfrm>
            <a:off x="994220" y="30229647"/>
            <a:ext cx="2646814" cy="2272807"/>
          </a:xfrm>
          <a:prstGeom prst="rect">
            <a:avLst/>
          </a:prstGeom>
          <a:noFill/>
          <a:ln>
            <a:noFill/>
          </a:ln>
        </p:spPr>
      </p:pic>
      <p:sp>
        <p:nvSpPr>
          <p:cNvPr id="62" name="Google Shape;62;p10"/>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9.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theme" Target="../theme/theme2.xml"/><Relationship Id="rId10" Type="http://schemas.openxmlformats.org/officeDocument/2006/relationships/slideLayout" Target="../slideLayouts/slideLayout8.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pic>
        <p:nvPicPr>
          <p:cNvPr descr="Picture 7" id="6" name="Google Shape;6;p2"/>
          <p:cNvPicPr preferRelativeResize="0"/>
          <p:nvPr/>
        </p:nvPicPr>
        <p:blipFill rotWithShape="1">
          <a:blip r:embed="rId1">
            <a:alphaModFix/>
          </a:blip>
          <a:srcRect b="15702" l="0" r="88418" t="0"/>
          <a:stretch/>
        </p:blipFill>
        <p:spPr>
          <a:xfrm>
            <a:off x="-1" y="0"/>
            <a:ext cx="5618096" cy="32918402"/>
          </a:xfrm>
          <a:prstGeom prst="rect">
            <a:avLst/>
          </a:prstGeom>
          <a:noFill/>
          <a:ln>
            <a:noFill/>
          </a:ln>
        </p:spPr>
      </p:pic>
      <p:sp>
        <p:nvSpPr>
          <p:cNvPr id="7" name="Google Shape;7;p2"/>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 name="Google Shape;8;p2"/>
          <p:cNvGrpSpPr/>
          <p:nvPr/>
        </p:nvGrpSpPr>
        <p:grpSpPr>
          <a:xfrm>
            <a:off x="41218359" y="992178"/>
            <a:ext cx="1881297" cy="2545856"/>
            <a:chOff x="-1" y="0"/>
            <a:chExt cx="1881296" cy="2545853"/>
          </a:xfrm>
        </p:grpSpPr>
        <p:sp>
          <p:nvSpPr>
            <p:cNvPr id="9" name="Google Shape;9;p2"/>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0" name="Google Shape;10;p2"/>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sp>
        <p:nvSpPr>
          <p:cNvPr id="11" name="Google Shape;11;p2"/>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pic>
        <p:nvPicPr>
          <p:cNvPr descr="Picture 1" id="12" name="Google Shape;12;p2"/>
          <p:cNvPicPr preferRelativeResize="0"/>
          <p:nvPr/>
        </p:nvPicPr>
        <p:blipFill rotWithShape="1">
          <a:blip r:embed="rId2">
            <a:alphaModFix/>
          </a:blip>
          <a:srcRect b="0" l="0" r="0" t="0"/>
          <a:stretch/>
        </p:blipFill>
        <p:spPr>
          <a:xfrm>
            <a:off x="955097" y="28947038"/>
            <a:ext cx="3641446" cy="3126895"/>
          </a:xfrm>
          <a:prstGeom prst="rect">
            <a:avLst/>
          </a:prstGeom>
          <a:noFill/>
          <a:ln>
            <a:noFill/>
          </a:ln>
        </p:spPr>
      </p:pic>
      <p:sp>
        <p:nvSpPr>
          <p:cNvPr id="13" name="Google Shape;13;p2"/>
          <p:cNvSpPr txBox="1"/>
          <p:nvPr>
            <p:ph type="title"/>
          </p:nvPr>
        </p:nvSpPr>
        <p:spPr>
          <a:xfrm>
            <a:off x="2194560" y="441959"/>
            <a:ext cx="39502078" cy="7239001"/>
          </a:xfrm>
          <a:prstGeom prst="rect">
            <a:avLst/>
          </a:prstGeom>
          <a:noFill/>
          <a:ln>
            <a:noFill/>
          </a:ln>
        </p:spPr>
        <p:txBody>
          <a:bodyPr anchorCtr="0" anchor="ctr" bIns="45700" lIns="45700" spcFirstLastPara="1" rIns="45700" wrap="square" tIns="45700">
            <a:noAutofit/>
          </a:bodyPr>
          <a:lstStyle>
            <a:lvl1pPr lvl="0"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1pPr>
            <a:lvl2pPr lvl="1"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2pPr>
            <a:lvl3pPr lvl="2"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3pPr>
            <a:lvl4pPr lvl="3"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4pPr>
            <a:lvl5pPr lvl="4"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5pPr>
            <a:lvl6pPr lvl="5"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6pPr>
            <a:lvl7pPr lvl="6"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7pPr>
            <a:lvl8pPr lvl="7"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8pPr>
            <a:lvl9pPr lvl="8"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9pPr>
          </a:lstStyle>
          <a:p/>
        </p:txBody>
      </p:sp>
      <p:sp>
        <p:nvSpPr>
          <p:cNvPr id="14" name="Google Shape;14;p2"/>
          <p:cNvSpPr txBox="1"/>
          <p:nvPr>
            <p:ph idx="1" type="body"/>
          </p:nvPr>
        </p:nvSpPr>
        <p:spPr>
          <a:xfrm>
            <a:off x="2194560" y="7680959"/>
            <a:ext cx="39502078" cy="25237441"/>
          </a:xfrm>
          <a:prstGeom prst="rect">
            <a:avLst/>
          </a:prstGeom>
          <a:noFill/>
          <a:ln>
            <a:noFill/>
          </a:ln>
        </p:spPr>
        <p:txBody>
          <a:bodyPr anchorCtr="0" anchor="t" bIns="45700" lIns="45700" spcFirstLastPara="1" rIns="45700" wrap="square" tIns="45700">
            <a:noAutofit/>
          </a:bodyPr>
          <a:lstStyle>
            <a:lvl1pPr indent="-1079500" lvl="0" marL="457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1pPr>
            <a:lvl2pPr indent="-1079500" lvl="1" marL="914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2pPr>
            <a:lvl3pPr indent="-1079500" lvl="2" marL="1371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3pPr>
            <a:lvl4pPr indent="-1079500" lvl="3" marL="1828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4pPr>
            <a:lvl5pPr indent="-1079500" lvl="4" marL="22860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5pPr>
            <a:lvl6pPr indent="-1079500" lvl="5" marL="2743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6pPr>
            <a:lvl7pPr indent="-1079500" lvl="6" marL="3200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7pPr>
            <a:lvl8pPr indent="-1079500" lvl="7" marL="3657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8pPr>
            <a:lvl9pPr indent="-1079500" lvl="8" marL="4114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9pPr>
          </a:lstStyle>
          <a:p/>
        </p:txBody>
      </p:sp>
      <p:sp>
        <p:nvSpPr>
          <p:cNvPr id="15" name="Google Shape;15;p2"/>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4.png"/><Relationship Id="rId10" Type="http://schemas.openxmlformats.org/officeDocument/2006/relationships/image" Target="../media/image13.png"/><Relationship Id="rId13" Type="http://schemas.openxmlformats.org/officeDocument/2006/relationships/image" Target="../media/image17.png"/><Relationship Id="rId12"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12.png"/><Relationship Id="rId15" Type="http://schemas.openxmlformats.org/officeDocument/2006/relationships/image" Target="../media/image15.png"/><Relationship Id="rId14" Type="http://schemas.openxmlformats.org/officeDocument/2006/relationships/image" Target="../media/image20.png"/><Relationship Id="rId17" Type="http://schemas.openxmlformats.org/officeDocument/2006/relationships/image" Target="../media/image18.png"/><Relationship Id="rId16" Type="http://schemas.openxmlformats.org/officeDocument/2006/relationships/image" Target="../media/image21.png"/><Relationship Id="rId5" Type="http://schemas.openxmlformats.org/officeDocument/2006/relationships/image" Target="../media/image10.png"/><Relationship Id="rId19" Type="http://schemas.openxmlformats.org/officeDocument/2006/relationships/image" Target="../media/image22.jpg"/><Relationship Id="rId6" Type="http://schemas.openxmlformats.org/officeDocument/2006/relationships/image" Target="../media/image4.png"/><Relationship Id="rId18" Type="http://schemas.openxmlformats.org/officeDocument/2006/relationships/image" Target="../media/image23.png"/><Relationship Id="rId7" Type="http://schemas.openxmlformats.org/officeDocument/2006/relationships/image" Target="../media/image6.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anchorCtr="0" anchor="t" bIns="36975" lIns="36975" spcFirstLastPara="1" rIns="36975" wrap="square" tIns="36975">
            <a:spAutoFit/>
          </a:bodyPr>
          <a:lstStyle/>
          <a:p>
            <a:pPr indent="-493712" lvl="0" marL="493712" marR="0" rtl="0" algn="ctr">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Dr. Cristina Palacios. </a:t>
            </a:r>
            <a:r>
              <a:rPr b="0" i="0" lang="en-US" sz="2200" u="none" cap="none" strike="noStrike">
                <a:solidFill>
                  <a:srgbClr val="000000"/>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my teammates, Dr. Palacios, Jennifer Bolton, Wenjia Wang,</a:t>
            </a:r>
            <a:r>
              <a:rPr b="0" i="0" lang="en-US" sz="2200" u="none" cap="none" strike="noStrike">
                <a:solidFill>
                  <a:srgbClr val="000000"/>
                </a:solidFill>
                <a:latin typeface="Arial"/>
                <a:ea typeface="Arial"/>
                <a:cs typeface="Arial"/>
                <a:sym typeface="Arial"/>
              </a:rPr>
              <a:t> </a:t>
            </a:r>
            <a:r>
              <a:rPr b="0" i="0" lang="en-US" sz="2200" u="none" cap="none" strike="noStrike">
                <a:solidFill>
                  <a:srgbClr val="FF0000"/>
                </a:solidFill>
                <a:latin typeface="Arial"/>
                <a:ea typeface="Arial"/>
                <a:cs typeface="Arial"/>
                <a:sym typeface="Arial"/>
              </a:rPr>
              <a:t>Professor Masoud, and Sumesh Kumar</a:t>
            </a:r>
            <a:r>
              <a:rPr b="0" i="0" lang="en-US" sz="2200" u="none" cap="none" strike="noStrike">
                <a:solidFill>
                  <a:srgbClr val="000000"/>
                </a:solidFill>
                <a:latin typeface="Arial"/>
                <a:ea typeface="Arial"/>
                <a:cs typeface="Arial"/>
                <a:sym typeface="Arial"/>
              </a:rPr>
              <a:t> for assistance, cooperation and mentorship that I/we received throughout this process</a:t>
            </a:r>
            <a:endParaRPr/>
          </a:p>
        </p:txBody>
      </p:sp>
      <p:sp>
        <p:nvSpPr>
          <p:cNvPr id="68" name="Google Shape;68;p1"/>
          <p:cNvSpPr txBox="1"/>
          <p:nvPr/>
        </p:nvSpPr>
        <p:spPr>
          <a:xfrm>
            <a:off x="7769049" y="30770275"/>
            <a:ext cx="4504246"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3000"/>
              <a:buFont typeface="Arial"/>
              <a:buNone/>
            </a:pPr>
            <a:r>
              <a:rPr b="1" i="0" lang="en-US" sz="3000" u="none" cap="none" strike="noStrike">
                <a:solidFill>
                  <a:srgbClr val="081E3F"/>
                </a:solidFill>
                <a:latin typeface="Arial"/>
                <a:ea typeface="Arial"/>
                <a:cs typeface="Arial"/>
                <a:sym typeface="Arial"/>
              </a:rPr>
              <a:t>ACKNOWLEDGEMENT</a:t>
            </a:r>
            <a:endParaRPr/>
          </a:p>
        </p:txBody>
      </p:sp>
      <p:sp>
        <p:nvSpPr>
          <p:cNvPr id="69" name="Google Shape;69;p1"/>
          <p:cNvSpPr txBox="1"/>
          <p:nvPr/>
        </p:nvSpPr>
        <p:spPr>
          <a:xfrm>
            <a:off x="4380396" y="2243995"/>
            <a:ext cx="35130409" cy="304395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Baby Feed</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Student: Arturo Sanchez </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Mentor:</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Cristina Palacios, Product Owner</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Instructor/Faculty:</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Masoud Sadjadi </a:t>
            </a:r>
            <a:r>
              <a:rPr b="0" i="0" lang="en-US" sz="3500" u="none" cap="none" strike="noStrike">
                <a:solidFill>
                  <a:srgbClr val="404040"/>
                </a:solidFill>
                <a:latin typeface="Arial"/>
                <a:ea typeface="Arial"/>
                <a:cs typeface="Arial"/>
                <a:sym typeface="Arial"/>
              </a:rPr>
              <a:t>,</a:t>
            </a:r>
            <a:r>
              <a:rPr b="0" i="1" lang="en-US" sz="3500" u="none" cap="none" strike="noStrike">
                <a:solidFill>
                  <a:srgbClr val="404040"/>
                </a:solidFill>
                <a:latin typeface="Arial"/>
                <a:ea typeface="Arial"/>
                <a:cs typeface="Arial"/>
                <a:sym typeface="Arial"/>
              </a:rPr>
              <a:t> </a:t>
            </a:r>
            <a:r>
              <a:rPr b="0" i="0" lang="en-US" sz="3500" u="none" cap="none" strike="noStrike">
                <a:solidFill>
                  <a:srgbClr val="404040"/>
                </a:solidFill>
                <a:latin typeface="Arial"/>
                <a:ea typeface="Arial"/>
                <a:cs typeface="Arial"/>
                <a:sym typeface="Arial"/>
              </a:rPr>
              <a:t>Florida International University</a:t>
            </a:r>
            <a:endParaRPr/>
          </a:p>
        </p:txBody>
      </p:sp>
      <p:sp>
        <p:nvSpPr>
          <p:cNvPr id="70" name="Google Shape;70;p1"/>
          <p:cNvSpPr txBox="1"/>
          <p:nvPr/>
        </p:nvSpPr>
        <p:spPr>
          <a:xfrm>
            <a:off x="2137656"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PROBLEM</a:t>
            </a:r>
            <a:endParaRPr/>
          </a:p>
        </p:txBody>
      </p:sp>
      <p:sp>
        <p:nvSpPr>
          <p:cNvPr id="71" name="Google Shape;71;p1"/>
          <p:cNvSpPr txBox="1"/>
          <p:nvPr/>
        </p:nvSpPr>
        <p:spPr>
          <a:xfrm>
            <a:off x="19925195"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CURRENT SYSTEM</a:t>
            </a:r>
            <a:endParaRPr/>
          </a:p>
        </p:txBody>
      </p:sp>
      <p:sp>
        <p:nvSpPr>
          <p:cNvPr id="72" name="Google Shape;72;p1"/>
          <p:cNvSpPr txBox="1"/>
          <p:nvPr/>
        </p:nvSpPr>
        <p:spPr>
          <a:xfrm>
            <a:off x="35641156"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REQUIREMENTS</a:t>
            </a:r>
            <a:endParaRPr/>
          </a:p>
        </p:txBody>
      </p:sp>
      <p:sp>
        <p:nvSpPr>
          <p:cNvPr id="73" name="Google Shape;73;p1"/>
          <p:cNvSpPr txBox="1"/>
          <p:nvPr/>
        </p:nvSpPr>
        <p:spPr>
          <a:xfrm>
            <a:off x="2137656" y="13733130"/>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SYSTEM DESIGN</a:t>
            </a:r>
            <a:endParaRPr/>
          </a:p>
        </p:txBody>
      </p:sp>
      <p:sp>
        <p:nvSpPr>
          <p:cNvPr id="74" name="Google Shape;74;p1"/>
          <p:cNvSpPr txBox="1"/>
          <p:nvPr/>
        </p:nvSpPr>
        <p:spPr>
          <a:xfrm>
            <a:off x="19799423" y="13733130"/>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OBJECT DESIGN</a:t>
            </a:r>
            <a:endParaRPr/>
          </a:p>
        </p:txBody>
      </p:sp>
      <p:sp>
        <p:nvSpPr>
          <p:cNvPr id="75" name="Google Shape;75;p1"/>
          <p:cNvSpPr txBox="1"/>
          <p:nvPr/>
        </p:nvSpPr>
        <p:spPr>
          <a:xfrm>
            <a:off x="35346303" y="14143702"/>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IMPLEMENTATION</a:t>
            </a:r>
            <a:endParaRPr/>
          </a:p>
        </p:txBody>
      </p:sp>
      <p:sp>
        <p:nvSpPr>
          <p:cNvPr id="76" name="Google Shape;76;p1"/>
          <p:cNvSpPr txBox="1"/>
          <p:nvPr/>
        </p:nvSpPr>
        <p:spPr>
          <a:xfrm>
            <a:off x="2137656"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VERIFICATION</a:t>
            </a:r>
            <a:endParaRPr/>
          </a:p>
        </p:txBody>
      </p:sp>
      <p:sp>
        <p:nvSpPr>
          <p:cNvPr id="77" name="Google Shape;77;p1"/>
          <p:cNvSpPr txBox="1"/>
          <p:nvPr/>
        </p:nvSpPr>
        <p:spPr>
          <a:xfrm>
            <a:off x="19925195"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SCREENSHOTS</a:t>
            </a:r>
            <a:endParaRPr/>
          </a:p>
        </p:txBody>
      </p:sp>
      <p:sp>
        <p:nvSpPr>
          <p:cNvPr id="78" name="Google Shape;78;p1"/>
          <p:cNvSpPr txBox="1"/>
          <p:nvPr/>
        </p:nvSpPr>
        <p:spPr>
          <a:xfrm>
            <a:off x="35641156"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SUMMARY</a:t>
            </a:r>
            <a:endParaRPr/>
          </a:p>
        </p:txBody>
      </p:sp>
      <p:pic>
        <p:nvPicPr>
          <p:cNvPr descr="Graphic 6" id="79" name="Google Shape;79;p1"/>
          <p:cNvPicPr preferRelativeResize="0"/>
          <p:nvPr/>
        </p:nvPicPr>
        <p:blipFill rotWithShape="1">
          <a:blip r:embed="rId3">
            <a:alphaModFix/>
          </a:blip>
          <a:srcRect b="0" l="0" r="0" t="0"/>
          <a:stretch/>
        </p:blipFill>
        <p:spPr>
          <a:xfrm>
            <a:off x="34855969" y="876036"/>
            <a:ext cx="2900364" cy="744274"/>
          </a:xfrm>
          <a:prstGeom prst="rect">
            <a:avLst/>
          </a:prstGeom>
          <a:noFill/>
          <a:ln>
            <a:noFill/>
          </a:ln>
        </p:spPr>
      </p:pic>
      <p:pic>
        <p:nvPicPr>
          <p:cNvPr descr="Graphic 8" id="80" name="Google Shape;80;p1"/>
          <p:cNvPicPr preferRelativeResize="0"/>
          <p:nvPr/>
        </p:nvPicPr>
        <p:blipFill rotWithShape="1">
          <a:blip r:embed="rId4">
            <a:alphaModFix/>
          </a:blip>
          <a:srcRect b="0" l="0" r="0" t="0"/>
          <a:stretch/>
        </p:blipFill>
        <p:spPr>
          <a:xfrm>
            <a:off x="38367578" y="954671"/>
            <a:ext cx="2373171" cy="587004"/>
          </a:xfrm>
          <a:prstGeom prst="rect">
            <a:avLst/>
          </a:prstGeom>
          <a:noFill/>
          <a:ln>
            <a:noFill/>
          </a:ln>
        </p:spPr>
      </p:pic>
      <p:pic>
        <p:nvPicPr>
          <p:cNvPr descr="Picture 12" id="81" name="Google Shape;81;p1"/>
          <p:cNvPicPr preferRelativeResize="0"/>
          <p:nvPr/>
        </p:nvPicPr>
        <p:blipFill rotWithShape="1">
          <a:blip r:embed="rId5">
            <a:alphaModFix/>
          </a:blip>
          <a:srcRect b="0" l="0" r="0" t="0"/>
          <a:stretch/>
        </p:blipFill>
        <p:spPr>
          <a:xfrm>
            <a:off x="41830647" y="695128"/>
            <a:ext cx="1106090" cy="1106090"/>
          </a:xfrm>
          <a:prstGeom prst="rect">
            <a:avLst/>
          </a:prstGeom>
          <a:noFill/>
          <a:ln>
            <a:noFill/>
          </a:ln>
        </p:spPr>
      </p:pic>
      <p:pic>
        <p:nvPicPr>
          <p:cNvPr descr="Picture 2" id="82" name="Google Shape;82;p1"/>
          <p:cNvPicPr preferRelativeResize="0"/>
          <p:nvPr/>
        </p:nvPicPr>
        <p:blipFill rotWithShape="1">
          <a:blip r:embed="rId6">
            <a:alphaModFix/>
          </a:blip>
          <a:srcRect b="0" l="0" r="0" t="0"/>
          <a:stretch/>
        </p:blipFill>
        <p:spPr>
          <a:xfrm>
            <a:off x="34855969" y="2036505"/>
            <a:ext cx="2900364" cy="838689"/>
          </a:xfrm>
          <a:prstGeom prst="rect">
            <a:avLst/>
          </a:prstGeom>
          <a:noFill/>
          <a:ln>
            <a:noFill/>
          </a:ln>
        </p:spPr>
      </p:pic>
      <p:pic>
        <p:nvPicPr>
          <p:cNvPr descr="Picture 4" id="83" name="Google Shape;83;p1"/>
          <p:cNvPicPr preferRelativeResize="0"/>
          <p:nvPr/>
        </p:nvPicPr>
        <p:blipFill rotWithShape="1">
          <a:blip r:embed="rId7">
            <a:alphaModFix/>
          </a:blip>
          <a:srcRect b="0" l="0" r="0" t="0"/>
          <a:stretch/>
        </p:blipFill>
        <p:spPr>
          <a:xfrm>
            <a:off x="38367578" y="1968999"/>
            <a:ext cx="3128965" cy="844793"/>
          </a:xfrm>
          <a:prstGeom prst="rect">
            <a:avLst/>
          </a:prstGeom>
          <a:noFill/>
          <a:ln>
            <a:noFill/>
          </a:ln>
        </p:spPr>
      </p:pic>
      <p:pic>
        <p:nvPicPr>
          <p:cNvPr descr="Picture 10" id="84" name="Google Shape;84;p1"/>
          <p:cNvPicPr preferRelativeResize="0"/>
          <p:nvPr/>
        </p:nvPicPr>
        <p:blipFill rotWithShape="1">
          <a:blip r:embed="rId8">
            <a:alphaModFix/>
          </a:blip>
          <a:srcRect b="0" l="0" r="0" t="0"/>
          <a:stretch/>
        </p:blipFill>
        <p:spPr>
          <a:xfrm>
            <a:off x="34920869" y="3291298"/>
            <a:ext cx="2373171" cy="1451759"/>
          </a:xfrm>
          <a:prstGeom prst="rect">
            <a:avLst/>
          </a:prstGeom>
          <a:noFill/>
          <a:ln>
            <a:noFill/>
          </a:ln>
        </p:spPr>
      </p:pic>
      <p:pic>
        <p:nvPicPr>
          <p:cNvPr descr="Picture 14" id="85" name="Google Shape;85;p1"/>
          <p:cNvPicPr preferRelativeResize="0"/>
          <p:nvPr/>
        </p:nvPicPr>
        <p:blipFill rotWithShape="1">
          <a:blip r:embed="rId9">
            <a:alphaModFix/>
          </a:blip>
          <a:srcRect b="0" l="0" r="0" t="0"/>
          <a:stretch/>
        </p:blipFill>
        <p:spPr>
          <a:xfrm>
            <a:off x="38368019" y="3716575"/>
            <a:ext cx="2373171" cy="601204"/>
          </a:xfrm>
          <a:prstGeom prst="rect">
            <a:avLst/>
          </a:prstGeom>
          <a:noFill/>
          <a:ln>
            <a:noFill/>
          </a:ln>
        </p:spPr>
      </p:pic>
      <p:pic>
        <p:nvPicPr>
          <p:cNvPr descr="Image" id="86" name="Google Shape;86;p1"/>
          <p:cNvPicPr preferRelativeResize="0"/>
          <p:nvPr/>
        </p:nvPicPr>
        <p:blipFill rotWithShape="1">
          <a:blip r:embed="rId10">
            <a:alphaModFix/>
          </a:blip>
          <a:srcRect b="0" l="0" r="0" t="0"/>
          <a:stretch/>
        </p:blipFill>
        <p:spPr>
          <a:xfrm>
            <a:off x="987723" y="761074"/>
            <a:ext cx="6947057" cy="3979169"/>
          </a:xfrm>
          <a:prstGeom prst="rect">
            <a:avLst/>
          </a:prstGeom>
          <a:noFill/>
          <a:ln>
            <a:noFill/>
          </a:ln>
        </p:spPr>
      </p:pic>
      <p:sp>
        <p:nvSpPr>
          <p:cNvPr id="87" name="Google Shape;87;p1"/>
          <p:cNvSpPr txBox="1"/>
          <p:nvPr/>
        </p:nvSpPr>
        <p:spPr>
          <a:xfrm>
            <a:off x="539555" y="6626622"/>
            <a:ext cx="9258870" cy="62220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Baby Feed is a system that allows clinicians and parents, as well as researchers and participants, to record and evaluate infants’ nutrient intake to ensure it is within healthy range.</a:t>
            </a:r>
            <a:endParaRPr/>
          </a:p>
          <a:p>
            <a:pPr indent="0" lvl="0" marL="0" marR="0" rtl="0" algn="l">
              <a:lnSpc>
                <a:spcPct val="100000"/>
              </a:lnSpc>
              <a:spcBef>
                <a:spcPts val="0"/>
              </a:spcBef>
              <a:spcAft>
                <a:spcPts val="0"/>
              </a:spcAft>
              <a:buClr>
                <a:srgbClr val="000000"/>
              </a:buClr>
              <a:buSzPts val="3900"/>
              <a:buFont typeface="Arial"/>
              <a:buNone/>
            </a:pPr>
            <a:br>
              <a:rPr b="0" i="0" lang="en-US" sz="3900" u="none" cap="none" strike="noStrike">
                <a:solidFill>
                  <a:srgbClr val="000000"/>
                </a:solidFill>
                <a:latin typeface="Arial"/>
                <a:ea typeface="Arial"/>
                <a:cs typeface="Arial"/>
                <a:sym typeface="Arial"/>
              </a:rPr>
            </a:br>
            <a:r>
              <a:rPr b="0" i="0" lang="en-US" sz="3900" u="none" cap="none" strike="noStrike">
                <a:solidFill>
                  <a:srgbClr val="000000"/>
                </a:solidFill>
                <a:latin typeface="Arial"/>
                <a:ea typeface="Arial"/>
                <a:cs typeface="Arial"/>
                <a:sym typeface="Arial"/>
              </a:rPr>
              <a:t>The primary objective with this development cycle was to add Spanish Translation to the website and general debugging and maintenance to the system. </a:t>
            </a:r>
            <a:endParaRPr/>
          </a:p>
        </p:txBody>
      </p:sp>
      <p:pic>
        <p:nvPicPr>
          <p:cNvPr descr="Picture 22" id="88" name="Google Shape;88;p1"/>
          <p:cNvPicPr preferRelativeResize="0"/>
          <p:nvPr/>
        </p:nvPicPr>
        <p:blipFill rotWithShape="1">
          <a:blip r:embed="rId11">
            <a:alphaModFix/>
          </a:blip>
          <a:srcRect b="0" l="0" r="0" t="0"/>
          <a:stretch/>
        </p:blipFill>
        <p:spPr>
          <a:xfrm>
            <a:off x="11557761" y="7645185"/>
            <a:ext cx="4687831" cy="4850791"/>
          </a:xfrm>
          <a:prstGeom prst="rect">
            <a:avLst/>
          </a:prstGeom>
          <a:noFill/>
          <a:ln>
            <a:noFill/>
          </a:ln>
        </p:spPr>
      </p:pic>
      <p:sp>
        <p:nvSpPr>
          <p:cNvPr id="89" name="Google Shape;89;p1"/>
          <p:cNvSpPr txBox="1"/>
          <p:nvPr/>
        </p:nvSpPr>
        <p:spPr>
          <a:xfrm>
            <a:off x="18004928" y="6626622"/>
            <a:ext cx="9376678" cy="62220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The current system consists of a web application with multiple portals, available in both English and Spanish, where admins, clinicians, and parents, as well as researchers and participants can log in and be able to connect by performing specific tasks. In the admin portal admins are able to create new researchers, clinicians, research institutions, clinics, manage and/or modify already created users, as well as other tasks. </a:t>
            </a:r>
            <a:endParaRPr/>
          </a:p>
        </p:txBody>
      </p:sp>
      <p:sp>
        <p:nvSpPr>
          <p:cNvPr id="90" name="Google Shape;90;p1"/>
          <p:cNvSpPr txBox="1"/>
          <p:nvPr/>
        </p:nvSpPr>
        <p:spPr>
          <a:xfrm>
            <a:off x="33657234" y="6541605"/>
            <a:ext cx="8682607" cy="7544084"/>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Configure custom domain with SSL certificate.</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Set up automated deployments with the pre-deployment checks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Architect and design limits enforcement for different user types.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for the creation in bulk of Parents and Participants.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Adding UI enhancements to all portals.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Implement a secured flow for authentication and storing user’s credentials.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admin user to reset and update passwords</a:t>
            </a:r>
            <a:endParaRPr/>
          </a:p>
        </p:txBody>
      </p:sp>
      <p:pic>
        <p:nvPicPr>
          <p:cNvPr descr="Picture 13" id="91" name="Google Shape;91;p1"/>
          <p:cNvPicPr preferRelativeResize="0"/>
          <p:nvPr/>
        </p:nvPicPr>
        <p:blipFill rotWithShape="1">
          <a:blip r:embed="rId12">
            <a:alphaModFix/>
          </a:blip>
          <a:srcRect b="0" l="0" r="0" t="0"/>
          <a:stretch/>
        </p:blipFill>
        <p:spPr>
          <a:xfrm>
            <a:off x="10080600" y="14351381"/>
            <a:ext cx="11116283" cy="7221940"/>
          </a:xfrm>
          <a:prstGeom prst="rect">
            <a:avLst/>
          </a:prstGeom>
          <a:noFill/>
          <a:ln>
            <a:noFill/>
          </a:ln>
        </p:spPr>
      </p:pic>
      <p:pic>
        <p:nvPicPr>
          <p:cNvPr descr="Picture 16" id="92" name="Google Shape;92;p1"/>
          <p:cNvPicPr preferRelativeResize="0"/>
          <p:nvPr/>
        </p:nvPicPr>
        <p:blipFill rotWithShape="1">
          <a:blip r:embed="rId13">
            <a:alphaModFix/>
          </a:blip>
          <a:srcRect b="0" l="0" r="0" t="0"/>
          <a:stretch/>
        </p:blipFill>
        <p:spPr>
          <a:xfrm>
            <a:off x="21528958" y="14442584"/>
            <a:ext cx="11061701" cy="6540501"/>
          </a:xfrm>
          <a:prstGeom prst="rect">
            <a:avLst/>
          </a:prstGeom>
          <a:noFill/>
          <a:ln>
            <a:noFill/>
          </a:ln>
        </p:spPr>
      </p:pic>
      <p:sp>
        <p:nvSpPr>
          <p:cNvPr id="93" name="Google Shape;93;p1"/>
          <p:cNvSpPr txBox="1"/>
          <p:nvPr/>
        </p:nvSpPr>
        <p:spPr>
          <a:xfrm>
            <a:off x="1040123" y="22615372"/>
            <a:ext cx="7879775" cy="6476868"/>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Automated Azure Pipelines checks.</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Backend service modifications were tested using Postman (Postman collections available for testing).</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Google Chrome and Chrome Developer Tools used to test the Web App and UI.</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Integration, Regression and Exploratory testing techniques were utilized.</a:t>
            </a:r>
            <a:endParaRPr/>
          </a:p>
        </p:txBody>
      </p:sp>
      <p:sp>
        <p:nvSpPr>
          <p:cNvPr id="94" name="Google Shape;94;p1"/>
          <p:cNvSpPr txBox="1"/>
          <p:nvPr/>
        </p:nvSpPr>
        <p:spPr>
          <a:xfrm>
            <a:off x="7663862" y="337370"/>
            <a:ext cx="26903240" cy="1821605"/>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cap="none" strike="noStrike">
                <a:solidFill>
                  <a:srgbClr val="B6862C"/>
                </a:solidFill>
                <a:latin typeface="Arial"/>
                <a:ea typeface="Arial"/>
                <a:cs typeface="Arial"/>
                <a:sym typeface="Arial"/>
              </a:rPr>
              <a:t>Knight Foundation School of Computing and Information Sciences</a:t>
            </a:r>
            <a:endParaRPr b="0" i="0" sz="7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5400"/>
              <a:buFont typeface="Arial"/>
              <a:buNone/>
            </a:pPr>
            <a:r>
              <a:rPr b="0" i="1" lang="en-US" sz="5400" u="none" cap="none" strike="noStrike">
                <a:solidFill>
                  <a:srgbClr val="B6862C"/>
                </a:solidFill>
                <a:latin typeface="Arial"/>
                <a:ea typeface="Arial"/>
                <a:cs typeface="Arial"/>
                <a:sym typeface="Arial"/>
              </a:rPr>
              <a:t>Summer 2021 Capstone 2 Project</a:t>
            </a:r>
            <a:endParaRPr/>
          </a:p>
        </p:txBody>
      </p:sp>
      <p:sp>
        <p:nvSpPr>
          <p:cNvPr id="95" name="Google Shape;95;p1"/>
          <p:cNvSpPr txBox="1"/>
          <p:nvPr/>
        </p:nvSpPr>
        <p:spPr>
          <a:xfrm>
            <a:off x="33660278" y="14940788"/>
            <a:ext cx="8898006" cy="6845732"/>
          </a:xfrm>
          <a:prstGeom prst="rect">
            <a:avLst/>
          </a:prstGeom>
          <a:noFill/>
          <a:ln>
            <a:noFill/>
          </a:ln>
        </p:spPr>
        <p:txBody>
          <a:bodyPr anchorCtr="0" anchor="t" bIns="45700" lIns="45700" spcFirstLastPara="1" rIns="45700" wrap="square" tIns="45700">
            <a:spAutoFit/>
          </a:bodyPr>
          <a:lstStyle/>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implemented using Angular, Microservices are using Spring Java framework.</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deployed as Azure Storage Account with custom domain and Azure CDN in front</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Microservices deployed on Azure Services.</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modifications Implemented using TypeScript and Angular.</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Data creation and manipulation implemented using MongoDB.</a:t>
            </a:r>
            <a:endParaRPr/>
          </a:p>
        </p:txBody>
      </p:sp>
      <p:sp>
        <p:nvSpPr>
          <p:cNvPr id="96" name="Google Shape;96;p1"/>
          <p:cNvSpPr txBox="1"/>
          <p:nvPr/>
        </p:nvSpPr>
        <p:spPr>
          <a:xfrm>
            <a:off x="33702400" y="22667556"/>
            <a:ext cx="9662292" cy="7147730"/>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Added Spanish translation for web application that parent users can easily switch between</a:t>
            </a:r>
            <a:endParaRPr/>
          </a:p>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Added UI Elements to the Front End</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Sample Questionnaires </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Goal Setting Instructions</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General Website Styling</a:t>
            </a:r>
            <a:endParaRPr/>
          </a:p>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Fixed multiple bugs both on frontend and backend, such as the:</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Questionnaire Responses</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Username in Results Tab</a:t>
            </a:r>
            <a:endParaRPr/>
          </a:p>
        </p:txBody>
      </p:sp>
      <p:pic>
        <p:nvPicPr>
          <p:cNvPr descr="Screen Shot 2021-07-31 at 5.40.54 PM.png" id="97" name="Google Shape;97;p1"/>
          <p:cNvPicPr preferRelativeResize="0"/>
          <p:nvPr/>
        </p:nvPicPr>
        <p:blipFill rotWithShape="1">
          <a:blip r:embed="rId14">
            <a:alphaModFix/>
          </a:blip>
          <a:srcRect b="0" l="0" r="0" t="0"/>
          <a:stretch/>
        </p:blipFill>
        <p:spPr>
          <a:xfrm>
            <a:off x="26586188" y="21522033"/>
            <a:ext cx="6838219" cy="3493903"/>
          </a:xfrm>
          <a:prstGeom prst="rect">
            <a:avLst/>
          </a:prstGeom>
          <a:noFill/>
          <a:ln>
            <a:noFill/>
          </a:ln>
        </p:spPr>
      </p:pic>
      <p:pic>
        <p:nvPicPr>
          <p:cNvPr descr="Screen Shot 2021-07-31 at 5.41.46 PM.png" id="98" name="Google Shape;98;p1"/>
          <p:cNvPicPr preferRelativeResize="0"/>
          <p:nvPr/>
        </p:nvPicPr>
        <p:blipFill rotWithShape="1">
          <a:blip r:embed="rId15">
            <a:alphaModFix/>
          </a:blip>
          <a:srcRect b="0" l="0" r="0" t="0"/>
          <a:stretch/>
        </p:blipFill>
        <p:spPr>
          <a:xfrm>
            <a:off x="10152502" y="21916778"/>
            <a:ext cx="6510412" cy="3323023"/>
          </a:xfrm>
          <a:prstGeom prst="rect">
            <a:avLst/>
          </a:prstGeom>
          <a:noFill/>
          <a:ln>
            <a:noFill/>
          </a:ln>
        </p:spPr>
      </p:pic>
      <p:pic>
        <p:nvPicPr>
          <p:cNvPr descr="Screen Shot 2021-07-31 at 5.41.01 PM.png" id="99" name="Google Shape;99;p1"/>
          <p:cNvPicPr preferRelativeResize="0"/>
          <p:nvPr/>
        </p:nvPicPr>
        <p:blipFill rotWithShape="1">
          <a:blip r:embed="rId16">
            <a:alphaModFix/>
          </a:blip>
          <a:srcRect b="0" l="0" r="0" t="0"/>
          <a:stretch/>
        </p:blipFill>
        <p:spPr>
          <a:xfrm>
            <a:off x="26419709" y="25326127"/>
            <a:ext cx="7171113" cy="3656521"/>
          </a:xfrm>
          <a:prstGeom prst="rect">
            <a:avLst/>
          </a:prstGeom>
          <a:noFill/>
          <a:ln>
            <a:noFill/>
          </a:ln>
        </p:spPr>
      </p:pic>
      <p:pic>
        <p:nvPicPr>
          <p:cNvPr descr="Screen Shot 2021-07-31 at 5.43.17 PM.png" id="100" name="Google Shape;100;p1"/>
          <p:cNvPicPr preferRelativeResize="0"/>
          <p:nvPr/>
        </p:nvPicPr>
        <p:blipFill rotWithShape="1">
          <a:blip r:embed="rId17">
            <a:alphaModFix/>
          </a:blip>
          <a:srcRect b="0" l="0" r="0" t="0"/>
          <a:stretch/>
        </p:blipFill>
        <p:spPr>
          <a:xfrm>
            <a:off x="10203433" y="25606347"/>
            <a:ext cx="6408552" cy="3261018"/>
          </a:xfrm>
          <a:prstGeom prst="rect">
            <a:avLst/>
          </a:prstGeom>
          <a:noFill/>
          <a:ln>
            <a:noFill/>
          </a:ln>
        </p:spPr>
      </p:pic>
      <p:pic>
        <p:nvPicPr>
          <p:cNvPr descr="Screen Shot 2021-07-31 at 5.46.00 PM.png" id="101" name="Google Shape;101;p1"/>
          <p:cNvPicPr preferRelativeResize="0"/>
          <p:nvPr/>
        </p:nvPicPr>
        <p:blipFill rotWithShape="1">
          <a:blip r:embed="rId18">
            <a:alphaModFix/>
          </a:blip>
          <a:srcRect b="0" l="0" r="0" t="0"/>
          <a:stretch/>
        </p:blipFill>
        <p:spPr>
          <a:xfrm>
            <a:off x="17058905" y="23822638"/>
            <a:ext cx="9131290" cy="4656008"/>
          </a:xfrm>
          <a:prstGeom prst="rect">
            <a:avLst/>
          </a:prstGeom>
          <a:noFill/>
          <a:ln>
            <a:noFill/>
          </a:ln>
        </p:spPr>
      </p:pic>
      <p:pic>
        <p:nvPicPr>
          <p:cNvPr descr="Google Shape;113;p1" id="102" name="Google Shape;102;p1"/>
          <p:cNvPicPr preferRelativeResize="0"/>
          <p:nvPr/>
        </p:nvPicPr>
        <p:blipFill rotWithShape="1">
          <a:blip r:embed="rId19">
            <a:alphaModFix/>
          </a:blip>
          <a:srcRect b="0" l="0" r="0" t="0"/>
          <a:stretch/>
        </p:blipFill>
        <p:spPr>
          <a:xfrm>
            <a:off x="953786" y="14525328"/>
            <a:ext cx="6408550" cy="7047994"/>
          </a:xfrm>
          <a:prstGeom prst="rect">
            <a:avLst/>
          </a:prstGeom>
          <a:noFill/>
          <a:ln>
            <a:noFill/>
          </a:ln>
        </p:spPr>
      </p:pic>
      <p:pic>
        <p:nvPicPr>
          <p:cNvPr descr="Picture 16" id="103" name="Google Shape;103;p1"/>
          <p:cNvPicPr preferRelativeResize="0"/>
          <p:nvPr/>
        </p:nvPicPr>
        <p:blipFill rotWithShape="1">
          <a:blip r:embed="rId20">
            <a:alphaModFix/>
          </a:blip>
          <a:srcRect b="0" l="0" r="0" t="0"/>
          <a:stretch/>
        </p:blipFill>
        <p:spPr>
          <a:xfrm>
            <a:off x="21358091" y="14514097"/>
            <a:ext cx="12140947" cy="717863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