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media/image2.jpeg" ContentType="image/jpeg"/>
  <Override PartName="/ppt/media/image3.jpeg" ContentType="image/jpeg"/>
  <Override PartName="/ppt/theme/theme2.xml" ContentType="application/vnd.openxmlformats-officedocument.theme+xml"/>
  <Override PartName="/ppt/media/image4.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Lst>
  <p:sldSz cx="43891200" cy="329184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1pPr>
    <a:lvl2pPr marL="0" marR="0" indent="4572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2pPr>
    <a:lvl3pPr marL="0" marR="0" indent="9144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3pPr>
    <a:lvl4pPr marL="0" marR="0" indent="13716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4pPr>
    <a:lvl5pPr marL="0" marR="0" indent="18288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5pPr>
    <a:lvl6pPr marL="0" marR="0" indent="22860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6pPr>
    <a:lvl7pPr marL="0" marR="0" indent="27432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7pPr>
    <a:lvl8pPr marL="0" marR="0" indent="32004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8pPr>
    <a:lvl9pPr marL="0" marR="0" indent="36576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b="def" i="def"/>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04" name="Shape 104"/>
          <p:cNvSpPr/>
          <p:nvPr>
            <p:ph type="sldImg"/>
          </p:nvPr>
        </p:nvSpPr>
        <p:spPr>
          <a:xfrm>
            <a:off x="1143000" y="685800"/>
            <a:ext cx="4572000" cy="3429000"/>
          </a:xfrm>
          <a:prstGeom prst="rect">
            <a:avLst/>
          </a:prstGeom>
        </p:spPr>
        <p:txBody>
          <a:bodyPr/>
          <a:lstStyle/>
          <a:p>
            <a:pPr/>
          </a:p>
        </p:txBody>
      </p:sp>
      <p:sp>
        <p:nvSpPr>
          <p:cNvPr id="105" name="Shape 105"/>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defRPr sz="1200">
        <a:latin typeface="+mj-lt"/>
        <a:ea typeface="+mj-ea"/>
        <a:cs typeface="+mj-cs"/>
        <a:sym typeface="Calibri"/>
      </a:defRPr>
    </a:lvl1pPr>
    <a:lvl2pPr indent="228600" defTabSz="457200" latinLnBrk="0">
      <a:defRPr sz="1200">
        <a:latin typeface="+mj-lt"/>
        <a:ea typeface="+mj-ea"/>
        <a:cs typeface="+mj-cs"/>
        <a:sym typeface="Calibri"/>
      </a:defRPr>
    </a:lvl2pPr>
    <a:lvl3pPr indent="457200" defTabSz="457200" latinLnBrk="0">
      <a:defRPr sz="1200">
        <a:latin typeface="+mj-lt"/>
        <a:ea typeface="+mj-ea"/>
        <a:cs typeface="+mj-cs"/>
        <a:sym typeface="Calibri"/>
      </a:defRPr>
    </a:lvl3pPr>
    <a:lvl4pPr indent="685800" defTabSz="457200" latinLnBrk="0">
      <a:defRPr sz="1200">
        <a:latin typeface="+mj-lt"/>
        <a:ea typeface="+mj-ea"/>
        <a:cs typeface="+mj-cs"/>
        <a:sym typeface="Calibri"/>
      </a:defRPr>
    </a:lvl4pPr>
    <a:lvl5pPr indent="914400" defTabSz="457200" latinLnBrk="0">
      <a:defRPr sz="1200">
        <a:latin typeface="+mj-lt"/>
        <a:ea typeface="+mj-ea"/>
        <a:cs typeface="+mj-cs"/>
        <a:sym typeface="Calibri"/>
      </a:defRPr>
    </a:lvl5pPr>
    <a:lvl6pPr indent="1143000" defTabSz="457200" latinLnBrk="0">
      <a:defRPr sz="1200">
        <a:latin typeface="+mj-lt"/>
        <a:ea typeface="+mj-ea"/>
        <a:cs typeface="+mj-cs"/>
        <a:sym typeface="Calibri"/>
      </a:defRPr>
    </a:lvl6pPr>
    <a:lvl7pPr indent="1371600" defTabSz="457200" latinLnBrk="0">
      <a:defRPr sz="1200">
        <a:latin typeface="+mj-lt"/>
        <a:ea typeface="+mj-ea"/>
        <a:cs typeface="+mj-cs"/>
        <a:sym typeface="Calibri"/>
      </a:defRPr>
    </a:lvl7pPr>
    <a:lvl8pPr indent="1600200" defTabSz="457200" latinLnBrk="0">
      <a:defRPr sz="1200">
        <a:latin typeface="+mj-lt"/>
        <a:ea typeface="+mj-ea"/>
        <a:cs typeface="+mj-cs"/>
        <a:sym typeface="Calibri"/>
      </a:defRPr>
    </a:lvl8pPr>
    <a:lvl9pPr indent="1828800" defTabSz="457200" latinLnBrk="0">
      <a:defRPr sz="1200">
        <a:latin typeface="+mj-lt"/>
        <a:ea typeface="+mj-ea"/>
        <a:cs typeface="+mj-cs"/>
        <a:sym typeface="Calibri"/>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2.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2.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1.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1.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6_Title and Content">
    <p:spTree>
      <p:nvGrpSpPr>
        <p:cNvPr id="1" name=""/>
        <p:cNvGrpSpPr/>
        <p:nvPr/>
      </p:nvGrpSpPr>
      <p:grpSpPr>
        <a:xfrm>
          <a:off x="0" y="0"/>
          <a:ext cx="0" cy="0"/>
          <a:chOff x="0" y="0"/>
          <a:chExt cx="0" cy="0"/>
        </a:xfrm>
      </p:grpSpPr>
      <p:sp>
        <p:nvSpPr>
          <p:cNvPr id="1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1_Two Content">
    <p:spTree>
      <p:nvGrpSpPr>
        <p:cNvPr id="1" name=""/>
        <p:cNvGrpSpPr/>
        <p:nvPr/>
      </p:nvGrpSpPr>
      <p:grpSpPr>
        <a:xfrm>
          <a:off x="0" y="0"/>
          <a:ext cx="0" cy="0"/>
          <a:chOff x="0" y="0"/>
          <a:chExt cx="0" cy="0"/>
        </a:xfrm>
      </p:grpSpPr>
      <p:pic>
        <p:nvPicPr>
          <p:cNvPr id="25" name="Picture 16" descr="Picture 16"/>
          <p:cNvPicPr>
            <a:picLocks noChangeAspect="1"/>
          </p:cNvPicPr>
          <p:nvPr/>
        </p:nvPicPr>
        <p:blipFill>
          <a:blip r:embed="rId2">
            <a:extLst/>
          </a:blip>
          <a:srcRect l="13750" t="0" r="0" b="14612"/>
          <a:stretch>
            <a:fillRect/>
          </a:stretch>
        </p:blipFill>
        <p:spPr>
          <a:xfrm>
            <a:off x="6035227" y="6"/>
            <a:ext cx="37855971" cy="32918396"/>
          </a:xfrm>
          <a:prstGeom prst="rect">
            <a:avLst/>
          </a:prstGeom>
          <a:ln w="12700">
            <a:miter lim="400000"/>
          </a:ln>
        </p:spPr>
      </p:pic>
      <p:sp>
        <p:nvSpPr>
          <p:cNvPr id="26" name="Rectangle 8"/>
          <p:cNvSpPr/>
          <p:nvPr/>
        </p:nvSpPr>
        <p:spPr>
          <a:xfrm flipH="1" rot="5400000">
            <a:off x="-10621488" y="16261689"/>
            <a:ext cx="32918401" cy="395022"/>
          </a:xfrm>
          <a:prstGeom prst="rect">
            <a:avLst/>
          </a:prstGeom>
          <a:gradFill>
            <a:gsLst>
              <a:gs pos="7000">
                <a:srgbClr val="00FFFF"/>
              </a:gs>
              <a:gs pos="79000">
                <a:srgbClr val="F8C93E"/>
              </a:gs>
            </a:gsLst>
          </a:gradFill>
          <a:ln w="12700">
            <a:miter lim="400000"/>
          </a:ln>
        </p:spPr>
        <p:txBody>
          <a:bodyPr lIns="45719" rIns="45719" anchor="ctr"/>
          <a:lstStyle/>
          <a:p>
            <a:pPr algn="ctr" defTabSz="914400">
              <a:defRPr>
                <a:solidFill>
                  <a:srgbClr val="FFFFFF"/>
                </a:solidFill>
              </a:defRPr>
            </a:pPr>
          </a:p>
        </p:txBody>
      </p:sp>
      <p:grpSp>
        <p:nvGrpSpPr>
          <p:cNvPr id="29" name="Group 11"/>
          <p:cNvGrpSpPr/>
          <p:nvPr/>
        </p:nvGrpSpPr>
        <p:grpSpPr>
          <a:xfrm>
            <a:off x="41216986" y="1016366"/>
            <a:ext cx="1881297" cy="2545856"/>
            <a:chOff x="-1" y="2"/>
            <a:chExt cx="1881296" cy="2545855"/>
          </a:xfrm>
        </p:grpSpPr>
        <p:sp>
          <p:nvSpPr>
            <p:cNvPr id="27" name="Rectangle 12"/>
            <p:cNvSpPr/>
            <p:nvPr/>
          </p:nvSpPr>
          <p:spPr>
            <a:xfrm rot="5400000">
              <a:off x="670413" y="-670413"/>
              <a:ext cx="540466" cy="1881296"/>
            </a:xfrm>
            <a:prstGeom prst="rect">
              <a:avLst/>
            </a:prstGeom>
            <a:gradFill flip="none" rotWithShape="1">
              <a:gsLst>
                <a:gs pos="30000">
                  <a:srgbClr val="00FFFF"/>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p>
          </p:txBody>
        </p:sp>
        <p:sp>
          <p:nvSpPr>
            <p:cNvPr id="28" name="Rectangle 13"/>
            <p:cNvSpPr/>
            <p:nvPr/>
          </p:nvSpPr>
          <p:spPr>
            <a:xfrm>
              <a:off x="1475945" y="523329"/>
              <a:ext cx="405350" cy="2022529"/>
            </a:xfrm>
            <a:prstGeom prst="rect">
              <a:avLst/>
            </a:prstGeom>
            <a:gradFill flip="none" rotWithShape="1">
              <a:gsLst>
                <a:gs pos="29000">
                  <a:srgbClr val="00FFFF"/>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p>
          </p:txBody>
        </p:sp>
      </p:grpSp>
      <p:pic>
        <p:nvPicPr>
          <p:cNvPr id="30" name="Content Placeholder 4" descr="Content Placeholder 4"/>
          <p:cNvPicPr>
            <a:picLocks noChangeAspect="1"/>
          </p:cNvPicPr>
          <p:nvPr/>
        </p:nvPicPr>
        <p:blipFill>
          <a:blip r:embed="rId3">
            <a:extLst/>
          </a:blip>
          <a:stretch>
            <a:fillRect/>
          </a:stretch>
        </p:blipFill>
        <p:spPr>
          <a:xfrm>
            <a:off x="1097308" y="29227769"/>
            <a:ext cx="3641448" cy="3126895"/>
          </a:xfrm>
          <a:prstGeom prst="rect">
            <a:avLst/>
          </a:prstGeom>
          <a:ln w="12700">
            <a:miter lim="400000"/>
          </a:ln>
        </p:spPr>
      </p:pic>
      <p:sp>
        <p:nvSpPr>
          <p:cNvPr id="31" name="TextBox 2"/>
          <p:cNvSpPr txBox="1"/>
          <p:nvPr/>
        </p:nvSpPr>
        <p:spPr>
          <a:xfrm>
            <a:off x="28935091" y="31366048"/>
            <a:ext cx="13916166" cy="64632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pc="300" sz="4000">
                <a:solidFill>
                  <a:srgbClr val="AFABAB"/>
                </a:solidFill>
                <a:latin typeface="Arial"/>
                <a:ea typeface="Arial"/>
                <a:cs typeface="Arial"/>
                <a:sym typeface="Arial"/>
              </a:defRPr>
            </a:lvl1pPr>
          </a:lstStyle>
          <a:p>
            <a:pPr/>
            <a:r>
              <a:t>FLORIDA INTERNATIONAL UNIVERSITY</a:t>
            </a:r>
          </a:p>
        </p:txBody>
      </p:sp>
      <p:sp>
        <p:nvSpPr>
          <p:cNvPr id="3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5_Title and Content">
    <p:spTree>
      <p:nvGrpSpPr>
        <p:cNvPr id="1" name=""/>
        <p:cNvGrpSpPr/>
        <p:nvPr/>
      </p:nvGrpSpPr>
      <p:grpSpPr>
        <a:xfrm>
          <a:off x="0" y="0"/>
          <a:ext cx="0" cy="0"/>
          <a:chOff x="0" y="0"/>
          <a:chExt cx="0" cy="0"/>
        </a:xfrm>
      </p:grpSpPr>
      <p:pic>
        <p:nvPicPr>
          <p:cNvPr id="39" name="Picture 11" descr="Picture 11"/>
          <p:cNvPicPr>
            <a:picLocks noChangeAspect="1"/>
          </p:cNvPicPr>
          <p:nvPr/>
        </p:nvPicPr>
        <p:blipFill>
          <a:blip r:embed="rId2">
            <a:extLst/>
          </a:blip>
          <a:srcRect l="13750" t="0" r="0" b="14612"/>
          <a:stretch>
            <a:fillRect/>
          </a:stretch>
        </p:blipFill>
        <p:spPr>
          <a:xfrm>
            <a:off x="6035227" y="6"/>
            <a:ext cx="37855971" cy="32918396"/>
          </a:xfrm>
          <a:prstGeom prst="rect">
            <a:avLst/>
          </a:prstGeom>
          <a:ln w="12700">
            <a:miter lim="400000"/>
          </a:ln>
        </p:spPr>
      </p:pic>
      <p:sp>
        <p:nvSpPr>
          <p:cNvPr id="40" name="Rectangle 14"/>
          <p:cNvSpPr/>
          <p:nvPr/>
        </p:nvSpPr>
        <p:spPr>
          <a:xfrm rot="16200000">
            <a:off x="-10588060" y="16261693"/>
            <a:ext cx="32918411" cy="395022"/>
          </a:xfrm>
          <a:prstGeom prst="rect">
            <a:avLst/>
          </a:prstGeom>
          <a:gradFill>
            <a:gsLst>
              <a:gs pos="0">
                <a:srgbClr val="D92D8A"/>
              </a:gs>
              <a:gs pos="64000">
                <a:srgbClr val="F8C93E"/>
              </a:gs>
            </a:gsLst>
          </a:gradFill>
          <a:ln w="12700">
            <a:miter lim="400000"/>
          </a:ln>
        </p:spPr>
        <p:txBody>
          <a:bodyPr lIns="45719" rIns="45719" anchor="ctr"/>
          <a:lstStyle/>
          <a:p>
            <a:pPr algn="ctr" defTabSz="914400">
              <a:defRPr>
                <a:solidFill>
                  <a:srgbClr val="FFFFFF"/>
                </a:solidFill>
              </a:defRPr>
            </a:pPr>
          </a:p>
        </p:txBody>
      </p:sp>
      <p:grpSp>
        <p:nvGrpSpPr>
          <p:cNvPr id="43" name="Group 15"/>
          <p:cNvGrpSpPr/>
          <p:nvPr/>
        </p:nvGrpSpPr>
        <p:grpSpPr>
          <a:xfrm>
            <a:off x="41218358" y="992178"/>
            <a:ext cx="1881296" cy="2545854"/>
            <a:chOff x="0" y="0"/>
            <a:chExt cx="1881295" cy="2545852"/>
          </a:xfrm>
        </p:grpSpPr>
        <p:sp>
          <p:nvSpPr>
            <p:cNvPr id="41" name="Rectangle 16"/>
            <p:cNvSpPr/>
            <p:nvPr/>
          </p:nvSpPr>
          <p:spPr>
            <a:xfrm rot="5400000">
              <a:off x="670415" y="-670416"/>
              <a:ext cx="540466" cy="1881297"/>
            </a:xfrm>
            <a:prstGeom prst="rect">
              <a:avLst/>
            </a:prstGeom>
            <a:gradFill flip="none" rotWithShape="1">
              <a:gsLst>
                <a:gs pos="30000">
                  <a:srgbClr val="D92D8A"/>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p>
          </p:txBody>
        </p:sp>
        <p:sp>
          <p:nvSpPr>
            <p:cNvPr id="42" name="Rectangle 17"/>
            <p:cNvSpPr/>
            <p:nvPr/>
          </p:nvSpPr>
          <p:spPr>
            <a:xfrm>
              <a:off x="1475945" y="523330"/>
              <a:ext cx="405350" cy="2022523"/>
            </a:xfrm>
            <a:prstGeom prst="rect">
              <a:avLst/>
            </a:prstGeom>
            <a:gradFill flip="none" rotWithShape="1">
              <a:gsLst>
                <a:gs pos="29000">
                  <a:srgbClr val="D92D8A"/>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p>
          </p:txBody>
        </p:sp>
      </p:grpSp>
      <p:pic>
        <p:nvPicPr>
          <p:cNvPr id="44" name="Content Placeholder 4" descr="Content Placeholder 4"/>
          <p:cNvPicPr>
            <a:picLocks noChangeAspect="1"/>
          </p:cNvPicPr>
          <p:nvPr/>
        </p:nvPicPr>
        <p:blipFill>
          <a:blip r:embed="rId3">
            <a:extLst/>
          </a:blip>
          <a:stretch>
            <a:fillRect/>
          </a:stretch>
        </p:blipFill>
        <p:spPr>
          <a:xfrm>
            <a:off x="1097308" y="29227769"/>
            <a:ext cx="3641448" cy="3126895"/>
          </a:xfrm>
          <a:prstGeom prst="rect">
            <a:avLst/>
          </a:prstGeom>
          <a:ln w="12700">
            <a:miter lim="400000"/>
          </a:ln>
        </p:spPr>
      </p:pic>
      <p:sp>
        <p:nvSpPr>
          <p:cNvPr id="45" name="TextBox 4"/>
          <p:cNvSpPr txBox="1"/>
          <p:nvPr/>
        </p:nvSpPr>
        <p:spPr>
          <a:xfrm>
            <a:off x="28935091" y="31366048"/>
            <a:ext cx="13916166" cy="64632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pc="300" sz="4000">
                <a:solidFill>
                  <a:srgbClr val="AFABAB"/>
                </a:solidFill>
                <a:latin typeface="Arial"/>
                <a:ea typeface="Arial"/>
                <a:cs typeface="Arial"/>
                <a:sym typeface="Arial"/>
              </a:defRPr>
            </a:lvl1pPr>
          </a:lstStyle>
          <a:p>
            <a:pPr/>
            <a:r>
              <a:t>FLORIDA INTERNATIONAL UNIVERSITY</a:t>
            </a:r>
          </a:p>
        </p:txBody>
      </p:sp>
      <p:sp>
        <p:nvSpPr>
          <p:cNvPr id="4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2_Title and Content">
    <p:spTree>
      <p:nvGrpSpPr>
        <p:cNvPr id="1" name=""/>
        <p:cNvGrpSpPr/>
        <p:nvPr/>
      </p:nvGrpSpPr>
      <p:grpSpPr>
        <a:xfrm>
          <a:off x="0" y="0"/>
          <a:ext cx="0" cy="0"/>
          <a:chOff x="0" y="0"/>
          <a:chExt cx="0" cy="0"/>
        </a:xfrm>
      </p:grpSpPr>
      <p:pic>
        <p:nvPicPr>
          <p:cNvPr id="53" name="Picture 7" descr="Picture 7"/>
          <p:cNvPicPr>
            <a:picLocks noChangeAspect="1"/>
          </p:cNvPicPr>
          <p:nvPr/>
        </p:nvPicPr>
        <p:blipFill>
          <a:blip r:embed="rId2">
            <a:extLst/>
          </a:blip>
          <a:srcRect l="0" t="0" r="88418" b="15704"/>
          <a:stretch>
            <a:fillRect/>
          </a:stretch>
        </p:blipFill>
        <p:spPr>
          <a:xfrm>
            <a:off x="-1" y="0"/>
            <a:ext cx="5618097" cy="32918400"/>
          </a:xfrm>
          <a:prstGeom prst="rect">
            <a:avLst/>
          </a:prstGeom>
          <a:ln w="12700">
            <a:miter lim="400000"/>
          </a:ln>
        </p:spPr>
      </p:pic>
      <p:sp>
        <p:nvSpPr>
          <p:cNvPr id="54" name="Rectangle 8"/>
          <p:cNvSpPr/>
          <p:nvPr/>
        </p:nvSpPr>
        <p:spPr>
          <a:xfrm flipH="1" rot="5400000">
            <a:off x="-10665973" y="16261689"/>
            <a:ext cx="32918401" cy="395022"/>
          </a:xfrm>
          <a:prstGeom prst="rect">
            <a:avLst/>
          </a:prstGeom>
          <a:gradFill>
            <a:gsLst>
              <a:gs pos="7000">
                <a:srgbClr val="00FFFF"/>
              </a:gs>
              <a:gs pos="79000">
                <a:srgbClr val="F8C93E"/>
              </a:gs>
            </a:gsLst>
          </a:gradFill>
          <a:ln w="12700">
            <a:miter lim="400000"/>
          </a:ln>
        </p:spPr>
        <p:txBody>
          <a:bodyPr lIns="45719" rIns="45719" anchor="ctr"/>
          <a:lstStyle/>
          <a:p>
            <a:pPr algn="ctr" defTabSz="914400">
              <a:defRPr>
                <a:solidFill>
                  <a:srgbClr val="FFFFFF"/>
                </a:solidFill>
              </a:defRPr>
            </a:pPr>
          </a:p>
        </p:txBody>
      </p:sp>
      <p:grpSp>
        <p:nvGrpSpPr>
          <p:cNvPr id="57" name="Group 9"/>
          <p:cNvGrpSpPr/>
          <p:nvPr/>
        </p:nvGrpSpPr>
        <p:grpSpPr>
          <a:xfrm>
            <a:off x="41216986" y="1016366"/>
            <a:ext cx="1881297" cy="2545856"/>
            <a:chOff x="-1" y="2"/>
            <a:chExt cx="1881296" cy="2545855"/>
          </a:xfrm>
        </p:grpSpPr>
        <p:sp>
          <p:nvSpPr>
            <p:cNvPr id="55" name="Rectangle 11"/>
            <p:cNvSpPr/>
            <p:nvPr/>
          </p:nvSpPr>
          <p:spPr>
            <a:xfrm rot="5400000">
              <a:off x="670413" y="-670413"/>
              <a:ext cx="540466" cy="1881296"/>
            </a:xfrm>
            <a:prstGeom prst="rect">
              <a:avLst/>
            </a:prstGeom>
            <a:gradFill flip="none" rotWithShape="1">
              <a:gsLst>
                <a:gs pos="30000">
                  <a:srgbClr val="00FFFF"/>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p>
          </p:txBody>
        </p:sp>
        <p:sp>
          <p:nvSpPr>
            <p:cNvPr id="56" name="Rectangle 12"/>
            <p:cNvSpPr/>
            <p:nvPr/>
          </p:nvSpPr>
          <p:spPr>
            <a:xfrm>
              <a:off x="1475945" y="523329"/>
              <a:ext cx="405350" cy="2022529"/>
            </a:xfrm>
            <a:prstGeom prst="rect">
              <a:avLst/>
            </a:prstGeom>
            <a:gradFill flip="none" rotWithShape="1">
              <a:gsLst>
                <a:gs pos="29000">
                  <a:srgbClr val="00FFFF"/>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p>
          </p:txBody>
        </p:sp>
      </p:grpSp>
      <p:pic>
        <p:nvPicPr>
          <p:cNvPr id="58" name="Picture 1" descr="Picture 1"/>
          <p:cNvPicPr>
            <a:picLocks noChangeAspect="1"/>
          </p:cNvPicPr>
          <p:nvPr/>
        </p:nvPicPr>
        <p:blipFill>
          <a:blip r:embed="rId3">
            <a:extLst/>
          </a:blip>
          <a:stretch>
            <a:fillRect/>
          </a:stretch>
        </p:blipFill>
        <p:spPr>
          <a:xfrm>
            <a:off x="955097" y="28947039"/>
            <a:ext cx="3641446" cy="3126895"/>
          </a:xfrm>
          <a:prstGeom prst="rect">
            <a:avLst/>
          </a:prstGeom>
          <a:ln w="12700">
            <a:miter lim="400000"/>
          </a:ln>
        </p:spPr>
      </p:pic>
      <p:sp>
        <p:nvSpPr>
          <p:cNvPr id="59" name="TextBox 3"/>
          <p:cNvSpPr txBox="1"/>
          <p:nvPr/>
        </p:nvSpPr>
        <p:spPr>
          <a:xfrm>
            <a:off x="28935091" y="31366048"/>
            <a:ext cx="13916166" cy="64632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pc="300" sz="4000">
                <a:solidFill>
                  <a:srgbClr val="AFABAB"/>
                </a:solidFill>
                <a:latin typeface="Arial"/>
                <a:ea typeface="Arial"/>
                <a:cs typeface="Arial"/>
                <a:sym typeface="Arial"/>
              </a:defRPr>
            </a:lvl1pPr>
          </a:lstStyle>
          <a:p>
            <a:pPr/>
            <a:r>
              <a:t>FLORIDA INTERNATIONAL UNIVERSITY</a:t>
            </a:r>
          </a:p>
        </p:txBody>
      </p:sp>
      <p:sp>
        <p:nvSpPr>
          <p:cNvPr id="6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Slide">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67" name="Picture 6" descr="Picture 6"/>
          <p:cNvPicPr>
            <a:picLocks noChangeAspect="1"/>
          </p:cNvPicPr>
          <p:nvPr/>
        </p:nvPicPr>
        <p:blipFill>
          <a:blip r:embed="rId3">
            <a:extLst/>
          </a:blip>
          <a:stretch>
            <a:fillRect/>
          </a:stretch>
        </p:blipFill>
        <p:spPr>
          <a:xfrm>
            <a:off x="1196797" y="1016275"/>
            <a:ext cx="3641446" cy="3126895"/>
          </a:xfrm>
          <a:prstGeom prst="rect">
            <a:avLst/>
          </a:prstGeom>
          <a:ln w="12700">
            <a:miter lim="400000"/>
          </a:ln>
        </p:spPr>
      </p:pic>
      <p:sp>
        <p:nvSpPr>
          <p:cNvPr id="68" name="TextBox 10"/>
          <p:cNvSpPr txBox="1"/>
          <p:nvPr/>
        </p:nvSpPr>
        <p:spPr>
          <a:xfrm>
            <a:off x="28935091" y="31366048"/>
            <a:ext cx="13916166" cy="64632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pc="300" sz="4000">
                <a:solidFill>
                  <a:srgbClr val="AFABAB"/>
                </a:solidFill>
                <a:latin typeface="Arial"/>
                <a:ea typeface="Arial"/>
                <a:cs typeface="Arial"/>
                <a:sym typeface="Arial"/>
              </a:defRPr>
            </a:lvl1pPr>
          </a:lstStyle>
          <a:p>
            <a:pPr/>
            <a:r>
              <a:t>FLORIDA INTERNATIONAL UNIVERSITY</a:t>
            </a:r>
          </a:p>
        </p:txBody>
      </p:sp>
      <p:sp>
        <p:nvSpPr>
          <p:cNvPr id="6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1_Blank4">
    <p:bg>
      <p:bgPr>
        <a:solidFill>
          <a:srgbClr val="F2F2F2"/>
        </a:solidFill>
      </p:bgPr>
    </p:bg>
    <p:spTree>
      <p:nvGrpSpPr>
        <p:cNvPr id="1" name=""/>
        <p:cNvGrpSpPr/>
        <p:nvPr/>
      </p:nvGrpSpPr>
      <p:grpSpPr>
        <a:xfrm>
          <a:off x="0" y="0"/>
          <a:ext cx="0" cy="0"/>
          <a:chOff x="0" y="0"/>
          <a:chExt cx="0" cy="0"/>
        </a:xfrm>
      </p:grpSpPr>
      <p:pic>
        <p:nvPicPr>
          <p:cNvPr id="76" name="Content Placeholder 4" descr="Content Placeholder 4"/>
          <p:cNvPicPr>
            <a:picLocks noChangeAspect="1"/>
          </p:cNvPicPr>
          <p:nvPr/>
        </p:nvPicPr>
        <p:blipFill>
          <a:blip r:embed="rId2">
            <a:extLst/>
          </a:blip>
          <a:stretch>
            <a:fillRect/>
          </a:stretch>
        </p:blipFill>
        <p:spPr>
          <a:xfrm>
            <a:off x="1097308" y="1089187"/>
            <a:ext cx="3641448" cy="3126895"/>
          </a:xfrm>
          <a:prstGeom prst="rect">
            <a:avLst/>
          </a:prstGeom>
          <a:ln w="12700">
            <a:miter lim="400000"/>
          </a:ln>
        </p:spPr>
      </p:pic>
      <p:sp>
        <p:nvSpPr>
          <p:cNvPr id="77" name="TextBox 1"/>
          <p:cNvSpPr txBox="1"/>
          <p:nvPr/>
        </p:nvSpPr>
        <p:spPr>
          <a:xfrm>
            <a:off x="28935091" y="31366048"/>
            <a:ext cx="13916166" cy="64632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pc="300" sz="4000">
                <a:solidFill>
                  <a:srgbClr val="AFABAB"/>
                </a:solidFill>
                <a:latin typeface="Arial"/>
                <a:ea typeface="Arial"/>
                <a:cs typeface="Arial"/>
                <a:sym typeface="Arial"/>
              </a:defRPr>
            </a:lvl1pPr>
          </a:lstStyle>
          <a:p>
            <a:pPr/>
            <a:r>
              <a:t>FLORIDA INTERNATIONAL UNIVERSITY</a:t>
            </a:r>
          </a:p>
        </p:txBody>
      </p:sp>
      <p:sp>
        <p:nvSpPr>
          <p:cNvPr id="7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2_Blank4">
    <p:bg>
      <p:bgPr>
        <a:solidFill>
          <a:srgbClr val="F2F2F2"/>
        </a:solidFill>
      </p:bgPr>
    </p:bg>
    <p:spTree>
      <p:nvGrpSpPr>
        <p:cNvPr id="1" name=""/>
        <p:cNvGrpSpPr/>
        <p:nvPr/>
      </p:nvGrpSpPr>
      <p:grpSpPr>
        <a:xfrm>
          <a:off x="0" y="0"/>
          <a:ext cx="0" cy="0"/>
          <a:chOff x="0" y="0"/>
          <a:chExt cx="0" cy="0"/>
        </a:xfrm>
      </p:grpSpPr>
      <p:pic>
        <p:nvPicPr>
          <p:cNvPr id="85" name="Content Placeholder 4" descr="Content Placeholder 4"/>
          <p:cNvPicPr>
            <a:picLocks noChangeAspect="1"/>
          </p:cNvPicPr>
          <p:nvPr/>
        </p:nvPicPr>
        <p:blipFill>
          <a:blip r:embed="rId2">
            <a:extLst/>
          </a:blip>
          <a:stretch>
            <a:fillRect/>
          </a:stretch>
        </p:blipFill>
        <p:spPr>
          <a:xfrm>
            <a:off x="994220" y="30227618"/>
            <a:ext cx="2651532" cy="2276857"/>
          </a:xfrm>
          <a:prstGeom prst="rect">
            <a:avLst/>
          </a:prstGeom>
          <a:ln w="12700">
            <a:miter lim="400000"/>
          </a:ln>
        </p:spPr>
      </p:pic>
      <p:sp>
        <p:nvSpPr>
          <p:cNvPr id="86" name="TextBox 1"/>
          <p:cNvSpPr txBox="1"/>
          <p:nvPr/>
        </p:nvSpPr>
        <p:spPr>
          <a:xfrm>
            <a:off x="28935091" y="31366048"/>
            <a:ext cx="13916166" cy="64632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pc="300" sz="4000">
                <a:solidFill>
                  <a:srgbClr val="AFABAB"/>
                </a:solidFill>
                <a:latin typeface="Arial"/>
                <a:ea typeface="Arial"/>
                <a:cs typeface="Arial"/>
                <a:sym typeface="Arial"/>
              </a:defRPr>
            </a:lvl1pPr>
          </a:lstStyle>
          <a:p>
            <a:pPr/>
            <a:r>
              <a:t>FLORIDA INTERNATIONAL UNIVERSITY</a:t>
            </a:r>
          </a:p>
        </p:txBody>
      </p:sp>
      <p:sp>
        <p:nvSpPr>
          <p:cNvPr id="87" name="Rectangle 6"/>
          <p:cNvSpPr/>
          <p:nvPr/>
        </p:nvSpPr>
        <p:spPr>
          <a:xfrm>
            <a:off x="0" y="29233911"/>
            <a:ext cx="43891200" cy="395022"/>
          </a:xfrm>
          <a:prstGeom prst="rect">
            <a:avLst/>
          </a:prstGeom>
          <a:solidFill>
            <a:srgbClr val="081E3F"/>
          </a:solidFill>
          <a:ln w="12700">
            <a:miter lim="400000"/>
          </a:ln>
        </p:spPr>
        <p:txBody>
          <a:bodyPr lIns="45719" rIns="45719" anchor="ctr"/>
          <a:lstStyle/>
          <a:p>
            <a:pPr algn="ctr">
              <a:defRPr sz="6400">
                <a:solidFill>
                  <a:srgbClr val="FFFFFF"/>
                </a:solidFill>
              </a:defRPr>
            </a:pPr>
          </a:p>
        </p:txBody>
      </p:sp>
      <p:sp>
        <p:nvSpPr>
          <p:cNvPr id="8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lank2">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95" name="Rectangle 4"/>
          <p:cNvSpPr/>
          <p:nvPr/>
        </p:nvSpPr>
        <p:spPr>
          <a:xfrm>
            <a:off x="0" y="29233911"/>
            <a:ext cx="43891200" cy="395022"/>
          </a:xfrm>
          <a:prstGeom prst="rect">
            <a:avLst/>
          </a:prstGeom>
          <a:solidFill>
            <a:srgbClr val="00FFFF"/>
          </a:solidFill>
          <a:ln w="12700">
            <a:miter lim="400000"/>
          </a:ln>
        </p:spPr>
        <p:txBody>
          <a:bodyPr lIns="45719" rIns="45719" anchor="ctr"/>
          <a:lstStyle/>
          <a:p>
            <a:pPr algn="ctr">
              <a:defRPr sz="6400">
                <a:solidFill>
                  <a:srgbClr val="FFFFFF"/>
                </a:solidFill>
              </a:defRPr>
            </a:pPr>
          </a:p>
        </p:txBody>
      </p:sp>
      <p:sp>
        <p:nvSpPr>
          <p:cNvPr id="96" name="TextBox 7"/>
          <p:cNvSpPr txBox="1"/>
          <p:nvPr/>
        </p:nvSpPr>
        <p:spPr>
          <a:xfrm>
            <a:off x="28935091" y="31366048"/>
            <a:ext cx="13916166" cy="64632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pc="300" sz="4000">
                <a:solidFill>
                  <a:srgbClr val="AFABAB"/>
                </a:solidFill>
                <a:latin typeface="Arial"/>
                <a:ea typeface="Arial"/>
                <a:cs typeface="Arial"/>
                <a:sym typeface="Arial"/>
              </a:defRPr>
            </a:lvl1pPr>
          </a:lstStyle>
          <a:p>
            <a:pPr/>
            <a:r>
              <a:t>FLORIDA INTERNATIONAL UNIVERSITY</a:t>
            </a:r>
          </a:p>
        </p:txBody>
      </p:sp>
      <p:pic>
        <p:nvPicPr>
          <p:cNvPr id="97" name="Picture 9" descr="Picture 9"/>
          <p:cNvPicPr>
            <a:picLocks noChangeAspect="1"/>
          </p:cNvPicPr>
          <p:nvPr/>
        </p:nvPicPr>
        <p:blipFill>
          <a:blip r:embed="rId3">
            <a:extLst/>
          </a:blip>
          <a:stretch>
            <a:fillRect/>
          </a:stretch>
        </p:blipFill>
        <p:spPr>
          <a:xfrm>
            <a:off x="994220" y="30229646"/>
            <a:ext cx="2646814" cy="2272807"/>
          </a:xfrm>
          <a:prstGeom prst="rect">
            <a:avLst/>
          </a:prstGeom>
          <a:ln w="12700">
            <a:miter lim="400000"/>
          </a:ln>
        </p:spPr>
      </p:pic>
      <p:sp>
        <p:nvSpPr>
          <p:cNvPr id="9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1.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pic>
        <p:nvPicPr>
          <p:cNvPr id="2" name="Picture 7" descr="Picture 7"/>
          <p:cNvPicPr>
            <a:picLocks noChangeAspect="1"/>
          </p:cNvPicPr>
          <p:nvPr/>
        </p:nvPicPr>
        <p:blipFill>
          <a:blip r:embed="rId2">
            <a:extLst/>
          </a:blip>
          <a:srcRect l="0" t="0" r="88418" b="15704"/>
          <a:stretch>
            <a:fillRect/>
          </a:stretch>
        </p:blipFill>
        <p:spPr>
          <a:xfrm>
            <a:off x="-1" y="0"/>
            <a:ext cx="5618097" cy="32918400"/>
          </a:xfrm>
          <a:prstGeom prst="rect">
            <a:avLst/>
          </a:prstGeom>
          <a:ln w="12700">
            <a:miter lim="400000"/>
          </a:ln>
        </p:spPr>
      </p:pic>
      <p:sp>
        <p:nvSpPr>
          <p:cNvPr id="3" name="Rectangle 13"/>
          <p:cNvSpPr/>
          <p:nvPr/>
        </p:nvSpPr>
        <p:spPr>
          <a:xfrm rot="16200000">
            <a:off x="-10677029" y="16261693"/>
            <a:ext cx="32918410" cy="395022"/>
          </a:xfrm>
          <a:prstGeom prst="rect">
            <a:avLst/>
          </a:prstGeom>
          <a:gradFill>
            <a:gsLst>
              <a:gs pos="0">
                <a:srgbClr val="D92D8A"/>
              </a:gs>
              <a:gs pos="64000">
                <a:srgbClr val="F8C93E"/>
              </a:gs>
            </a:gsLst>
          </a:gradFill>
          <a:ln w="12700">
            <a:miter lim="400000"/>
          </a:ln>
        </p:spPr>
        <p:txBody>
          <a:bodyPr lIns="45719" rIns="45719" anchor="ctr"/>
          <a:lstStyle/>
          <a:p>
            <a:pPr algn="ctr" defTabSz="914400">
              <a:defRPr>
                <a:solidFill>
                  <a:srgbClr val="FFFFFF"/>
                </a:solidFill>
              </a:defRPr>
            </a:pPr>
          </a:p>
        </p:txBody>
      </p:sp>
      <p:grpSp>
        <p:nvGrpSpPr>
          <p:cNvPr id="6" name="Group 18"/>
          <p:cNvGrpSpPr/>
          <p:nvPr/>
        </p:nvGrpSpPr>
        <p:grpSpPr>
          <a:xfrm>
            <a:off x="41218358" y="992178"/>
            <a:ext cx="1881296" cy="2545854"/>
            <a:chOff x="0" y="0"/>
            <a:chExt cx="1881295" cy="2545852"/>
          </a:xfrm>
        </p:grpSpPr>
        <p:sp>
          <p:nvSpPr>
            <p:cNvPr id="4" name="Rectangle 19"/>
            <p:cNvSpPr/>
            <p:nvPr/>
          </p:nvSpPr>
          <p:spPr>
            <a:xfrm rot="5400000">
              <a:off x="670415" y="-670416"/>
              <a:ext cx="540466" cy="1881297"/>
            </a:xfrm>
            <a:prstGeom prst="rect">
              <a:avLst/>
            </a:prstGeom>
            <a:gradFill flip="none" rotWithShape="1">
              <a:gsLst>
                <a:gs pos="30000">
                  <a:srgbClr val="D92D8A"/>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p>
          </p:txBody>
        </p:sp>
        <p:sp>
          <p:nvSpPr>
            <p:cNvPr id="5" name="Rectangle 20"/>
            <p:cNvSpPr/>
            <p:nvPr/>
          </p:nvSpPr>
          <p:spPr>
            <a:xfrm>
              <a:off x="1475945" y="523330"/>
              <a:ext cx="405350" cy="2022523"/>
            </a:xfrm>
            <a:prstGeom prst="rect">
              <a:avLst/>
            </a:prstGeom>
            <a:gradFill flip="none" rotWithShape="1">
              <a:gsLst>
                <a:gs pos="29000">
                  <a:srgbClr val="D92D8A"/>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p>
          </p:txBody>
        </p:sp>
      </p:grpSp>
      <p:sp>
        <p:nvSpPr>
          <p:cNvPr id="7" name="TextBox 23"/>
          <p:cNvSpPr txBox="1"/>
          <p:nvPr/>
        </p:nvSpPr>
        <p:spPr>
          <a:xfrm>
            <a:off x="28935091" y="31366048"/>
            <a:ext cx="13916166" cy="64632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pc="300" sz="4000">
                <a:solidFill>
                  <a:srgbClr val="AFABAB"/>
                </a:solidFill>
                <a:latin typeface="Arial"/>
                <a:ea typeface="Arial"/>
                <a:cs typeface="Arial"/>
                <a:sym typeface="Arial"/>
              </a:defRPr>
            </a:lvl1pPr>
          </a:lstStyle>
          <a:p>
            <a:pPr/>
            <a:r>
              <a:t>FLORIDA INTERNATIONAL UNIVERSITY</a:t>
            </a:r>
          </a:p>
        </p:txBody>
      </p:sp>
      <p:pic>
        <p:nvPicPr>
          <p:cNvPr id="8" name="Picture 1" descr="Picture 1"/>
          <p:cNvPicPr>
            <a:picLocks noChangeAspect="1"/>
          </p:cNvPicPr>
          <p:nvPr/>
        </p:nvPicPr>
        <p:blipFill>
          <a:blip r:embed="rId3">
            <a:extLst/>
          </a:blip>
          <a:stretch>
            <a:fillRect/>
          </a:stretch>
        </p:blipFill>
        <p:spPr>
          <a:xfrm>
            <a:off x="955097" y="28947039"/>
            <a:ext cx="3641446" cy="3126895"/>
          </a:xfrm>
          <a:prstGeom prst="rect">
            <a:avLst/>
          </a:prstGeom>
          <a:ln w="12700">
            <a:miter lim="400000"/>
          </a:ln>
        </p:spPr>
      </p:pic>
      <p:sp>
        <p:nvSpPr>
          <p:cNvPr id="9" name="Title Text"/>
          <p:cNvSpPr txBox="1"/>
          <p:nvPr>
            <p:ph type="title"/>
          </p:nvPr>
        </p:nvSpPr>
        <p:spPr>
          <a:xfrm>
            <a:off x="2194560" y="441959"/>
            <a:ext cx="39502080" cy="7239001"/>
          </a:xfrm>
          <a:prstGeom prst="rect">
            <a:avLst/>
          </a:prstGeom>
          <a:ln w="12700">
            <a:miter lim="400000"/>
          </a:ln>
          <a:extLst>
            <a:ext uri="{C572A759-6A51-4108-AA02-DFA0A04FC94B}">
              <ma14:wrappingTextBoxFlag xmlns:ma14="http://schemas.microsoft.com/office/mac/drawingml/2011/main" val="1"/>
            </a:ext>
          </a:extLst>
        </p:spPr>
        <p:txBody>
          <a:bodyPr lIns="45719" rIns="45719" anchor="ctr"/>
          <a:lstStyle/>
          <a:p>
            <a:pPr/>
            <a:r>
              <a:t>Title Text</a:t>
            </a:r>
          </a:p>
        </p:txBody>
      </p:sp>
      <p:sp>
        <p:nvSpPr>
          <p:cNvPr id="10" name="Body Level One…"/>
          <p:cNvSpPr txBox="1"/>
          <p:nvPr>
            <p:ph type="body" idx="1"/>
          </p:nvPr>
        </p:nvSpPr>
        <p:spPr>
          <a:xfrm>
            <a:off x="2194560" y="7680959"/>
            <a:ext cx="39502080" cy="25237443"/>
          </a:xfrm>
          <a:prstGeom prst="rect">
            <a:avLst/>
          </a:prstGeom>
          <a:ln w="12700">
            <a:miter lim="400000"/>
          </a:ln>
          <a:extLst>
            <a:ext uri="{C572A759-6A51-4108-AA02-DFA0A04FC94B}">
              <ma14:wrappingTextBoxFlag xmlns:ma14="http://schemas.microsoft.com/office/mac/drawingml/2011/main" val="1"/>
            </a:ext>
          </a:extLst>
        </p:spPr>
        <p:txBody>
          <a:bodyPr lIns="45719" rIns="45719"/>
          <a:lstStyle/>
          <a:p>
            <a:pPr/>
            <a:r>
              <a:t>Body Level One</a:t>
            </a:r>
          </a:p>
          <a:p>
            <a:pPr lvl="1"/>
            <a:r>
              <a:t>Body Level Two</a:t>
            </a:r>
          </a:p>
          <a:p>
            <a:pPr lvl="2"/>
            <a:r>
              <a:t>Body Level Three</a:t>
            </a:r>
          </a:p>
          <a:p>
            <a:pPr lvl="3"/>
            <a:r>
              <a:t>Body Level Four</a:t>
            </a:r>
          </a:p>
          <a:p>
            <a:pPr lvl="4"/>
            <a:r>
              <a:t>Body Level Five</a:t>
            </a:r>
          </a:p>
        </p:txBody>
      </p:sp>
      <p:sp>
        <p:nvSpPr>
          <p:cNvPr id="11" name="Slide Number"/>
          <p:cNvSpPr txBox="1"/>
          <p:nvPr>
            <p:ph type="sldNum" sz="quarter" idx="2"/>
          </p:nvPr>
        </p:nvSpPr>
        <p:spPr>
          <a:xfrm>
            <a:off x="21214079" y="29634180"/>
            <a:ext cx="10241281" cy="1752600"/>
          </a:xfrm>
          <a:prstGeom prst="rect">
            <a:avLst/>
          </a:prstGeom>
          <a:ln w="12700">
            <a:miter lim="400000"/>
          </a:ln>
        </p:spPr>
        <p:txBody>
          <a:bodyPr wrap="none" lIns="45719" rIns="45719" anchor="ctr">
            <a:spAutoFit/>
          </a:bodyPr>
          <a:lstStyle>
            <a:lvl1pPr algn="r">
              <a:defRPr sz="5700">
                <a:solidFill>
                  <a:srgbClr val="888888"/>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Lst>
  <p:transition xmlns:p14="http://schemas.microsoft.com/office/powerpoint/2010/main" spd="med" advClick="1"/>
  <p:txStyles>
    <p:titleStyle>
      <a:lvl1pPr marL="0" marR="0" indent="0" algn="l" defTabSz="4389120" rtl="0" latinLnBrk="0">
        <a:lnSpc>
          <a:spcPct val="90000"/>
        </a:lnSpc>
        <a:spcBef>
          <a:spcPts val="0"/>
        </a:spcBef>
        <a:spcAft>
          <a:spcPts val="0"/>
        </a:spcAft>
        <a:buClrTx/>
        <a:buSzTx/>
        <a:buFontTx/>
        <a:buNone/>
        <a:tabLst/>
        <a:defRPr b="0" baseline="0" cap="none" i="0" spc="0" strike="noStrike" sz="21100" u="none">
          <a:solidFill>
            <a:srgbClr val="000000"/>
          </a:solidFill>
          <a:uFillTx/>
          <a:latin typeface="Calibri Light"/>
          <a:ea typeface="Calibri Light"/>
          <a:cs typeface="Calibri Light"/>
          <a:sym typeface="Calibri Light"/>
        </a:defRPr>
      </a:lvl1pPr>
      <a:lvl2pPr marL="0" marR="0" indent="0" algn="l" defTabSz="4389120" rtl="0" latinLnBrk="0">
        <a:lnSpc>
          <a:spcPct val="90000"/>
        </a:lnSpc>
        <a:spcBef>
          <a:spcPts val="0"/>
        </a:spcBef>
        <a:spcAft>
          <a:spcPts val="0"/>
        </a:spcAft>
        <a:buClrTx/>
        <a:buSzTx/>
        <a:buFontTx/>
        <a:buNone/>
        <a:tabLst/>
        <a:defRPr b="0" baseline="0" cap="none" i="0" spc="0" strike="noStrike" sz="21100" u="none">
          <a:solidFill>
            <a:srgbClr val="000000"/>
          </a:solidFill>
          <a:uFillTx/>
          <a:latin typeface="Calibri Light"/>
          <a:ea typeface="Calibri Light"/>
          <a:cs typeface="Calibri Light"/>
          <a:sym typeface="Calibri Light"/>
        </a:defRPr>
      </a:lvl2pPr>
      <a:lvl3pPr marL="0" marR="0" indent="0" algn="l" defTabSz="4389120" rtl="0" latinLnBrk="0">
        <a:lnSpc>
          <a:spcPct val="90000"/>
        </a:lnSpc>
        <a:spcBef>
          <a:spcPts val="0"/>
        </a:spcBef>
        <a:spcAft>
          <a:spcPts val="0"/>
        </a:spcAft>
        <a:buClrTx/>
        <a:buSzTx/>
        <a:buFontTx/>
        <a:buNone/>
        <a:tabLst/>
        <a:defRPr b="0" baseline="0" cap="none" i="0" spc="0" strike="noStrike" sz="21100" u="none">
          <a:solidFill>
            <a:srgbClr val="000000"/>
          </a:solidFill>
          <a:uFillTx/>
          <a:latin typeface="Calibri Light"/>
          <a:ea typeface="Calibri Light"/>
          <a:cs typeface="Calibri Light"/>
          <a:sym typeface="Calibri Light"/>
        </a:defRPr>
      </a:lvl3pPr>
      <a:lvl4pPr marL="0" marR="0" indent="0" algn="l" defTabSz="4389120" rtl="0" latinLnBrk="0">
        <a:lnSpc>
          <a:spcPct val="90000"/>
        </a:lnSpc>
        <a:spcBef>
          <a:spcPts val="0"/>
        </a:spcBef>
        <a:spcAft>
          <a:spcPts val="0"/>
        </a:spcAft>
        <a:buClrTx/>
        <a:buSzTx/>
        <a:buFontTx/>
        <a:buNone/>
        <a:tabLst/>
        <a:defRPr b="0" baseline="0" cap="none" i="0" spc="0" strike="noStrike" sz="21100" u="none">
          <a:solidFill>
            <a:srgbClr val="000000"/>
          </a:solidFill>
          <a:uFillTx/>
          <a:latin typeface="Calibri Light"/>
          <a:ea typeface="Calibri Light"/>
          <a:cs typeface="Calibri Light"/>
          <a:sym typeface="Calibri Light"/>
        </a:defRPr>
      </a:lvl4pPr>
      <a:lvl5pPr marL="0" marR="0" indent="0" algn="l" defTabSz="4389120" rtl="0" latinLnBrk="0">
        <a:lnSpc>
          <a:spcPct val="90000"/>
        </a:lnSpc>
        <a:spcBef>
          <a:spcPts val="0"/>
        </a:spcBef>
        <a:spcAft>
          <a:spcPts val="0"/>
        </a:spcAft>
        <a:buClrTx/>
        <a:buSzTx/>
        <a:buFontTx/>
        <a:buNone/>
        <a:tabLst/>
        <a:defRPr b="0" baseline="0" cap="none" i="0" spc="0" strike="noStrike" sz="21100" u="none">
          <a:solidFill>
            <a:srgbClr val="000000"/>
          </a:solidFill>
          <a:uFillTx/>
          <a:latin typeface="Calibri Light"/>
          <a:ea typeface="Calibri Light"/>
          <a:cs typeface="Calibri Light"/>
          <a:sym typeface="Calibri Light"/>
        </a:defRPr>
      </a:lvl5pPr>
      <a:lvl6pPr marL="0" marR="0" indent="0" algn="l" defTabSz="4389120" rtl="0" latinLnBrk="0">
        <a:lnSpc>
          <a:spcPct val="90000"/>
        </a:lnSpc>
        <a:spcBef>
          <a:spcPts val="0"/>
        </a:spcBef>
        <a:spcAft>
          <a:spcPts val="0"/>
        </a:spcAft>
        <a:buClrTx/>
        <a:buSzTx/>
        <a:buFontTx/>
        <a:buNone/>
        <a:tabLst/>
        <a:defRPr b="0" baseline="0" cap="none" i="0" spc="0" strike="noStrike" sz="21100" u="none">
          <a:solidFill>
            <a:srgbClr val="000000"/>
          </a:solidFill>
          <a:uFillTx/>
          <a:latin typeface="Calibri Light"/>
          <a:ea typeface="Calibri Light"/>
          <a:cs typeface="Calibri Light"/>
          <a:sym typeface="Calibri Light"/>
        </a:defRPr>
      </a:lvl6pPr>
      <a:lvl7pPr marL="0" marR="0" indent="0" algn="l" defTabSz="4389120" rtl="0" latinLnBrk="0">
        <a:lnSpc>
          <a:spcPct val="90000"/>
        </a:lnSpc>
        <a:spcBef>
          <a:spcPts val="0"/>
        </a:spcBef>
        <a:spcAft>
          <a:spcPts val="0"/>
        </a:spcAft>
        <a:buClrTx/>
        <a:buSzTx/>
        <a:buFontTx/>
        <a:buNone/>
        <a:tabLst/>
        <a:defRPr b="0" baseline="0" cap="none" i="0" spc="0" strike="noStrike" sz="21100" u="none">
          <a:solidFill>
            <a:srgbClr val="000000"/>
          </a:solidFill>
          <a:uFillTx/>
          <a:latin typeface="Calibri Light"/>
          <a:ea typeface="Calibri Light"/>
          <a:cs typeface="Calibri Light"/>
          <a:sym typeface="Calibri Light"/>
        </a:defRPr>
      </a:lvl7pPr>
      <a:lvl8pPr marL="0" marR="0" indent="0" algn="l" defTabSz="4389120" rtl="0" latinLnBrk="0">
        <a:lnSpc>
          <a:spcPct val="90000"/>
        </a:lnSpc>
        <a:spcBef>
          <a:spcPts val="0"/>
        </a:spcBef>
        <a:spcAft>
          <a:spcPts val="0"/>
        </a:spcAft>
        <a:buClrTx/>
        <a:buSzTx/>
        <a:buFontTx/>
        <a:buNone/>
        <a:tabLst/>
        <a:defRPr b="0" baseline="0" cap="none" i="0" spc="0" strike="noStrike" sz="21100" u="none">
          <a:solidFill>
            <a:srgbClr val="000000"/>
          </a:solidFill>
          <a:uFillTx/>
          <a:latin typeface="Calibri Light"/>
          <a:ea typeface="Calibri Light"/>
          <a:cs typeface="Calibri Light"/>
          <a:sym typeface="Calibri Light"/>
        </a:defRPr>
      </a:lvl8pPr>
      <a:lvl9pPr marL="0" marR="0" indent="0" algn="l" defTabSz="4389120" rtl="0" latinLnBrk="0">
        <a:lnSpc>
          <a:spcPct val="90000"/>
        </a:lnSpc>
        <a:spcBef>
          <a:spcPts val="0"/>
        </a:spcBef>
        <a:spcAft>
          <a:spcPts val="0"/>
        </a:spcAft>
        <a:buClrTx/>
        <a:buSzTx/>
        <a:buFontTx/>
        <a:buNone/>
        <a:tabLst/>
        <a:defRPr b="0" baseline="0" cap="none" i="0" spc="0" strike="noStrike" sz="21100" u="none">
          <a:solidFill>
            <a:srgbClr val="000000"/>
          </a:solidFill>
          <a:uFillTx/>
          <a:latin typeface="Calibri Light"/>
          <a:ea typeface="Calibri Light"/>
          <a:cs typeface="Calibri Light"/>
          <a:sym typeface="Calibri Light"/>
        </a:defRPr>
      </a:lvl9pPr>
    </p:titleStyle>
    <p:bodyStyle>
      <a:lvl1pPr marL="1097280" marR="0" indent="-1097280" algn="l" defTabSz="4389120" rtl="0" latinLnBrk="0">
        <a:lnSpc>
          <a:spcPct val="90000"/>
        </a:lnSpc>
        <a:spcBef>
          <a:spcPts val="4800"/>
        </a:spcBef>
        <a:spcAft>
          <a:spcPts val="0"/>
        </a:spcAft>
        <a:buClrTx/>
        <a:buSzPct val="100000"/>
        <a:buFont typeface="Arial"/>
        <a:buChar char="•"/>
        <a:tabLst/>
        <a:defRPr b="0" baseline="0" cap="none" i="0" spc="0" strike="noStrike" sz="13400" u="none">
          <a:solidFill>
            <a:srgbClr val="000000"/>
          </a:solidFill>
          <a:uFillTx/>
          <a:latin typeface="+mj-lt"/>
          <a:ea typeface="+mj-ea"/>
          <a:cs typeface="+mj-cs"/>
          <a:sym typeface="Calibri"/>
        </a:defRPr>
      </a:lvl1pPr>
      <a:lvl2pPr marL="3473129" marR="0" indent="-1278569" algn="l" defTabSz="4389120" rtl="0" latinLnBrk="0">
        <a:lnSpc>
          <a:spcPct val="90000"/>
        </a:lnSpc>
        <a:spcBef>
          <a:spcPts val="4800"/>
        </a:spcBef>
        <a:spcAft>
          <a:spcPts val="0"/>
        </a:spcAft>
        <a:buClrTx/>
        <a:buSzPct val="100000"/>
        <a:buFont typeface="Arial"/>
        <a:buChar char="•"/>
        <a:tabLst/>
        <a:defRPr b="0" baseline="0" cap="none" i="0" spc="0" strike="noStrike" sz="13400" u="none">
          <a:solidFill>
            <a:srgbClr val="000000"/>
          </a:solidFill>
          <a:uFillTx/>
          <a:latin typeface="+mj-lt"/>
          <a:ea typeface="+mj-ea"/>
          <a:cs typeface="+mj-cs"/>
          <a:sym typeface="Calibri"/>
        </a:defRPr>
      </a:lvl2pPr>
      <a:lvl3pPr marL="5920740" marR="0" indent="-1531620" algn="l" defTabSz="4389120" rtl="0" latinLnBrk="0">
        <a:lnSpc>
          <a:spcPct val="90000"/>
        </a:lnSpc>
        <a:spcBef>
          <a:spcPts val="4800"/>
        </a:spcBef>
        <a:spcAft>
          <a:spcPts val="0"/>
        </a:spcAft>
        <a:buClrTx/>
        <a:buSzPct val="100000"/>
        <a:buFont typeface="Arial"/>
        <a:buChar char="•"/>
        <a:tabLst/>
        <a:defRPr b="0" baseline="0" cap="none" i="0" spc="0" strike="noStrike" sz="13400" u="none">
          <a:solidFill>
            <a:srgbClr val="000000"/>
          </a:solidFill>
          <a:uFillTx/>
          <a:latin typeface="+mj-lt"/>
          <a:ea typeface="+mj-ea"/>
          <a:cs typeface="+mj-cs"/>
          <a:sym typeface="Calibri"/>
        </a:defRPr>
      </a:lvl3pPr>
      <a:lvl4pPr marL="8293395" marR="0" indent="-1709715" algn="l" defTabSz="4389120" rtl="0" latinLnBrk="0">
        <a:lnSpc>
          <a:spcPct val="90000"/>
        </a:lnSpc>
        <a:spcBef>
          <a:spcPts val="4800"/>
        </a:spcBef>
        <a:spcAft>
          <a:spcPts val="0"/>
        </a:spcAft>
        <a:buClrTx/>
        <a:buSzPct val="100000"/>
        <a:buFont typeface="Arial"/>
        <a:buChar char="•"/>
        <a:tabLst/>
        <a:defRPr b="0" baseline="0" cap="none" i="0" spc="0" strike="noStrike" sz="13400" u="none">
          <a:solidFill>
            <a:srgbClr val="000000"/>
          </a:solidFill>
          <a:uFillTx/>
          <a:latin typeface="+mj-lt"/>
          <a:ea typeface="+mj-ea"/>
          <a:cs typeface="+mj-cs"/>
          <a:sym typeface="Calibri"/>
        </a:defRPr>
      </a:lvl4pPr>
      <a:lvl5pPr marL="10487955" marR="0" indent="-1709715" algn="l" defTabSz="4389120" rtl="0" latinLnBrk="0">
        <a:lnSpc>
          <a:spcPct val="90000"/>
        </a:lnSpc>
        <a:spcBef>
          <a:spcPts val="4800"/>
        </a:spcBef>
        <a:spcAft>
          <a:spcPts val="0"/>
        </a:spcAft>
        <a:buClrTx/>
        <a:buSzPct val="100000"/>
        <a:buFont typeface="Arial"/>
        <a:buChar char="•"/>
        <a:tabLst/>
        <a:defRPr b="0" baseline="0" cap="none" i="0" spc="0" strike="noStrike" sz="13400" u="none">
          <a:solidFill>
            <a:srgbClr val="000000"/>
          </a:solidFill>
          <a:uFillTx/>
          <a:latin typeface="+mj-lt"/>
          <a:ea typeface="+mj-ea"/>
          <a:cs typeface="+mj-cs"/>
          <a:sym typeface="Calibri"/>
        </a:defRPr>
      </a:lvl5pPr>
      <a:lvl6pPr marL="12682515" marR="0" indent="-1709715" algn="l" defTabSz="4389120" rtl="0" latinLnBrk="0">
        <a:lnSpc>
          <a:spcPct val="90000"/>
        </a:lnSpc>
        <a:spcBef>
          <a:spcPts val="4800"/>
        </a:spcBef>
        <a:spcAft>
          <a:spcPts val="0"/>
        </a:spcAft>
        <a:buClrTx/>
        <a:buSzPct val="100000"/>
        <a:buFont typeface="Arial"/>
        <a:buChar char="•"/>
        <a:tabLst/>
        <a:defRPr b="0" baseline="0" cap="none" i="0" spc="0" strike="noStrike" sz="13400" u="none">
          <a:solidFill>
            <a:srgbClr val="000000"/>
          </a:solidFill>
          <a:uFillTx/>
          <a:latin typeface="+mj-lt"/>
          <a:ea typeface="+mj-ea"/>
          <a:cs typeface="+mj-cs"/>
          <a:sym typeface="Calibri"/>
        </a:defRPr>
      </a:lvl6pPr>
      <a:lvl7pPr marL="14877074" marR="0" indent="-1709715" algn="l" defTabSz="4389120" rtl="0" latinLnBrk="0">
        <a:lnSpc>
          <a:spcPct val="90000"/>
        </a:lnSpc>
        <a:spcBef>
          <a:spcPts val="4800"/>
        </a:spcBef>
        <a:spcAft>
          <a:spcPts val="0"/>
        </a:spcAft>
        <a:buClrTx/>
        <a:buSzPct val="100000"/>
        <a:buFont typeface="Arial"/>
        <a:buChar char="•"/>
        <a:tabLst/>
        <a:defRPr b="0" baseline="0" cap="none" i="0" spc="0" strike="noStrike" sz="13400" u="none">
          <a:solidFill>
            <a:srgbClr val="000000"/>
          </a:solidFill>
          <a:uFillTx/>
          <a:latin typeface="+mj-lt"/>
          <a:ea typeface="+mj-ea"/>
          <a:cs typeface="+mj-cs"/>
          <a:sym typeface="Calibri"/>
        </a:defRPr>
      </a:lvl7pPr>
      <a:lvl8pPr marL="17071635" marR="0" indent="-1709715" algn="l" defTabSz="4389120" rtl="0" latinLnBrk="0">
        <a:lnSpc>
          <a:spcPct val="90000"/>
        </a:lnSpc>
        <a:spcBef>
          <a:spcPts val="4800"/>
        </a:spcBef>
        <a:spcAft>
          <a:spcPts val="0"/>
        </a:spcAft>
        <a:buClrTx/>
        <a:buSzPct val="100000"/>
        <a:buFont typeface="Arial"/>
        <a:buChar char="•"/>
        <a:tabLst/>
        <a:defRPr b="0" baseline="0" cap="none" i="0" spc="0" strike="noStrike" sz="13400" u="none">
          <a:solidFill>
            <a:srgbClr val="000000"/>
          </a:solidFill>
          <a:uFillTx/>
          <a:latin typeface="+mj-lt"/>
          <a:ea typeface="+mj-ea"/>
          <a:cs typeface="+mj-cs"/>
          <a:sym typeface="Calibri"/>
        </a:defRPr>
      </a:lvl8pPr>
      <a:lvl9pPr marL="19266196" marR="0" indent="-1709715" algn="l" defTabSz="4389120" rtl="0" latinLnBrk="0">
        <a:lnSpc>
          <a:spcPct val="90000"/>
        </a:lnSpc>
        <a:spcBef>
          <a:spcPts val="4800"/>
        </a:spcBef>
        <a:spcAft>
          <a:spcPts val="0"/>
        </a:spcAft>
        <a:buClrTx/>
        <a:buSzPct val="100000"/>
        <a:buFont typeface="Arial"/>
        <a:buChar char="•"/>
        <a:tabLst/>
        <a:defRPr b="0" baseline="0" cap="none" i="0" spc="0" strike="noStrike" sz="13400" u="none">
          <a:solidFill>
            <a:srgbClr val="000000"/>
          </a:solidFill>
          <a:uFillTx/>
          <a:latin typeface="+mj-lt"/>
          <a:ea typeface="+mj-ea"/>
          <a:cs typeface="+mj-cs"/>
          <a:sym typeface="Calibri"/>
        </a:defRPr>
      </a:lvl9pPr>
    </p:bodyStyle>
    <p:otherStyle>
      <a:lvl1pPr marL="0" marR="0" indent="0" algn="r" defTabSz="457200" rtl="0" latinLnBrk="0">
        <a:lnSpc>
          <a:spcPct val="100000"/>
        </a:lnSpc>
        <a:spcBef>
          <a:spcPts val="0"/>
        </a:spcBef>
        <a:spcAft>
          <a:spcPts val="0"/>
        </a:spcAft>
        <a:buClrTx/>
        <a:buSzTx/>
        <a:buFontTx/>
        <a:buNone/>
        <a:tabLst/>
        <a:defRPr b="0" baseline="0" cap="none" i="0" spc="0" strike="noStrike" sz="5700" u="none">
          <a:solidFill>
            <a:schemeClr val="tx1"/>
          </a:solidFill>
          <a:uFillTx/>
          <a:latin typeface="+mn-lt"/>
          <a:ea typeface="+mn-ea"/>
          <a:cs typeface="+mn-cs"/>
          <a:sym typeface="Calibri"/>
        </a:defRPr>
      </a:lvl1pPr>
      <a:lvl2pPr marL="0" marR="0" indent="457200" algn="r" defTabSz="457200" rtl="0" latinLnBrk="0">
        <a:lnSpc>
          <a:spcPct val="100000"/>
        </a:lnSpc>
        <a:spcBef>
          <a:spcPts val="0"/>
        </a:spcBef>
        <a:spcAft>
          <a:spcPts val="0"/>
        </a:spcAft>
        <a:buClrTx/>
        <a:buSzTx/>
        <a:buFontTx/>
        <a:buNone/>
        <a:tabLst/>
        <a:defRPr b="0" baseline="0" cap="none" i="0" spc="0" strike="noStrike" sz="5700" u="none">
          <a:solidFill>
            <a:schemeClr val="tx1"/>
          </a:solidFill>
          <a:uFillTx/>
          <a:latin typeface="+mn-lt"/>
          <a:ea typeface="+mn-ea"/>
          <a:cs typeface="+mn-cs"/>
          <a:sym typeface="Calibri"/>
        </a:defRPr>
      </a:lvl2pPr>
      <a:lvl3pPr marL="0" marR="0" indent="914400" algn="r" defTabSz="457200" rtl="0" latinLnBrk="0">
        <a:lnSpc>
          <a:spcPct val="100000"/>
        </a:lnSpc>
        <a:spcBef>
          <a:spcPts val="0"/>
        </a:spcBef>
        <a:spcAft>
          <a:spcPts val="0"/>
        </a:spcAft>
        <a:buClrTx/>
        <a:buSzTx/>
        <a:buFontTx/>
        <a:buNone/>
        <a:tabLst/>
        <a:defRPr b="0" baseline="0" cap="none" i="0" spc="0" strike="noStrike" sz="5700" u="none">
          <a:solidFill>
            <a:schemeClr val="tx1"/>
          </a:solidFill>
          <a:uFillTx/>
          <a:latin typeface="+mn-lt"/>
          <a:ea typeface="+mn-ea"/>
          <a:cs typeface="+mn-cs"/>
          <a:sym typeface="Calibri"/>
        </a:defRPr>
      </a:lvl3pPr>
      <a:lvl4pPr marL="0" marR="0" indent="1371600" algn="r" defTabSz="457200" rtl="0" latinLnBrk="0">
        <a:lnSpc>
          <a:spcPct val="100000"/>
        </a:lnSpc>
        <a:spcBef>
          <a:spcPts val="0"/>
        </a:spcBef>
        <a:spcAft>
          <a:spcPts val="0"/>
        </a:spcAft>
        <a:buClrTx/>
        <a:buSzTx/>
        <a:buFontTx/>
        <a:buNone/>
        <a:tabLst/>
        <a:defRPr b="0" baseline="0" cap="none" i="0" spc="0" strike="noStrike" sz="5700" u="none">
          <a:solidFill>
            <a:schemeClr val="tx1"/>
          </a:solidFill>
          <a:uFillTx/>
          <a:latin typeface="+mn-lt"/>
          <a:ea typeface="+mn-ea"/>
          <a:cs typeface="+mn-cs"/>
          <a:sym typeface="Calibri"/>
        </a:defRPr>
      </a:lvl4pPr>
      <a:lvl5pPr marL="0" marR="0" indent="1828800" algn="r" defTabSz="457200" rtl="0" latinLnBrk="0">
        <a:lnSpc>
          <a:spcPct val="100000"/>
        </a:lnSpc>
        <a:spcBef>
          <a:spcPts val="0"/>
        </a:spcBef>
        <a:spcAft>
          <a:spcPts val="0"/>
        </a:spcAft>
        <a:buClrTx/>
        <a:buSzTx/>
        <a:buFontTx/>
        <a:buNone/>
        <a:tabLst/>
        <a:defRPr b="0" baseline="0" cap="none" i="0" spc="0" strike="noStrike" sz="5700" u="none">
          <a:solidFill>
            <a:schemeClr val="tx1"/>
          </a:solidFill>
          <a:uFillTx/>
          <a:latin typeface="+mn-lt"/>
          <a:ea typeface="+mn-ea"/>
          <a:cs typeface="+mn-cs"/>
          <a:sym typeface="Calibri"/>
        </a:defRPr>
      </a:lvl5pPr>
      <a:lvl6pPr marL="0" marR="0" indent="2286000" algn="r" defTabSz="457200" rtl="0" latinLnBrk="0">
        <a:lnSpc>
          <a:spcPct val="100000"/>
        </a:lnSpc>
        <a:spcBef>
          <a:spcPts val="0"/>
        </a:spcBef>
        <a:spcAft>
          <a:spcPts val="0"/>
        </a:spcAft>
        <a:buClrTx/>
        <a:buSzTx/>
        <a:buFontTx/>
        <a:buNone/>
        <a:tabLst/>
        <a:defRPr b="0" baseline="0" cap="none" i="0" spc="0" strike="noStrike" sz="5700" u="none">
          <a:solidFill>
            <a:schemeClr val="tx1"/>
          </a:solidFill>
          <a:uFillTx/>
          <a:latin typeface="+mn-lt"/>
          <a:ea typeface="+mn-ea"/>
          <a:cs typeface="+mn-cs"/>
          <a:sym typeface="Calibri"/>
        </a:defRPr>
      </a:lvl6pPr>
      <a:lvl7pPr marL="0" marR="0" indent="2743200" algn="r" defTabSz="457200" rtl="0" latinLnBrk="0">
        <a:lnSpc>
          <a:spcPct val="100000"/>
        </a:lnSpc>
        <a:spcBef>
          <a:spcPts val="0"/>
        </a:spcBef>
        <a:spcAft>
          <a:spcPts val="0"/>
        </a:spcAft>
        <a:buClrTx/>
        <a:buSzTx/>
        <a:buFontTx/>
        <a:buNone/>
        <a:tabLst/>
        <a:defRPr b="0" baseline="0" cap="none" i="0" spc="0" strike="noStrike" sz="5700" u="none">
          <a:solidFill>
            <a:schemeClr val="tx1"/>
          </a:solidFill>
          <a:uFillTx/>
          <a:latin typeface="+mn-lt"/>
          <a:ea typeface="+mn-ea"/>
          <a:cs typeface="+mn-cs"/>
          <a:sym typeface="Calibri"/>
        </a:defRPr>
      </a:lvl7pPr>
      <a:lvl8pPr marL="0" marR="0" indent="3200400" algn="r" defTabSz="457200" rtl="0" latinLnBrk="0">
        <a:lnSpc>
          <a:spcPct val="100000"/>
        </a:lnSpc>
        <a:spcBef>
          <a:spcPts val="0"/>
        </a:spcBef>
        <a:spcAft>
          <a:spcPts val="0"/>
        </a:spcAft>
        <a:buClrTx/>
        <a:buSzTx/>
        <a:buFontTx/>
        <a:buNone/>
        <a:tabLst/>
        <a:defRPr b="0" baseline="0" cap="none" i="0" spc="0" strike="noStrike" sz="5700" u="none">
          <a:solidFill>
            <a:schemeClr val="tx1"/>
          </a:solidFill>
          <a:uFillTx/>
          <a:latin typeface="+mn-lt"/>
          <a:ea typeface="+mn-ea"/>
          <a:cs typeface="+mn-cs"/>
          <a:sym typeface="Calibri"/>
        </a:defRPr>
      </a:lvl8pPr>
      <a:lvl9pPr marL="0" marR="0" indent="3657600" algn="r" defTabSz="457200" rtl="0" latinLnBrk="0">
        <a:lnSpc>
          <a:spcPct val="100000"/>
        </a:lnSpc>
        <a:spcBef>
          <a:spcPts val="0"/>
        </a:spcBef>
        <a:spcAft>
          <a:spcPts val="0"/>
        </a:spcAft>
        <a:buClrTx/>
        <a:buSzTx/>
        <a:buFontTx/>
        <a:buNone/>
        <a:tabLst/>
        <a:defRPr b="0" baseline="0" cap="none" i="0" spc="0" strike="noStrike" sz="57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4.jpeg"/><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07" name="TextBox 3"/>
          <p:cNvSpPr txBox="1"/>
          <p:nvPr/>
        </p:nvSpPr>
        <p:spPr>
          <a:xfrm>
            <a:off x="9646919" y="617629"/>
            <a:ext cx="24597362" cy="1732706"/>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b="1" sz="8800">
                <a:solidFill>
                  <a:srgbClr val="FFFFFF"/>
                </a:solidFill>
                <a:latin typeface="Arial"/>
                <a:ea typeface="Arial"/>
                <a:cs typeface="Arial"/>
                <a:sym typeface="Arial"/>
              </a:defRPr>
            </a:pPr>
            <a:r>
              <a:rPr sz="6000"/>
              <a:t>Knight Foundation School of Computing and Information Sciences</a:t>
            </a:r>
            <a:endParaRPr sz="7200"/>
          </a:p>
          <a:p>
            <a:pPr algn="ctr">
              <a:defRPr i="1" sz="5400">
                <a:solidFill>
                  <a:srgbClr val="FFFFFF"/>
                </a:solidFill>
                <a:latin typeface="Arial"/>
                <a:ea typeface="Arial"/>
                <a:cs typeface="Arial"/>
                <a:sym typeface="Arial"/>
              </a:defRPr>
            </a:pPr>
            <a:r>
              <a:t>Summer 2021 Capstone II Project</a:t>
            </a:r>
          </a:p>
        </p:txBody>
      </p:sp>
      <p:sp>
        <p:nvSpPr>
          <p:cNvPr id="108" name="Text Box 12"/>
          <p:cNvSpPr txBox="1"/>
          <p:nvPr/>
        </p:nvSpPr>
        <p:spPr>
          <a:xfrm>
            <a:off x="4380396" y="2979161"/>
            <a:ext cx="35130408" cy="2535950"/>
          </a:xfrm>
          <a:prstGeom prst="rect">
            <a:avLst/>
          </a:prstGeom>
          <a:ln w="12700">
            <a:miter lim="400000"/>
          </a:ln>
          <a:extLst>
            <a:ext uri="{C572A759-6A51-4108-AA02-DFA0A04FC94B}">
              <ma14:wrappingTextBoxFlag xmlns:ma14="http://schemas.microsoft.com/office/mac/drawingml/2011/main" val="1"/>
            </a:ext>
          </a:extLst>
        </p:spPr>
        <p:txBody>
          <a:bodyPr lIns="36995" tIns="36995" rIns="36995" bIns="36995">
            <a:spAutoFit/>
          </a:bodyPr>
          <a:lstStyle/>
          <a:p>
            <a:pPr algn="ctr" defTabSz="985837">
              <a:defRPr b="1" sz="10000">
                <a:solidFill>
                  <a:srgbClr val="00FFFF"/>
                </a:solidFill>
                <a:latin typeface="Arial"/>
                <a:ea typeface="Arial"/>
                <a:cs typeface="Arial"/>
                <a:sym typeface="Arial"/>
              </a:defRPr>
            </a:pPr>
            <a:r>
              <a:t>Combo Counter</a:t>
            </a:r>
            <a:endParaRPr sz="11200"/>
          </a:p>
          <a:p>
            <a:pPr algn="ctr" defTabSz="985837">
              <a:defRPr b="1" sz="3500">
                <a:solidFill>
                  <a:srgbClr val="FFFFFF"/>
                </a:solidFill>
                <a:latin typeface="Arial"/>
                <a:ea typeface="Arial"/>
                <a:cs typeface="Arial"/>
                <a:sym typeface="Arial"/>
              </a:defRPr>
            </a:pPr>
            <a:r>
              <a:t>Students: </a:t>
            </a:r>
            <a:r>
              <a:rPr b="0"/>
              <a:t>Jonathan Attias Khoudari</a:t>
            </a:r>
            <a:endParaRPr sz="11200"/>
          </a:p>
          <a:p>
            <a:pPr algn="ctr" defTabSz="985837">
              <a:defRPr b="1" sz="3500">
                <a:solidFill>
                  <a:srgbClr val="FFFFFF"/>
                </a:solidFill>
                <a:latin typeface="Arial"/>
                <a:ea typeface="Arial"/>
                <a:cs typeface="Arial"/>
                <a:sym typeface="Arial"/>
              </a:defRPr>
            </a:pPr>
            <a:r>
              <a:t>Instructor/Faculty:</a:t>
            </a:r>
            <a:r>
              <a:rPr i="1"/>
              <a:t> </a:t>
            </a:r>
            <a:r>
              <a:rPr b="0" i="1"/>
              <a:t>Dr. Masoud Sadjadi</a:t>
            </a:r>
            <a:r>
              <a:rPr b="0"/>
              <a:t>,</a:t>
            </a:r>
            <a:r>
              <a:rPr b="0" i="1"/>
              <a:t> </a:t>
            </a:r>
            <a:r>
              <a:rPr b="0"/>
              <a:t>Florida International University</a:t>
            </a:r>
          </a:p>
        </p:txBody>
      </p:sp>
      <p:sp>
        <p:nvSpPr>
          <p:cNvPr id="109" name="Text Box 72"/>
          <p:cNvSpPr txBox="1"/>
          <p:nvPr/>
        </p:nvSpPr>
        <p:spPr>
          <a:xfrm>
            <a:off x="7769049" y="31318196"/>
            <a:ext cx="21370404" cy="419620"/>
          </a:xfrm>
          <a:prstGeom prst="rect">
            <a:avLst/>
          </a:prstGeom>
          <a:ln w="12700">
            <a:miter lim="400000"/>
          </a:ln>
          <a:extLst>
            <a:ext uri="{C572A759-6A51-4108-AA02-DFA0A04FC94B}">
              <ma14:wrappingTextBoxFlag xmlns:ma14="http://schemas.microsoft.com/office/mac/drawingml/2011/main" val="1"/>
            </a:ext>
          </a:extLst>
        </p:spPr>
        <p:txBody>
          <a:bodyPr lIns="36995" tIns="36995" rIns="36995" bIns="36995">
            <a:spAutoFit/>
          </a:bodyPr>
          <a:lstStyle>
            <a:lvl1pPr defTabSz="985837">
              <a:defRPr sz="2400">
                <a:solidFill>
                  <a:srgbClr val="E7E6E6"/>
                </a:solidFill>
                <a:latin typeface="Arial"/>
                <a:ea typeface="Arial"/>
                <a:cs typeface="Arial"/>
                <a:sym typeface="Arial"/>
              </a:defRPr>
            </a:lvl1pPr>
          </a:lstStyle>
          <a:p>
            <a:pPr/>
            <a:r>
              <a:t>I thank Dr. Sadjadi for his assistance and mentorship that I received throughout the Capstone II project.</a:t>
            </a:r>
          </a:p>
        </p:txBody>
      </p:sp>
      <p:sp>
        <p:nvSpPr>
          <p:cNvPr id="110" name="Text Box 19"/>
          <p:cNvSpPr txBox="1"/>
          <p:nvPr/>
        </p:nvSpPr>
        <p:spPr>
          <a:xfrm>
            <a:off x="7769049" y="30770276"/>
            <a:ext cx="4504246" cy="493327"/>
          </a:xfrm>
          <a:prstGeom prst="rect">
            <a:avLst/>
          </a:prstGeom>
          <a:ln w="12700">
            <a:miter lim="400000"/>
          </a:ln>
          <a:extLst>
            <a:ext uri="{C572A759-6A51-4108-AA02-DFA0A04FC94B}">
              <ma14:wrappingTextBoxFlag xmlns:ma14="http://schemas.microsoft.com/office/mac/drawingml/2011/main" val="1"/>
            </a:ext>
          </a:extLst>
        </p:spPr>
        <p:txBody>
          <a:bodyPr lIns="36995" tIns="36995" rIns="36995" bIns="36995">
            <a:spAutoFit/>
          </a:bodyPr>
          <a:lstStyle>
            <a:lvl1pPr algn="ctr" defTabSz="739341">
              <a:spcBef>
                <a:spcPts val="1800"/>
              </a:spcBef>
              <a:defRPr b="1" sz="3000">
                <a:solidFill>
                  <a:srgbClr val="00FFFF"/>
                </a:solidFill>
                <a:latin typeface="Arial"/>
                <a:ea typeface="Arial"/>
                <a:cs typeface="Arial"/>
                <a:sym typeface="Arial"/>
              </a:defRPr>
            </a:lvl1pPr>
          </a:lstStyle>
          <a:p>
            <a:pPr/>
            <a:r>
              <a:t>ACKNOWLEDGEMENT</a:t>
            </a:r>
          </a:p>
        </p:txBody>
      </p:sp>
      <p:sp>
        <p:nvSpPr>
          <p:cNvPr id="111" name="Text Box 19"/>
          <p:cNvSpPr txBox="1"/>
          <p:nvPr/>
        </p:nvSpPr>
        <p:spPr>
          <a:xfrm>
            <a:off x="5928642" y="6920483"/>
            <a:ext cx="4040809" cy="493326"/>
          </a:xfrm>
          <a:prstGeom prst="rect">
            <a:avLst/>
          </a:prstGeom>
          <a:ln w="12700">
            <a:miter lim="400000"/>
          </a:ln>
          <a:extLst>
            <a:ext uri="{C572A759-6A51-4108-AA02-DFA0A04FC94B}">
              <ma14:wrappingTextBoxFlag xmlns:ma14="http://schemas.microsoft.com/office/mac/drawingml/2011/main" val="1"/>
            </a:ext>
          </a:extLst>
        </p:spPr>
        <p:txBody>
          <a:bodyPr lIns="36995" tIns="36995" rIns="36995" bIns="36995">
            <a:spAutoFit/>
          </a:bodyPr>
          <a:lstStyle>
            <a:lvl1pPr algn="ctr" defTabSz="739341">
              <a:spcBef>
                <a:spcPts val="1800"/>
              </a:spcBef>
              <a:defRPr b="1" sz="3000">
                <a:solidFill>
                  <a:srgbClr val="E7E6E6"/>
                </a:solidFill>
                <a:latin typeface="Arial"/>
                <a:ea typeface="Arial"/>
                <a:cs typeface="Arial"/>
                <a:sym typeface="Arial"/>
              </a:defRPr>
            </a:lvl1pPr>
          </a:lstStyle>
          <a:p>
            <a:pPr/>
            <a:r>
              <a:t>PROBLEM</a:t>
            </a:r>
          </a:p>
        </p:txBody>
      </p:sp>
      <p:sp>
        <p:nvSpPr>
          <p:cNvPr id="112" name="Text Box 19"/>
          <p:cNvSpPr txBox="1"/>
          <p:nvPr/>
        </p:nvSpPr>
        <p:spPr>
          <a:xfrm>
            <a:off x="19799423" y="6912544"/>
            <a:ext cx="4040809" cy="493327"/>
          </a:xfrm>
          <a:prstGeom prst="rect">
            <a:avLst/>
          </a:prstGeom>
          <a:ln w="12700">
            <a:miter lim="400000"/>
          </a:ln>
          <a:extLst>
            <a:ext uri="{C572A759-6A51-4108-AA02-DFA0A04FC94B}">
              <ma14:wrappingTextBoxFlag xmlns:ma14="http://schemas.microsoft.com/office/mac/drawingml/2011/main" val="1"/>
            </a:ext>
          </a:extLst>
        </p:spPr>
        <p:txBody>
          <a:bodyPr lIns="36995" tIns="36995" rIns="36995" bIns="36995">
            <a:spAutoFit/>
          </a:bodyPr>
          <a:lstStyle>
            <a:lvl1pPr algn="ctr" defTabSz="739341">
              <a:spcBef>
                <a:spcPts val="1800"/>
              </a:spcBef>
              <a:defRPr b="1" sz="3000">
                <a:solidFill>
                  <a:srgbClr val="E7E6E6"/>
                </a:solidFill>
                <a:latin typeface="Arial"/>
                <a:ea typeface="Arial"/>
                <a:cs typeface="Arial"/>
                <a:sym typeface="Arial"/>
              </a:defRPr>
            </a:lvl1pPr>
          </a:lstStyle>
          <a:p>
            <a:pPr/>
            <a:r>
              <a:t>SOLUTION</a:t>
            </a:r>
          </a:p>
        </p:txBody>
      </p:sp>
      <p:sp>
        <p:nvSpPr>
          <p:cNvPr id="113" name="Text Box 19"/>
          <p:cNvSpPr txBox="1"/>
          <p:nvPr/>
        </p:nvSpPr>
        <p:spPr>
          <a:xfrm>
            <a:off x="33703542" y="6959881"/>
            <a:ext cx="4040809" cy="493327"/>
          </a:xfrm>
          <a:prstGeom prst="rect">
            <a:avLst/>
          </a:prstGeom>
          <a:ln w="12700">
            <a:miter lim="400000"/>
          </a:ln>
          <a:extLst>
            <a:ext uri="{C572A759-6A51-4108-AA02-DFA0A04FC94B}">
              <ma14:wrappingTextBoxFlag xmlns:ma14="http://schemas.microsoft.com/office/mac/drawingml/2011/main" val="1"/>
            </a:ext>
          </a:extLst>
        </p:spPr>
        <p:txBody>
          <a:bodyPr lIns="36995" tIns="36995" rIns="36995" bIns="36995">
            <a:spAutoFit/>
          </a:bodyPr>
          <a:lstStyle>
            <a:lvl1pPr algn="ctr" defTabSz="739341">
              <a:spcBef>
                <a:spcPts val="1800"/>
              </a:spcBef>
              <a:defRPr b="1" sz="3000">
                <a:solidFill>
                  <a:srgbClr val="E7E6E6"/>
                </a:solidFill>
                <a:latin typeface="Arial"/>
                <a:ea typeface="Arial"/>
                <a:cs typeface="Arial"/>
                <a:sym typeface="Arial"/>
              </a:defRPr>
            </a:lvl1pPr>
          </a:lstStyle>
          <a:p>
            <a:pPr/>
            <a:r>
              <a:t>IMPLEMENTATION</a:t>
            </a:r>
          </a:p>
        </p:txBody>
      </p:sp>
      <p:sp>
        <p:nvSpPr>
          <p:cNvPr id="114" name="Text Box 19"/>
          <p:cNvSpPr txBox="1"/>
          <p:nvPr/>
        </p:nvSpPr>
        <p:spPr>
          <a:xfrm>
            <a:off x="5928642" y="13441981"/>
            <a:ext cx="4040809" cy="493327"/>
          </a:xfrm>
          <a:prstGeom prst="rect">
            <a:avLst/>
          </a:prstGeom>
          <a:ln w="12700">
            <a:miter lim="400000"/>
          </a:ln>
          <a:extLst>
            <a:ext uri="{C572A759-6A51-4108-AA02-DFA0A04FC94B}">
              <ma14:wrappingTextBoxFlag xmlns:ma14="http://schemas.microsoft.com/office/mac/drawingml/2011/main" val="1"/>
            </a:ext>
          </a:extLst>
        </p:spPr>
        <p:txBody>
          <a:bodyPr lIns="36995" tIns="36995" rIns="36995" bIns="36995">
            <a:spAutoFit/>
          </a:bodyPr>
          <a:lstStyle>
            <a:lvl1pPr algn="ctr" defTabSz="739341">
              <a:spcBef>
                <a:spcPts val="1800"/>
              </a:spcBef>
              <a:defRPr b="1" sz="3000">
                <a:solidFill>
                  <a:srgbClr val="E7E6E6"/>
                </a:solidFill>
                <a:latin typeface="Arial"/>
                <a:ea typeface="Arial"/>
                <a:cs typeface="Arial"/>
                <a:sym typeface="Arial"/>
              </a:defRPr>
            </a:lvl1pPr>
          </a:lstStyle>
          <a:p>
            <a:pPr/>
            <a:r>
              <a:t>SUMMARY</a:t>
            </a:r>
          </a:p>
        </p:txBody>
      </p:sp>
      <p:sp>
        <p:nvSpPr>
          <p:cNvPr id="115" name="Text Box 19"/>
          <p:cNvSpPr txBox="1"/>
          <p:nvPr/>
        </p:nvSpPr>
        <p:spPr>
          <a:xfrm>
            <a:off x="19799423" y="13441981"/>
            <a:ext cx="4040809" cy="493327"/>
          </a:xfrm>
          <a:prstGeom prst="rect">
            <a:avLst/>
          </a:prstGeom>
          <a:ln w="12700">
            <a:miter lim="400000"/>
          </a:ln>
          <a:extLst>
            <a:ext uri="{C572A759-6A51-4108-AA02-DFA0A04FC94B}">
              <ma14:wrappingTextBoxFlag xmlns:ma14="http://schemas.microsoft.com/office/mac/drawingml/2011/main" val="1"/>
            </a:ext>
          </a:extLst>
        </p:spPr>
        <p:txBody>
          <a:bodyPr lIns="36995" tIns="36995" rIns="36995" bIns="36995">
            <a:spAutoFit/>
          </a:bodyPr>
          <a:lstStyle>
            <a:lvl1pPr algn="ctr" defTabSz="739341">
              <a:spcBef>
                <a:spcPts val="1800"/>
              </a:spcBef>
              <a:defRPr b="1" sz="3000">
                <a:solidFill>
                  <a:srgbClr val="E7E6E6"/>
                </a:solidFill>
                <a:latin typeface="Arial"/>
                <a:ea typeface="Arial"/>
                <a:cs typeface="Arial"/>
                <a:sym typeface="Arial"/>
              </a:defRPr>
            </a:lvl1pPr>
          </a:lstStyle>
          <a:p>
            <a:pPr/>
            <a:r>
              <a:t>WISHLIST</a:t>
            </a:r>
          </a:p>
        </p:txBody>
      </p:sp>
      <p:pic>
        <p:nvPicPr>
          <p:cNvPr id="116" name="KFSCIS-vrt-white-gold.png" descr="KFSCIS-vrt-white-gold.png"/>
          <p:cNvPicPr>
            <a:picLocks noChangeAspect="1"/>
          </p:cNvPicPr>
          <p:nvPr/>
        </p:nvPicPr>
        <p:blipFill>
          <a:blip r:embed="rId3">
            <a:extLst/>
          </a:blip>
          <a:stretch>
            <a:fillRect/>
          </a:stretch>
        </p:blipFill>
        <p:spPr>
          <a:xfrm>
            <a:off x="1089402" y="791888"/>
            <a:ext cx="7614875" cy="4361685"/>
          </a:xfrm>
          <a:prstGeom prst="rect">
            <a:avLst/>
          </a:prstGeom>
          <a:ln w="12700">
            <a:miter lim="400000"/>
          </a:ln>
        </p:spPr>
      </p:pic>
      <p:sp>
        <p:nvSpPr>
          <p:cNvPr id="117" name="Text Box 19"/>
          <p:cNvSpPr txBox="1"/>
          <p:nvPr/>
        </p:nvSpPr>
        <p:spPr>
          <a:xfrm>
            <a:off x="3194025" y="7504683"/>
            <a:ext cx="9510044" cy="3947726"/>
          </a:xfrm>
          <a:prstGeom prst="rect">
            <a:avLst/>
          </a:prstGeom>
          <a:ln w="12700">
            <a:miter lim="400000"/>
          </a:ln>
          <a:extLst>
            <a:ext uri="{C572A759-6A51-4108-AA02-DFA0A04FC94B}">
              <ma14:wrappingTextBoxFlag xmlns:ma14="http://schemas.microsoft.com/office/mac/drawingml/2011/main" val="1"/>
            </a:ext>
          </a:extLst>
        </p:spPr>
        <p:txBody>
          <a:bodyPr lIns="36995" tIns="36995" rIns="36995" bIns="36995">
            <a:spAutoFit/>
          </a:bodyPr>
          <a:lstStyle>
            <a:lvl1pPr algn="just" defTabSz="739341">
              <a:spcBef>
                <a:spcPts val="1800"/>
              </a:spcBef>
              <a:defRPr sz="3000">
                <a:solidFill>
                  <a:srgbClr val="E7E6E6"/>
                </a:solidFill>
                <a:latin typeface="Arial"/>
                <a:ea typeface="Arial"/>
                <a:cs typeface="Arial"/>
                <a:sym typeface="Arial"/>
              </a:defRPr>
            </a:lvl1pPr>
          </a:lstStyle>
          <a:p>
            <a:pPr/>
            <a:r>
              <a:t>For the project as a whole, the problem is gamifying the boxing workout, as well as providing the user with various workout types in order to target specific skills. In the feature I worked on specifically, namely the Punch Challenge feature, the problem is providing the user with a workout type were they can focus on punching above a certain minimum force threshold for the chosen duration and knowing how many punches were above the threshold and how many were below.</a:t>
            </a:r>
          </a:p>
        </p:txBody>
      </p:sp>
      <p:sp>
        <p:nvSpPr>
          <p:cNvPr id="118" name="Text Box 19"/>
          <p:cNvSpPr txBox="1"/>
          <p:nvPr/>
        </p:nvSpPr>
        <p:spPr>
          <a:xfrm>
            <a:off x="17064806" y="7504683"/>
            <a:ext cx="9510044" cy="4379526"/>
          </a:xfrm>
          <a:prstGeom prst="rect">
            <a:avLst/>
          </a:prstGeom>
          <a:ln w="12700">
            <a:miter lim="400000"/>
          </a:ln>
          <a:extLst>
            <a:ext uri="{C572A759-6A51-4108-AA02-DFA0A04FC94B}">
              <ma14:wrappingTextBoxFlag xmlns:ma14="http://schemas.microsoft.com/office/mac/drawingml/2011/main" val="1"/>
            </a:ext>
          </a:extLst>
        </p:spPr>
        <p:txBody>
          <a:bodyPr lIns="36995" tIns="36995" rIns="36995" bIns="36995">
            <a:spAutoFit/>
          </a:bodyPr>
          <a:lstStyle>
            <a:lvl1pPr algn="just" defTabSz="739341">
              <a:spcBef>
                <a:spcPts val="1800"/>
              </a:spcBef>
              <a:defRPr sz="3000">
                <a:solidFill>
                  <a:srgbClr val="E7E6E6"/>
                </a:solidFill>
                <a:latin typeface="Arial"/>
                <a:ea typeface="Arial"/>
                <a:cs typeface="Arial"/>
                <a:sym typeface="Arial"/>
              </a:defRPr>
            </a:lvl1pPr>
          </a:lstStyle>
          <a:p>
            <a:pPr/>
            <a:r>
              <a:t>I designed and implemented a feature that, once the workout has begun, counts down the time as the user punches the bag. In turn, all punches above a user-defined minimum force threshold are recorded as valid, while all punches under the threshold are recorded as invalid. These quantities are displayed for the user. In addition, a running average of the force of all punches is displayed for the user so that the user could see if they are increasing in force or decreasing (see figure 2).</a:t>
            </a:r>
          </a:p>
        </p:txBody>
      </p:sp>
      <p:sp>
        <p:nvSpPr>
          <p:cNvPr id="119" name="Text Box 19"/>
          <p:cNvSpPr txBox="1"/>
          <p:nvPr/>
        </p:nvSpPr>
        <p:spPr>
          <a:xfrm>
            <a:off x="30968925" y="7504683"/>
            <a:ext cx="9510043" cy="2652326"/>
          </a:xfrm>
          <a:prstGeom prst="rect">
            <a:avLst/>
          </a:prstGeom>
          <a:ln w="12700">
            <a:miter lim="400000"/>
          </a:ln>
          <a:extLst>
            <a:ext uri="{C572A759-6A51-4108-AA02-DFA0A04FC94B}">
              <ma14:wrappingTextBoxFlag xmlns:ma14="http://schemas.microsoft.com/office/mac/drawingml/2011/main" val="1"/>
            </a:ext>
          </a:extLst>
        </p:spPr>
        <p:txBody>
          <a:bodyPr lIns="36995" tIns="36995" rIns="36995" bIns="36995">
            <a:spAutoFit/>
          </a:bodyPr>
          <a:lstStyle>
            <a:lvl1pPr algn="just" defTabSz="739341">
              <a:spcBef>
                <a:spcPts val="1800"/>
              </a:spcBef>
              <a:defRPr sz="3000">
                <a:solidFill>
                  <a:srgbClr val="E7E6E6"/>
                </a:solidFill>
                <a:latin typeface="Arial"/>
                <a:ea typeface="Arial"/>
                <a:cs typeface="Arial"/>
                <a:sym typeface="Arial"/>
              </a:defRPr>
            </a:lvl1pPr>
          </a:lstStyle>
          <a:p>
            <a:pPr/>
            <a:r>
              <a:t>The backend of this feature was implemented entirely in Java. We used the JFrame class in Java to draw the graphical user interface. In addition, we used Netbeans’s graphical user interface assist to help carry the load of creating the GUI and linking all the screens with the buttons.</a:t>
            </a:r>
          </a:p>
        </p:txBody>
      </p:sp>
      <p:sp>
        <p:nvSpPr>
          <p:cNvPr id="120" name="Text Box 19"/>
          <p:cNvSpPr txBox="1"/>
          <p:nvPr/>
        </p:nvSpPr>
        <p:spPr>
          <a:xfrm>
            <a:off x="3194025" y="14057272"/>
            <a:ext cx="9510044" cy="1356926"/>
          </a:xfrm>
          <a:prstGeom prst="rect">
            <a:avLst/>
          </a:prstGeom>
          <a:ln w="12700">
            <a:miter lim="400000"/>
          </a:ln>
          <a:extLst>
            <a:ext uri="{C572A759-6A51-4108-AA02-DFA0A04FC94B}">
              <ma14:wrappingTextBoxFlag xmlns:ma14="http://schemas.microsoft.com/office/mac/drawingml/2011/main" val="1"/>
            </a:ext>
          </a:extLst>
        </p:spPr>
        <p:txBody>
          <a:bodyPr lIns="36995" tIns="36995" rIns="36995" bIns="36995">
            <a:spAutoFit/>
          </a:bodyPr>
          <a:lstStyle>
            <a:lvl1pPr algn="just" defTabSz="739341">
              <a:spcBef>
                <a:spcPts val="1800"/>
              </a:spcBef>
              <a:defRPr sz="3000">
                <a:solidFill>
                  <a:srgbClr val="E7E6E6"/>
                </a:solidFill>
                <a:latin typeface="Arial"/>
                <a:ea typeface="Arial"/>
                <a:cs typeface="Arial"/>
                <a:sym typeface="Arial"/>
              </a:defRPr>
            </a:lvl1pPr>
          </a:lstStyle>
          <a:p>
            <a:pPr/>
            <a:r>
              <a:t>We used Java and its Frame class to implement a boxing workout tracking app that records how many punches above a certain threshold the user had.</a:t>
            </a:r>
          </a:p>
        </p:txBody>
      </p:sp>
      <p:sp>
        <p:nvSpPr>
          <p:cNvPr id="121" name="Text Box 19"/>
          <p:cNvSpPr txBox="1"/>
          <p:nvPr/>
        </p:nvSpPr>
        <p:spPr>
          <a:xfrm>
            <a:off x="33703542" y="13441981"/>
            <a:ext cx="4040809" cy="493327"/>
          </a:xfrm>
          <a:prstGeom prst="rect">
            <a:avLst/>
          </a:prstGeom>
          <a:ln w="12700">
            <a:miter lim="400000"/>
          </a:ln>
          <a:extLst>
            <a:ext uri="{C572A759-6A51-4108-AA02-DFA0A04FC94B}">
              <ma14:wrappingTextBoxFlag xmlns:ma14="http://schemas.microsoft.com/office/mac/drawingml/2011/main" val="1"/>
            </a:ext>
          </a:extLst>
        </p:spPr>
        <p:txBody>
          <a:bodyPr lIns="36995" tIns="36995" rIns="36995" bIns="36995">
            <a:spAutoFit/>
          </a:bodyPr>
          <a:lstStyle>
            <a:lvl1pPr algn="ctr" defTabSz="739341">
              <a:spcBef>
                <a:spcPts val="1800"/>
              </a:spcBef>
              <a:defRPr b="1" sz="3000">
                <a:solidFill>
                  <a:srgbClr val="E7E6E6"/>
                </a:solidFill>
                <a:latin typeface="Arial"/>
                <a:ea typeface="Arial"/>
                <a:cs typeface="Arial"/>
                <a:sym typeface="Arial"/>
              </a:defRPr>
            </a:lvl1pPr>
          </a:lstStyle>
          <a:p>
            <a:pPr/>
            <a:r>
              <a:t>SCREENSHOTS</a:t>
            </a:r>
          </a:p>
        </p:txBody>
      </p:sp>
      <p:sp>
        <p:nvSpPr>
          <p:cNvPr id="122" name="Text Box 19"/>
          <p:cNvSpPr txBox="1"/>
          <p:nvPr/>
        </p:nvSpPr>
        <p:spPr>
          <a:xfrm>
            <a:off x="17064806" y="14057272"/>
            <a:ext cx="9510044" cy="2652326"/>
          </a:xfrm>
          <a:prstGeom prst="rect">
            <a:avLst/>
          </a:prstGeom>
          <a:ln w="12700">
            <a:miter lim="400000"/>
          </a:ln>
          <a:extLst>
            <a:ext uri="{C572A759-6A51-4108-AA02-DFA0A04FC94B}">
              <ma14:wrappingTextBoxFlag xmlns:ma14="http://schemas.microsoft.com/office/mac/drawingml/2011/main" val="1"/>
            </a:ext>
          </a:extLst>
        </p:spPr>
        <p:txBody>
          <a:bodyPr lIns="36995" tIns="36995" rIns="36995" bIns="36995">
            <a:spAutoFit/>
          </a:bodyPr>
          <a:lstStyle>
            <a:lvl1pPr algn="just" defTabSz="739341">
              <a:spcBef>
                <a:spcPts val="1800"/>
              </a:spcBef>
              <a:defRPr sz="3000">
                <a:solidFill>
                  <a:srgbClr val="E7E6E6"/>
                </a:solidFill>
                <a:latin typeface="Arial"/>
                <a:ea typeface="Arial"/>
                <a:cs typeface="Arial"/>
                <a:sym typeface="Arial"/>
              </a:defRPr>
            </a:lvl1pPr>
          </a:lstStyle>
          <a:p>
            <a:pPr/>
            <a:r>
              <a:t>While many of the features in the app are at least partly implemented, we still need to finish implementing the details. We also need to link the app to the actual force sensor that goes in the punching bag. However, for that we are waiting on the electrical engineering team to develop the sensor.</a:t>
            </a:r>
          </a:p>
        </p:txBody>
      </p:sp>
      <p:pic>
        <p:nvPicPr>
          <p:cNvPr id="123" name="Screen Shot 2021-08-01 at 8.00.03 PM.png" descr="Screen Shot 2021-08-01 at 8.00.03 PM.png"/>
          <p:cNvPicPr>
            <a:picLocks noChangeAspect="1"/>
          </p:cNvPicPr>
          <p:nvPr/>
        </p:nvPicPr>
        <p:blipFill>
          <a:blip r:embed="rId4">
            <a:extLst/>
          </a:blip>
          <a:stretch>
            <a:fillRect/>
          </a:stretch>
        </p:blipFill>
        <p:spPr>
          <a:xfrm>
            <a:off x="35800540" y="14292574"/>
            <a:ext cx="7765670" cy="10234108"/>
          </a:xfrm>
          <a:prstGeom prst="rect">
            <a:avLst/>
          </a:prstGeom>
          <a:ln w="12700">
            <a:miter lim="400000"/>
          </a:ln>
        </p:spPr>
      </p:pic>
      <p:pic>
        <p:nvPicPr>
          <p:cNvPr id="124" name="Screen Shot 2021-08-01 at 8.00.25 PM.png" descr="Screen Shot 2021-08-01 at 8.00.25 PM.png"/>
          <p:cNvPicPr>
            <a:picLocks noChangeAspect="1"/>
          </p:cNvPicPr>
          <p:nvPr/>
        </p:nvPicPr>
        <p:blipFill>
          <a:blip r:embed="rId5">
            <a:extLst/>
          </a:blip>
          <a:stretch>
            <a:fillRect/>
          </a:stretch>
        </p:blipFill>
        <p:spPr>
          <a:xfrm>
            <a:off x="27319078" y="14292574"/>
            <a:ext cx="7930970" cy="10234108"/>
          </a:xfrm>
          <a:prstGeom prst="rect">
            <a:avLst/>
          </a:prstGeom>
          <a:ln w="12700">
            <a:miter lim="400000"/>
          </a:ln>
        </p:spPr>
      </p:pic>
      <p:sp>
        <p:nvSpPr>
          <p:cNvPr id="125" name="Text Box 19"/>
          <p:cNvSpPr txBox="1"/>
          <p:nvPr/>
        </p:nvSpPr>
        <p:spPr>
          <a:xfrm>
            <a:off x="30523113" y="24883948"/>
            <a:ext cx="1522900" cy="493326"/>
          </a:xfrm>
          <a:prstGeom prst="rect">
            <a:avLst/>
          </a:prstGeom>
          <a:ln w="12700">
            <a:miter lim="400000"/>
          </a:ln>
          <a:extLst>
            <a:ext uri="{C572A759-6A51-4108-AA02-DFA0A04FC94B}">
              <ma14:wrappingTextBoxFlag xmlns:ma14="http://schemas.microsoft.com/office/mac/drawingml/2011/main" val="1"/>
            </a:ext>
          </a:extLst>
        </p:spPr>
        <p:txBody>
          <a:bodyPr lIns="36995" tIns="36995" rIns="36995" bIns="36995">
            <a:spAutoFit/>
          </a:bodyPr>
          <a:lstStyle>
            <a:lvl1pPr algn="just" defTabSz="739341">
              <a:spcBef>
                <a:spcPts val="1800"/>
              </a:spcBef>
              <a:defRPr sz="3000">
                <a:solidFill>
                  <a:srgbClr val="E7E6E6"/>
                </a:solidFill>
                <a:latin typeface="Arial"/>
                <a:ea typeface="Arial"/>
                <a:cs typeface="Arial"/>
                <a:sym typeface="Arial"/>
              </a:defRPr>
            </a:lvl1pPr>
          </a:lstStyle>
          <a:p>
            <a:pPr/>
            <a:r>
              <a:t>Figure 1</a:t>
            </a:r>
          </a:p>
        </p:txBody>
      </p:sp>
      <p:sp>
        <p:nvSpPr>
          <p:cNvPr id="126" name="Text Box 19"/>
          <p:cNvSpPr txBox="1"/>
          <p:nvPr/>
        </p:nvSpPr>
        <p:spPr>
          <a:xfrm>
            <a:off x="38921925" y="24883948"/>
            <a:ext cx="1522899" cy="493326"/>
          </a:xfrm>
          <a:prstGeom prst="rect">
            <a:avLst/>
          </a:prstGeom>
          <a:ln w="12700">
            <a:miter lim="400000"/>
          </a:ln>
          <a:extLst>
            <a:ext uri="{C572A759-6A51-4108-AA02-DFA0A04FC94B}">
              <ma14:wrappingTextBoxFlag xmlns:ma14="http://schemas.microsoft.com/office/mac/drawingml/2011/main" val="1"/>
            </a:ext>
          </a:extLst>
        </p:spPr>
        <p:txBody>
          <a:bodyPr lIns="36995" tIns="36995" rIns="36995" bIns="36995">
            <a:spAutoFit/>
          </a:bodyPr>
          <a:lstStyle>
            <a:lvl1pPr algn="just" defTabSz="739341">
              <a:spcBef>
                <a:spcPts val="1800"/>
              </a:spcBef>
              <a:defRPr sz="3000">
                <a:solidFill>
                  <a:srgbClr val="E7E6E6"/>
                </a:solidFill>
                <a:latin typeface="Arial"/>
                <a:ea typeface="Arial"/>
                <a:cs typeface="Arial"/>
                <a:sym typeface="Arial"/>
              </a:defRPr>
            </a:lvl1pPr>
          </a:lstStyle>
          <a:p>
            <a:pPr/>
            <a:r>
              <a:t>Figure 2</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