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6" r:id="rId4"/>
  </p:sldIdLst>
  <p:sldSz cx="43891200" cy="329184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90525" indent="66675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782638" indent="131763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174750" indent="19685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566863" indent="261938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B686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81" autoAdjust="0"/>
    <p:restoredTop sz="95986" autoAdjust="0"/>
  </p:normalViewPr>
  <p:slideViewPr>
    <p:cSldViewPr>
      <p:cViewPr>
        <p:scale>
          <a:sx n="33" d="100"/>
          <a:sy n="33" d="100"/>
        </p:scale>
        <p:origin x="272" y="-680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2FB6E27-F558-4770-BDE8-0ECB8696FF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18B5C1-DE77-439D-9A66-86A736EE40A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888D972-A674-4B2C-851F-E1CC05966651}" type="datetime1">
              <a:rPr lang="en-US" altLang="en-US"/>
              <a:pPr>
                <a:defRPr/>
              </a:pPr>
              <a:t>7/31/21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EE8CA31-5B2C-486B-855C-45ABFBA3D3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7EF85C8-9C41-4451-9B3D-99CE36EE21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7A5BE0-016F-4F07-8538-6739C618EDF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6D87C-D9D3-440F-9425-F6FA22E31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52811BD-AE16-4049-8945-A53E35917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3905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78263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1747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5668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1959331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6pPr>
    <a:lvl7pPr marL="2351197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7pPr>
    <a:lvl8pPr marL="2743063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8pPr>
    <a:lvl9pPr marL="3134929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F9C15F6D-8253-4581-B80D-2A238F61C1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6E06209F-B610-416C-9504-11B1D3988C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sz="1029" dirty="0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86598082-DD38-4CB8-8C6C-45FB6033CA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574C1F4-A84E-4009-8823-832233955B39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478" y="10226491"/>
            <a:ext cx="37306250" cy="7056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365" y="18654435"/>
            <a:ext cx="30724474" cy="8411135"/>
          </a:xfrm>
        </p:spPr>
        <p:txBody>
          <a:bodyPr/>
          <a:lstStyle>
            <a:lvl1pPr marL="0" indent="0" algn="ctr">
              <a:buNone/>
              <a:defRPr/>
            </a:lvl1pPr>
            <a:lvl2pPr marL="342883" indent="0" algn="ctr">
              <a:buNone/>
              <a:defRPr/>
            </a:lvl2pPr>
            <a:lvl3pPr marL="685766" indent="0" algn="ctr">
              <a:buNone/>
              <a:defRPr/>
            </a:lvl3pPr>
            <a:lvl4pPr marL="1028649" indent="0" algn="ctr">
              <a:buNone/>
              <a:defRPr/>
            </a:lvl4pPr>
            <a:lvl5pPr marL="1371531" indent="0" algn="ctr">
              <a:buNone/>
              <a:defRPr/>
            </a:lvl5pPr>
            <a:lvl6pPr marL="1714414" indent="0" algn="ctr">
              <a:buNone/>
              <a:defRPr/>
            </a:lvl6pPr>
            <a:lvl7pPr marL="2057297" indent="0" algn="ctr">
              <a:buNone/>
              <a:defRPr/>
            </a:lvl7pPr>
            <a:lvl8pPr marL="2400180" indent="0" algn="ctr">
              <a:buNone/>
              <a:defRPr/>
            </a:lvl8pPr>
            <a:lvl9pPr marL="274306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D5C9AE9-21F7-4295-9B9F-FB184B44FE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8A1C07A-17F3-462F-A591-3A766FF32C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1C8916-9399-4A39-BEC5-CA6FD71230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0860A-2A2F-4368-B04B-26CBF8FA3A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0435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06E8361-916F-4239-BD34-29CDA86521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DDBF2D-C6ED-4A51-91B8-E1FFD4AE7C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15C3666-BAC2-4752-BEA8-8255042DB3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95C88-8BA1-4646-9AA7-D5C3CF29AA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7598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439" y="1317813"/>
            <a:ext cx="9875837" cy="280875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3929" y="1317813"/>
            <a:ext cx="29475113" cy="280875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0E4005-2EA0-4B82-B6AE-60FBEEC285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9B02DE6-9123-4519-9F51-7E1AE2398D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2BF86A6-DED3-46D0-A6FF-000F11E04C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3589C-A5A7-4D5E-89FF-E8B75F393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659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9E0A61-3321-48F1-A492-CE411CDA89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18BF30-4E31-4833-856A-E1ACE2C6C9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AE9B814-B209-4EC1-B1A0-EE37B47BC3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6FC64-5364-45BC-B39E-8F35588721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4706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908"/>
            <a:ext cx="37307837" cy="6536951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3005"/>
            <a:ext cx="37307837" cy="720090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83" indent="0">
              <a:buNone/>
              <a:defRPr sz="1350"/>
            </a:lvl2pPr>
            <a:lvl3pPr marL="685766" indent="0">
              <a:buNone/>
              <a:defRPr sz="1200"/>
            </a:lvl3pPr>
            <a:lvl4pPr marL="1028649" indent="0">
              <a:buNone/>
              <a:defRPr sz="1050"/>
            </a:lvl4pPr>
            <a:lvl5pPr marL="1371531" indent="0">
              <a:buNone/>
              <a:defRPr sz="1050"/>
            </a:lvl5pPr>
            <a:lvl6pPr marL="1714414" indent="0">
              <a:buNone/>
              <a:defRPr sz="1050"/>
            </a:lvl6pPr>
            <a:lvl7pPr marL="2057297" indent="0">
              <a:buNone/>
              <a:defRPr sz="1050"/>
            </a:lvl7pPr>
            <a:lvl8pPr marL="2400180" indent="0">
              <a:buNone/>
              <a:defRPr sz="1050"/>
            </a:lvl8pPr>
            <a:lvl9pPr marL="274306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940DBD-1B27-420E-BEBD-D3D88F1CC1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3FA1F5E-699F-4084-81A2-A886F79A7F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7C87621-4EB8-4ED5-A25D-A72FE3817C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3C8EE-48FA-40D6-ACBB-D9DA49DB3A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03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27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3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25D18E-92BB-4930-989F-9154751964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CCED5C-A4D3-49B1-9A5B-B59C334151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50AFCC-6454-4A7A-BEE1-F7AD1950AC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E6370-87FC-425F-8EC0-FF514A0AEE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3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25" y="7368989"/>
            <a:ext cx="19392902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25" y="10439962"/>
            <a:ext cx="19392902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437" y="7368989"/>
            <a:ext cx="19400837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437" y="10439962"/>
            <a:ext cx="19400837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706CF9-FF00-4EA5-9481-31A9E5FA14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70121CF-153E-406B-88BB-14EF90BA31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C4DA8FD-A58E-435B-8204-82CC5C5C2D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29676-EE39-470B-B9A8-34B3AE4E02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810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D394FCB-EF16-411C-B8C8-C9138C4B84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EE84A67-040B-4AAF-9222-F93D07D75E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0D5F06A-4C59-4476-9DC3-2C3E2A4556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38A18-7F53-4BDD-9C21-A5AA074D7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244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70DCDC8-741F-4E8A-929C-5100C64465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BA372FE-D479-4844-8D21-225D447C70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4A532AC-4E9F-4BD4-B6E9-2CE0D95D41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23CC5-93B8-4272-BD7C-09A2191FF3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665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26" y="1311088"/>
            <a:ext cx="14439902" cy="55771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874" y="1311088"/>
            <a:ext cx="24536400" cy="2809426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26" y="6888255"/>
            <a:ext cx="14439902" cy="22517100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91EA0D-3C9B-4CDB-A924-B26229BDAE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064EDE-A453-46A4-AF2C-6D41A73608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346A65-3AF4-4F58-AF5C-E2D20EB96A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A808A-8FCD-4098-B108-B0323A5D9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3759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666" y="23043217"/>
            <a:ext cx="26335037" cy="27196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666" y="2941545"/>
            <a:ext cx="26335037" cy="19750368"/>
          </a:xfrm>
        </p:spPr>
        <p:txBody>
          <a:bodyPr/>
          <a:lstStyle>
            <a:lvl1pPr marL="0" indent="0">
              <a:buNone/>
              <a:defRPr sz="2400"/>
            </a:lvl1pPr>
            <a:lvl2pPr marL="342883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1" indent="0">
              <a:buNone/>
              <a:defRPr sz="1500"/>
            </a:lvl5pPr>
            <a:lvl6pPr marL="1714414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3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666" y="25762884"/>
            <a:ext cx="26335037" cy="3864348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B171E5-C8AD-4F5F-96FC-89468427C5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51727E-457F-4D99-9DA5-83B2300300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63F88C-116F-43B5-AD33-CEAA0CE7DF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28727-7103-405A-8F5E-A102F904CF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798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92DC34E-72D7-4B06-AF93-FC828E3C29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1319213"/>
            <a:ext cx="3950176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B9ECC70-61A3-493D-8C4C-5B34E8B282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5513" y="7681913"/>
            <a:ext cx="39501762" cy="2172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F2EBD1E-372B-4894-AE32-22B31AD5331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3925" y="29976763"/>
            <a:ext cx="102409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4EC9B9D-583F-4CD3-87C6-E043FCD6000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7113" y="29976763"/>
            <a:ext cx="138985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412F50D-350E-424B-8E45-E014CC7C6F5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6313" y="29976763"/>
            <a:ext cx="102409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4900" smtClean="0"/>
            </a:lvl1pPr>
          </a:lstStyle>
          <a:p>
            <a:pPr>
              <a:defRPr/>
            </a:pPr>
            <a:fld id="{1BB805FE-048D-43CB-BFD0-7A77A55C2D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342883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6pPr>
      <a:lvl7pPr marL="685766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7pPr>
      <a:lvl8pPr marL="1028649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8pPr>
      <a:lvl9pPr marL="1371531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9pPr>
    </p:titleStyle>
    <p:bodyStyle>
      <a:lvl1pPr marL="1203325" indent="-1203325" algn="l" defTabSz="321151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608263" indent="-1003300" algn="l" defTabSz="3211513" rtl="0" eaLnBrk="0" fontAlgn="base" hangingPunct="0">
        <a:spcBef>
          <a:spcPct val="20000"/>
        </a:spcBef>
        <a:spcAft>
          <a:spcPct val="0"/>
        </a:spcAft>
        <a:buChar char="–"/>
        <a:defRPr sz="9700">
          <a:solidFill>
            <a:schemeClr val="tx1"/>
          </a:solidFill>
          <a:latin typeface="+mn-lt"/>
          <a:ea typeface="ＭＳ Ｐゴシック" charset="-128"/>
        </a:defRPr>
      </a:lvl2pPr>
      <a:lvl3pPr marL="4016375" indent="-801688" algn="l" defTabSz="3211513" rtl="0" eaLnBrk="0" fontAlgn="base" hangingPunct="0">
        <a:spcBef>
          <a:spcPct val="20000"/>
        </a:spcBef>
        <a:spcAft>
          <a:spcPct val="0"/>
        </a:spcAft>
        <a:buChar char="•"/>
        <a:defRPr sz="8400">
          <a:solidFill>
            <a:schemeClr val="tx1"/>
          </a:solidFill>
          <a:latin typeface="+mn-lt"/>
          <a:ea typeface="ＭＳ Ｐゴシック" charset="-128"/>
        </a:defRPr>
      </a:lvl3pPr>
      <a:lvl4pPr marL="5621338" indent="-801688" algn="l" defTabSz="3211513" rtl="0" eaLnBrk="0" fontAlgn="base" hangingPunct="0">
        <a:spcBef>
          <a:spcPct val="20000"/>
        </a:spcBef>
        <a:spcAft>
          <a:spcPct val="0"/>
        </a:spcAft>
        <a:buChar char="–"/>
        <a:defRPr sz="7000">
          <a:solidFill>
            <a:schemeClr val="tx1"/>
          </a:solidFill>
          <a:latin typeface="+mn-lt"/>
          <a:ea typeface="ＭＳ Ｐゴシック" charset="-128"/>
        </a:defRPr>
      </a:lvl4pPr>
      <a:lvl5pPr marL="7227888" indent="-801688" algn="l" defTabSz="3211513" rtl="0" eaLnBrk="0" fontAlgn="base" hangingPunct="0">
        <a:spcBef>
          <a:spcPct val="20000"/>
        </a:spcBef>
        <a:spcAft>
          <a:spcPct val="0"/>
        </a:spcAft>
        <a:buChar char="»"/>
        <a:defRPr sz="7000">
          <a:solidFill>
            <a:schemeClr val="tx1"/>
          </a:solidFill>
          <a:latin typeface="+mn-lt"/>
          <a:ea typeface="ＭＳ Ｐゴシック" charset="-128"/>
        </a:defRPr>
      </a:lvl5pPr>
      <a:lvl6pPr marL="7573187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6pPr>
      <a:lvl7pPr marL="7916070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7pPr>
      <a:lvl8pPr marL="8258953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8pPr>
      <a:lvl9pPr marL="8601836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1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2">
            <a:extLst>
              <a:ext uri="{FF2B5EF4-FFF2-40B4-BE49-F238E27FC236}">
                <a16:creationId xmlns:a16="http://schemas.microsoft.com/office/drawing/2014/main" id="{1C6A03EC-291F-4045-A030-5724FEE40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2054225"/>
            <a:ext cx="24688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 err="1">
                <a:solidFill>
                  <a:srgbClr val="081E3F"/>
                </a:solidFill>
              </a:rPr>
              <a:t>ComboCounter</a:t>
            </a:r>
            <a:r>
              <a:rPr lang="en-US" altLang="en-US" sz="4800" b="1" dirty="0">
                <a:solidFill>
                  <a:srgbClr val="081E3F"/>
                </a:solidFill>
              </a:rPr>
              <a:t> Heavy Bag 2.1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81E3F"/>
                </a:solidFill>
              </a:rPr>
              <a:t>Students: </a:t>
            </a:r>
            <a:r>
              <a:rPr lang="en-US" altLang="en-US" sz="3600" b="1" dirty="0" err="1">
                <a:solidFill>
                  <a:srgbClr val="081E3F"/>
                </a:solidFill>
              </a:rPr>
              <a:t>Yhomira</a:t>
            </a:r>
            <a:r>
              <a:rPr lang="en-US" altLang="en-US" sz="3600" b="1" dirty="0">
                <a:solidFill>
                  <a:srgbClr val="081E3F"/>
                </a:solidFill>
              </a:rPr>
              <a:t> Lopez</a:t>
            </a:r>
            <a:endParaRPr lang="en-US" altLang="en-US" sz="3600" dirty="0">
              <a:solidFill>
                <a:srgbClr val="081E3F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81E3F"/>
                </a:solidFill>
              </a:rPr>
              <a:t>Instructor:</a:t>
            </a:r>
            <a:r>
              <a:rPr lang="en-US" altLang="en-US" sz="3600" b="1" i="1" dirty="0">
                <a:solidFill>
                  <a:srgbClr val="081E3F"/>
                </a:solidFill>
              </a:rPr>
              <a:t> </a:t>
            </a:r>
            <a:r>
              <a:rPr lang="en-US" altLang="en-US" sz="3600" i="1" dirty="0">
                <a:solidFill>
                  <a:srgbClr val="081E3F"/>
                </a:solidFill>
              </a:rPr>
              <a:t>Dr. Masoud </a:t>
            </a:r>
            <a:r>
              <a:rPr lang="en-US" altLang="en-US" sz="3600" i="1" dirty="0" err="1">
                <a:solidFill>
                  <a:srgbClr val="081E3F"/>
                </a:solidFill>
              </a:rPr>
              <a:t>Sadjadi</a:t>
            </a:r>
            <a:r>
              <a:rPr lang="en-US" altLang="ja-JP" sz="3600" dirty="0">
                <a:solidFill>
                  <a:srgbClr val="081E3F"/>
                </a:solidFill>
              </a:rPr>
              <a:t>,</a:t>
            </a:r>
            <a:r>
              <a:rPr lang="en-US" altLang="ja-JP" sz="3600" i="1" dirty="0">
                <a:solidFill>
                  <a:srgbClr val="081E3F"/>
                </a:solidFill>
              </a:rPr>
              <a:t> </a:t>
            </a:r>
            <a:r>
              <a:rPr lang="en-US" altLang="en-US" sz="36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052" name="Text Box 72">
            <a:extLst>
              <a:ext uri="{FF2B5EF4-FFF2-40B4-BE49-F238E27FC236}">
                <a16:creationId xmlns:a16="http://schemas.microsoft.com/office/drawing/2014/main" id="{C2230132-1B2B-4876-A5CA-7EC38136A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775400"/>
            <a:ext cx="41344850" cy="420688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marL="493713" indent="-493713"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  <a:defRPr/>
            </a:pPr>
            <a:r>
              <a:rPr lang="en-US" altLang="en-US" sz="2250" dirty="0"/>
              <a:t>The material presented in this poster is based upon the work supported by </a:t>
            </a:r>
            <a:r>
              <a:rPr lang="en-US" altLang="en-US" sz="2250" dirty="0">
                <a:solidFill>
                  <a:srgbClr val="FF0000"/>
                </a:solidFill>
              </a:rPr>
              <a:t>Michael H. </a:t>
            </a:r>
            <a:r>
              <a:rPr lang="en-US" altLang="en-US" sz="2250" dirty="0" err="1">
                <a:solidFill>
                  <a:srgbClr val="FF0000"/>
                </a:solidFill>
              </a:rPr>
              <a:t>Bucar</a:t>
            </a:r>
            <a:r>
              <a:rPr lang="en-US" altLang="en-US" sz="2250" dirty="0">
                <a:solidFill>
                  <a:srgbClr val="FF0000"/>
                </a:solidFill>
              </a:rPr>
              <a:t>. </a:t>
            </a:r>
            <a:r>
              <a:rPr lang="en-US" altLang="en-US" sz="2250" dirty="0"/>
              <a:t>We/I thank </a:t>
            </a:r>
            <a:r>
              <a:rPr lang="en-US" altLang="en-US" sz="2250" dirty="0">
                <a:solidFill>
                  <a:srgbClr val="FF0000"/>
                </a:solidFill>
              </a:rPr>
              <a:t>Michael H. </a:t>
            </a:r>
            <a:r>
              <a:rPr lang="en-US" altLang="en-US" sz="2250" dirty="0" err="1">
                <a:solidFill>
                  <a:srgbClr val="FF0000"/>
                </a:solidFill>
              </a:rPr>
              <a:t>Bucar</a:t>
            </a:r>
            <a:r>
              <a:rPr lang="en-US" altLang="en-US" sz="2250" dirty="0"/>
              <a:t> for assistance, cooperation and mentorship that I/we received throughout this process</a:t>
            </a:r>
          </a:p>
        </p:txBody>
      </p:sp>
      <p:sp>
        <p:nvSpPr>
          <p:cNvPr id="3076" name="Text Box 19">
            <a:extLst>
              <a:ext uri="{FF2B5EF4-FFF2-40B4-BE49-F238E27FC236}">
                <a16:creationId xmlns:a16="http://schemas.microsoft.com/office/drawing/2014/main" id="{E76224BE-9D19-4EFD-B31A-143658C5C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0438" y="4325938"/>
            <a:ext cx="8167687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Problem</a:t>
            </a:r>
          </a:p>
        </p:txBody>
      </p:sp>
      <p:sp>
        <p:nvSpPr>
          <p:cNvPr id="3077" name="Rectangle 18">
            <a:extLst>
              <a:ext uri="{FF2B5EF4-FFF2-40B4-BE49-F238E27FC236}">
                <a16:creationId xmlns:a16="http://schemas.microsoft.com/office/drawing/2014/main" id="{493ADAF8-0BFA-4A50-810F-03584AEB7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31546800"/>
            <a:ext cx="41605200" cy="995363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7" name="Text Box 19">
            <a:extLst>
              <a:ext uri="{FF2B5EF4-FFF2-40B4-BE49-F238E27FC236}">
                <a16:creationId xmlns:a16="http://schemas.microsoft.com/office/drawing/2014/main" id="{6528F74E-6813-44A5-A9DF-9A2F914B2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273750"/>
            <a:ext cx="3735387" cy="547688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3079" name="Text Box 19">
            <a:extLst>
              <a:ext uri="{FF2B5EF4-FFF2-40B4-BE49-F238E27FC236}">
                <a16:creationId xmlns:a16="http://schemas.microsoft.com/office/drawing/2014/main" id="{EB6AA137-68FE-4B7A-BA12-ADE6B906D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83938" y="4325938"/>
            <a:ext cx="9448800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Current System</a:t>
            </a:r>
          </a:p>
        </p:txBody>
      </p:sp>
      <p:sp>
        <p:nvSpPr>
          <p:cNvPr id="3080" name="Text Box 19">
            <a:extLst>
              <a:ext uri="{FF2B5EF4-FFF2-40B4-BE49-F238E27FC236}">
                <a16:creationId xmlns:a16="http://schemas.microsoft.com/office/drawing/2014/main" id="{E99CAFBF-B268-4416-99FA-26A606787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01113" y="4325938"/>
            <a:ext cx="9785350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Requirements</a:t>
            </a:r>
          </a:p>
        </p:txBody>
      </p:sp>
      <p:sp>
        <p:nvSpPr>
          <p:cNvPr id="3081" name="Text Box 19">
            <a:extLst>
              <a:ext uri="{FF2B5EF4-FFF2-40B4-BE49-F238E27FC236}">
                <a16:creationId xmlns:a16="http://schemas.microsoft.com/office/drawing/2014/main" id="{C3A2AF4D-1CD8-410D-9750-D26F44FA8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04363" y="13309600"/>
            <a:ext cx="8578850" cy="81438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 dirty="0">
                <a:solidFill>
                  <a:srgbClr val="B6862C"/>
                </a:solidFill>
              </a:rPr>
              <a:t>Screenshots</a:t>
            </a:r>
          </a:p>
        </p:txBody>
      </p:sp>
      <p:sp>
        <p:nvSpPr>
          <p:cNvPr id="3082" name="Text Box 19">
            <a:extLst>
              <a:ext uri="{FF2B5EF4-FFF2-40B4-BE49-F238E27FC236}">
                <a16:creationId xmlns:a16="http://schemas.microsoft.com/office/drawing/2014/main" id="{28D145F1-E080-48A4-8551-58C27C872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3250" y="4311650"/>
            <a:ext cx="9296400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Implementation</a:t>
            </a:r>
          </a:p>
        </p:txBody>
      </p:sp>
      <p:sp>
        <p:nvSpPr>
          <p:cNvPr id="3083" name="Text Box 19">
            <a:extLst>
              <a:ext uri="{FF2B5EF4-FFF2-40B4-BE49-F238E27FC236}">
                <a16:creationId xmlns:a16="http://schemas.microsoft.com/office/drawing/2014/main" id="{48261E52-05D8-4DCC-9241-C40669A4E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13350875"/>
            <a:ext cx="4114800" cy="8128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Verification</a:t>
            </a:r>
          </a:p>
        </p:txBody>
      </p:sp>
      <p:sp>
        <p:nvSpPr>
          <p:cNvPr id="3084" name="TextBox 3">
            <a:extLst>
              <a:ext uri="{FF2B5EF4-FFF2-40B4-BE49-F238E27FC236}">
                <a16:creationId xmlns:a16="http://schemas.microsoft.com/office/drawing/2014/main" id="{474DD7D5-EFC4-4C3C-BCBF-29A79C4AE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0"/>
            <a:ext cx="24688800" cy="1846263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000" b="1" dirty="0">
                <a:solidFill>
                  <a:srgbClr val="B6862C"/>
                </a:solidFill>
              </a:rPr>
              <a:t>Knight Foundation School of Computing &amp; Information Sciences</a:t>
            </a:r>
            <a:endParaRPr lang="en-US" altLang="en-US" sz="6600" b="1" dirty="0">
              <a:solidFill>
                <a:srgbClr val="B6862C"/>
              </a:solidFill>
            </a:endParaRPr>
          </a:p>
          <a:p>
            <a:pPr algn="ctr" eaLnBrk="1" hangingPunct="1"/>
            <a:r>
              <a:rPr lang="en-US" altLang="en-US" sz="5400" i="1" dirty="0">
                <a:solidFill>
                  <a:srgbClr val="B6862C"/>
                </a:solidFill>
              </a:rPr>
              <a:t>Summer 2021 Capstone II Project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EF862E-0F05-4CFA-B326-152149017931}"/>
              </a:ext>
            </a:extLst>
          </p:cNvPr>
          <p:cNvSpPr txBox="1"/>
          <p:nvPr/>
        </p:nvSpPr>
        <p:spPr>
          <a:xfrm>
            <a:off x="2057399" y="5151438"/>
            <a:ext cx="8168859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This application aims to format the process of a punching bag in a game form to show the user the training they need and their position in comparison to others based on their scores in combo, force, time, and strength.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8BDFF1-0875-4C77-BC2E-5672F7601728}"/>
              </a:ext>
            </a:extLst>
          </p:cNvPr>
          <p:cNvSpPr txBox="1"/>
          <p:nvPr/>
        </p:nvSpPr>
        <p:spPr>
          <a:xfrm>
            <a:off x="11118203" y="5316504"/>
            <a:ext cx="9448800" cy="71711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application runs on Windows as a Java </a:t>
            </a: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JFrame</a:t>
            </a: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software.</a:t>
            </a:r>
          </a:p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Functions: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main page to click between all modes.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setup was added to all modes.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multiplayer functionality was added to all modes.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User can add players name and get each score for each of them.</a:t>
            </a:r>
          </a:p>
          <a:p>
            <a:pPr>
              <a:defRPr/>
            </a:pP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2000" b="1" dirty="0">
              <a:ln>
                <a:solidFill>
                  <a:srgbClr val="B6862C"/>
                </a:solidFill>
              </a:ln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1BD4CC-09D1-44B3-97B7-7CDF217464E3}"/>
              </a:ext>
            </a:extLst>
          </p:cNvPr>
          <p:cNvSpPr txBox="1"/>
          <p:nvPr/>
        </p:nvSpPr>
        <p:spPr>
          <a:xfrm>
            <a:off x="21601113" y="5314494"/>
            <a:ext cx="9927431" cy="840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Version 2.1 : Using the idea of the previous team, a completely new structure was made with the goal of giving it the appearance of a mobile application to be more practical to the user and future developers.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Add player name display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Redo of the Login page, Combo Counter, Force Mode, Time Mode, Strength Mode to make it more appealing and accessible to the user.</a:t>
            </a:r>
          </a:p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</a:p>
          <a:p>
            <a:pPr>
              <a:defRPr/>
            </a:pP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defRPr/>
            </a:pPr>
            <a:endParaRPr lang="en-US" sz="2000" b="1" dirty="0">
              <a:ln>
                <a:solidFill>
                  <a:srgbClr val="B6862C"/>
                </a:solidFill>
              </a:ln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F56F1E-CEF5-4E24-A065-F6D2AB97B5EF}"/>
              </a:ext>
            </a:extLst>
          </p:cNvPr>
          <p:cNvSpPr txBox="1"/>
          <p:nvPr/>
        </p:nvSpPr>
        <p:spPr>
          <a:xfrm>
            <a:off x="32308800" y="5364163"/>
            <a:ext cx="934085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Resources Utilized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Java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Netbeans</a:t>
            </a: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IDE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Jframe</a:t>
            </a: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Github</a:t>
            </a: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3089" name="Straight Connector 4">
            <a:extLst>
              <a:ext uri="{FF2B5EF4-FFF2-40B4-BE49-F238E27FC236}">
                <a16:creationId xmlns:a16="http://schemas.microsoft.com/office/drawing/2014/main" id="{E786B554-2657-4453-A12B-A28CB3D2B30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6338" y="12938125"/>
            <a:ext cx="41605200" cy="0"/>
          </a:xfrm>
          <a:prstGeom prst="line">
            <a:avLst/>
          </a:prstGeom>
          <a:noFill/>
          <a:ln w="63500" algn="ctr">
            <a:solidFill>
              <a:srgbClr val="081E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0" name="Straight Connector 41">
            <a:extLst>
              <a:ext uri="{FF2B5EF4-FFF2-40B4-BE49-F238E27FC236}">
                <a16:creationId xmlns:a16="http://schemas.microsoft.com/office/drawing/2014/main" id="{2B900397-133C-48DE-86FE-252FF3138078}"/>
              </a:ext>
            </a:extLst>
          </p:cNvPr>
          <p:cNvCxnSpPr>
            <a:cxnSpLocks/>
          </p:cNvCxnSpPr>
          <p:nvPr/>
        </p:nvCxnSpPr>
        <p:spPr bwMode="auto">
          <a:xfrm>
            <a:off x="10744200" y="12938125"/>
            <a:ext cx="0" cy="17922875"/>
          </a:xfrm>
          <a:prstGeom prst="line">
            <a:avLst/>
          </a:prstGeom>
          <a:noFill/>
          <a:ln w="63500" algn="ctr">
            <a:solidFill>
              <a:srgbClr val="081E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91" name="Rectangle 18">
            <a:extLst>
              <a:ext uri="{FF2B5EF4-FFF2-40B4-BE49-F238E27FC236}">
                <a16:creationId xmlns:a16="http://schemas.microsoft.com/office/drawing/2014/main" id="{634DCDAD-1AFC-4BA9-9938-5CAE4AADD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4114800"/>
            <a:ext cx="41605200" cy="267462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pic>
        <p:nvPicPr>
          <p:cNvPr id="3092" name="Picture 36">
            <a:extLst>
              <a:ext uri="{FF2B5EF4-FFF2-40B4-BE49-F238E27FC236}">
                <a16:creationId xmlns:a16="http://schemas.microsoft.com/office/drawing/2014/main" id="{86D0490C-7169-4EF3-82FA-E05A5BFE6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11138"/>
            <a:ext cx="93345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9" descr="FIU CEC (@FIU_CEC) | Twitter">
            <a:extLst>
              <a:ext uri="{FF2B5EF4-FFF2-40B4-BE49-F238E27FC236}">
                <a16:creationId xmlns:a16="http://schemas.microsoft.com/office/drawing/2014/main" id="{8B2A871D-E7A0-4D5F-AC86-D1798BAC3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8247" y="-20631"/>
            <a:ext cx="3789356" cy="378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210021-730C-114F-A769-23C2E0810553}"/>
              </a:ext>
            </a:extLst>
          </p:cNvPr>
          <p:cNvSpPr txBox="1"/>
          <p:nvPr/>
        </p:nvSpPr>
        <p:spPr>
          <a:xfrm>
            <a:off x="2312103" y="14564161"/>
            <a:ext cx="7370761" cy="1560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ID: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Purpose: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test if the multiplayer is able to go to the force mode and back with the scores of each player.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setup: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must be on the Force Mode Setup.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players have not been selected yet.</a:t>
            </a:r>
          </a:p>
          <a:p>
            <a:pPr lvl="1" indent="0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must select number of players.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must input the names of the players and press Done.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presses Play on the Force Mode Panel.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waits for first player to play and stop the force counter and clicks next until the last player is done doing the same. </a:t>
            </a:r>
          </a:p>
          <a:p>
            <a:pPr marL="847725" lvl="1" indent="-457200">
              <a:buFont typeface="+mj-lt"/>
              <a:buAutoNum type="arabicPeriod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Expected Output: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Force Mode Goal displays that amount of force used by each player and the amount of time they take.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Force Mode Goal resets to 0 for each player. 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Multiplayer Force, the scores are display for each player.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ID: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Purpose: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test if the name of each player inputted in the multiplayer is displayed in the Force Mode Panel.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setup: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must be in the Multiplayer Force.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names of players haven’t been written yet.</a:t>
            </a:r>
          </a:p>
          <a:p>
            <a:pPr lvl="1" indent="0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must input the names of each player.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must press Done.</a:t>
            </a:r>
          </a:p>
          <a:p>
            <a:pPr lvl="1" indent="0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Expected Output:</a:t>
            </a:r>
          </a:p>
          <a:p>
            <a:pPr marL="847725" lvl="1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 of player is displayed at the top of the Force Mode Panel.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E0DED7-E273-264F-813C-84E0363DCB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6147" y="22781238"/>
            <a:ext cx="6055789" cy="79451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413372-B931-5A4F-B771-1824B5DC64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5842" y="22815743"/>
            <a:ext cx="6267491" cy="79240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398F71D-B57E-1D42-99DE-81BAB8DBBD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1166" y="22815743"/>
            <a:ext cx="6055794" cy="783131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730D512-B531-524D-B797-77E0A86D9A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0020" y="14415836"/>
            <a:ext cx="6239913" cy="812428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026F7-826E-BF45-9A48-FF221C38C9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6147" y="14446526"/>
            <a:ext cx="6295930" cy="80935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0C9206F-88F0-7B42-AF6F-51D13BF12F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5842" y="14470063"/>
            <a:ext cx="6267492" cy="805703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85462AA-5297-C44A-8E02-370B02240F2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5539" y="14564160"/>
            <a:ext cx="6141422" cy="796293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B2E234-D0C5-4B04-A68D-C00A330CDE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610656-f6da-46b1-9092-422d3feed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41F2623-ACDD-4F46-B5B8-42479CE5C8C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17362</TotalTime>
  <Words>485</Words>
  <Application>Microsoft Macintosh PowerPoint</Application>
  <PresentationFormat>Custom</PresentationFormat>
  <Paragraphs>63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Helvetica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astrid padilla</cp:lastModifiedBy>
  <cp:revision>93</cp:revision>
  <dcterms:created xsi:type="dcterms:W3CDTF">2012-11-19T15:27:41Z</dcterms:created>
  <dcterms:modified xsi:type="dcterms:W3CDTF">2021-08-01T03:53:00Z</dcterms:modified>
</cp:coreProperties>
</file>