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hIuduJLZ5vzUZITSnoSHMbsYOYn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3"/>
          <p:cNvSpPr txBox="1"/>
          <p:nvPr>
            <p:ph type="ctrTitle"/>
          </p:nvPr>
        </p:nvSpPr>
        <p:spPr>
          <a:xfrm>
            <a:off x="3291840" y="5387342"/>
            <a:ext cx="37307519" cy="1146048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28800"/>
              <a:buFont typeface="Arial"/>
              <a:buNone/>
              <a:defRPr sz="28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3"/>
          <p:cNvSpPr txBox="1"/>
          <p:nvPr>
            <p:ph idx="1" type="subTitle"/>
          </p:nvPr>
        </p:nvSpPr>
        <p:spPr>
          <a:xfrm>
            <a:off x="5486400" y="17289781"/>
            <a:ext cx="32918401" cy="794765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4800"/>
              </a:spcBef>
              <a:spcAft>
                <a:spcPts val="0"/>
              </a:spcAft>
              <a:buClr>
                <a:schemeClr val="dk1"/>
              </a:buClr>
              <a:buSzPts val="11520"/>
              <a:buNone/>
              <a:defRPr sz="11520"/>
            </a:lvl1pPr>
            <a:lvl2pPr lvl="1" algn="ctr">
              <a:lnSpc>
                <a:spcPct val="90000"/>
              </a:lnSpc>
              <a:spcBef>
                <a:spcPts val="2400"/>
              </a:spcBef>
              <a:spcAft>
                <a:spcPts val="0"/>
              </a:spcAft>
              <a:buClr>
                <a:schemeClr val="dk1"/>
              </a:buClr>
              <a:buSzPts val="9600"/>
              <a:buNone/>
              <a:defRPr sz="9600"/>
            </a:lvl2pPr>
            <a:lvl3pPr lvl="2" algn="ctr">
              <a:lnSpc>
                <a:spcPct val="90000"/>
              </a:lnSpc>
              <a:spcBef>
                <a:spcPts val="2400"/>
              </a:spcBef>
              <a:spcAft>
                <a:spcPts val="0"/>
              </a:spcAft>
              <a:buClr>
                <a:schemeClr val="dk1"/>
              </a:buClr>
              <a:buSzPts val="8640"/>
              <a:buNone/>
              <a:defRPr sz="8640"/>
            </a:lvl3pPr>
            <a:lvl4pPr lvl="3" algn="ctr">
              <a:lnSpc>
                <a:spcPct val="90000"/>
              </a:lnSpc>
              <a:spcBef>
                <a:spcPts val="2400"/>
              </a:spcBef>
              <a:spcAft>
                <a:spcPts val="0"/>
              </a:spcAft>
              <a:buClr>
                <a:schemeClr val="dk1"/>
              </a:buClr>
              <a:buSzPts val="7680"/>
              <a:buNone/>
              <a:defRPr sz="7680"/>
            </a:lvl4pPr>
            <a:lvl5pPr lvl="4" algn="ctr">
              <a:lnSpc>
                <a:spcPct val="90000"/>
              </a:lnSpc>
              <a:spcBef>
                <a:spcPts val="2400"/>
              </a:spcBef>
              <a:spcAft>
                <a:spcPts val="0"/>
              </a:spcAft>
              <a:buClr>
                <a:schemeClr val="dk1"/>
              </a:buClr>
              <a:buSzPts val="7680"/>
              <a:buNone/>
              <a:defRPr sz="7680"/>
            </a:lvl5pPr>
            <a:lvl6pPr lvl="5" algn="ctr">
              <a:lnSpc>
                <a:spcPct val="90000"/>
              </a:lnSpc>
              <a:spcBef>
                <a:spcPts val="2400"/>
              </a:spcBef>
              <a:spcAft>
                <a:spcPts val="0"/>
              </a:spcAft>
              <a:buClr>
                <a:schemeClr val="dk1"/>
              </a:buClr>
              <a:buSzPts val="7680"/>
              <a:buNone/>
              <a:defRPr sz="7680"/>
            </a:lvl6pPr>
            <a:lvl7pPr lvl="6" algn="ctr">
              <a:lnSpc>
                <a:spcPct val="90000"/>
              </a:lnSpc>
              <a:spcBef>
                <a:spcPts val="2400"/>
              </a:spcBef>
              <a:spcAft>
                <a:spcPts val="0"/>
              </a:spcAft>
              <a:buClr>
                <a:schemeClr val="dk1"/>
              </a:buClr>
              <a:buSzPts val="7680"/>
              <a:buNone/>
              <a:defRPr sz="7680"/>
            </a:lvl7pPr>
            <a:lvl8pPr lvl="7" algn="ctr">
              <a:lnSpc>
                <a:spcPct val="90000"/>
              </a:lnSpc>
              <a:spcBef>
                <a:spcPts val="2400"/>
              </a:spcBef>
              <a:spcAft>
                <a:spcPts val="0"/>
              </a:spcAft>
              <a:buClr>
                <a:schemeClr val="dk1"/>
              </a:buClr>
              <a:buSzPts val="7680"/>
              <a:buNone/>
              <a:defRPr sz="7680"/>
            </a:lvl8pPr>
            <a:lvl9pPr lvl="8" algn="ctr">
              <a:lnSpc>
                <a:spcPct val="90000"/>
              </a:lnSpc>
              <a:spcBef>
                <a:spcPts val="2400"/>
              </a:spcBef>
              <a:spcAft>
                <a:spcPts val="0"/>
              </a:spcAft>
              <a:buClr>
                <a:schemeClr val="dk1"/>
              </a:buClr>
              <a:buSzPts val="7680"/>
              <a:buNone/>
              <a:defRPr sz="7680"/>
            </a:lvl9pPr>
          </a:lstStyle>
          <a:p/>
        </p:txBody>
      </p:sp>
      <p:sp>
        <p:nvSpPr>
          <p:cNvPr id="14" name="Google Shape;14;p3"/>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3"/>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3"/>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2"/>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2"/>
          <p:cNvSpPr txBox="1"/>
          <p:nvPr>
            <p:ph idx="1" type="body"/>
          </p:nvPr>
        </p:nvSpPr>
        <p:spPr>
          <a:xfrm rot="5400000">
            <a:off x="11502390" y="278131"/>
            <a:ext cx="20886422" cy="3785616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71" name="Google Shape;71;p12"/>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1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1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3"/>
          <p:cNvSpPr txBox="1"/>
          <p:nvPr>
            <p:ph type="title"/>
          </p:nvPr>
        </p:nvSpPr>
        <p:spPr>
          <a:xfrm rot="5400000">
            <a:off x="22193250" y="10968991"/>
            <a:ext cx="27896822" cy="946404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3"/>
          <p:cNvSpPr txBox="1"/>
          <p:nvPr>
            <p:ph idx="1" type="body"/>
          </p:nvPr>
        </p:nvSpPr>
        <p:spPr>
          <a:xfrm rot="5400000">
            <a:off x="2990852" y="1779270"/>
            <a:ext cx="27896822" cy="2784348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77" name="Google Shape;77;p13"/>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13"/>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13"/>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4"/>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4"/>
          <p:cNvSpPr txBox="1"/>
          <p:nvPr>
            <p:ph idx="1" type="body"/>
          </p:nvPr>
        </p:nvSpPr>
        <p:spPr>
          <a:xfrm>
            <a:off x="3017520" y="8763000"/>
            <a:ext cx="37856160"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20" name="Google Shape;20;p4"/>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4"/>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4"/>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5"/>
          <p:cNvSpPr txBox="1"/>
          <p:nvPr>
            <p:ph type="title"/>
          </p:nvPr>
        </p:nvSpPr>
        <p:spPr>
          <a:xfrm>
            <a:off x="2994662" y="8206749"/>
            <a:ext cx="37856160" cy="13693138"/>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8800"/>
              <a:buFont typeface="Arial"/>
              <a:buNone/>
              <a:defRPr sz="28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5"/>
          <p:cNvSpPr txBox="1"/>
          <p:nvPr>
            <p:ph idx="1" type="body"/>
          </p:nvPr>
        </p:nvSpPr>
        <p:spPr>
          <a:xfrm>
            <a:off x="2994662" y="22029430"/>
            <a:ext cx="37856160" cy="720089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sz="11520">
                <a:solidFill>
                  <a:schemeClr val="dk1"/>
                </a:solidFill>
              </a:defRPr>
            </a:lvl1pPr>
            <a:lvl2pPr indent="-228600" lvl="1" marL="914400" algn="l">
              <a:lnSpc>
                <a:spcPct val="90000"/>
              </a:lnSpc>
              <a:spcBef>
                <a:spcPts val="2400"/>
              </a:spcBef>
              <a:spcAft>
                <a:spcPts val="0"/>
              </a:spcAft>
              <a:buClr>
                <a:srgbClr val="888888"/>
              </a:buClr>
              <a:buSzPts val="9600"/>
              <a:buNone/>
              <a:defRPr sz="9600">
                <a:solidFill>
                  <a:srgbClr val="888888"/>
                </a:solidFill>
              </a:defRPr>
            </a:lvl2pPr>
            <a:lvl3pPr indent="-228600" lvl="2" marL="1371600" algn="l">
              <a:lnSpc>
                <a:spcPct val="90000"/>
              </a:lnSpc>
              <a:spcBef>
                <a:spcPts val="2400"/>
              </a:spcBef>
              <a:spcAft>
                <a:spcPts val="0"/>
              </a:spcAft>
              <a:buClr>
                <a:srgbClr val="888888"/>
              </a:buClr>
              <a:buSzPts val="8640"/>
              <a:buNone/>
              <a:defRPr sz="8640">
                <a:solidFill>
                  <a:srgbClr val="888888"/>
                </a:solidFill>
              </a:defRPr>
            </a:lvl3pPr>
            <a:lvl4pPr indent="-228600" lvl="3" marL="1828800" algn="l">
              <a:lnSpc>
                <a:spcPct val="90000"/>
              </a:lnSpc>
              <a:spcBef>
                <a:spcPts val="2400"/>
              </a:spcBef>
              <a:spcAft>
                <a:spcPts val="0"/>
              </a:spcAft>
              <a:buClr>
                <a:srgbClr val="888888"/>
              </a:buClr>
              <a:buSzPts val="7680"/>
              <a:buNone/>
              <a:defRPr sz="7680">
                <a:solidFill>
                  <a:srgbClr val="888888"/>
                </a:solidFill>
              </a:defRPr>
            </a:lvl4pPr>
            <a:lvl5pPr indent="-228600" lvl="4" marL="2286000" algn="l">
              <a:lnSpc>
                <a:spcPct val="90000"/>
              </a:lnSpc>
              <a:spcBef>
                <a:spcPts val="2400"/>
              </a:spcBef>
              <a:spcAft>
                <a:spcPts val="0"/>
              </a:spcAft>
              <a:buClr>
                <a:srgbClr val="888888"/>
              </a:buClr>
              <a:buSzPts val="7680"/>
              <a:buNone/>
              <a:defRPr sz="7680">
                <a:solidFill>
                  <a:srgbClr val="888888"/>
                </a:solidFill>
              </a:defRPr>
            </a:lvl5pPr>
            <a:lvl6pPr indent="-228600" lvl="5" marL="2743200" algn="l">
              <a:lnSpc>
                <a:spcPct val="90000"/>
              </a:lnSpc>
              <a:spcBef>
                <a:spcPts val="2400"/>
              </a:spcBef>
              <a:spcAft>
                <a:spcPts val="0"/>
              </a:spcAft>
              <a:buClr>
                <a:srgbClr val="888888"/>
              </a:buClr>
              <a:buSzPts val="7680"/>
              <a:buNone/>
              <a:defRPr sz="7680">
                <a:solidFill>
                  <a:srgbClr val="888888"/>
                </a:solidFill>
              </a:defRPr>
            </a:lvl6pPr>
            <a:lvl7pPr indent="-228600" lvl="6" marL="3200400" algn="l">
              <a:lnSpc>
                <a:spcPct val="90000"/>
              </a:lnSpc>
              <a:spcBef>
                <a:spcPts val="2400"/>
              </a:spcBef>
              <a:spcAft>
                <a:spcPts val="0"/>
              </a:spcAft>
              <a:buClr>
                <a:srgbClr val="888888"/>
              </a:buClr>
              <a:buSzPts val="7680"/>
              <a:buNone/>
              <a:defRPr sz="7680">
                <a:solidFill>
                  <a:srgbClr val="888888"/>
                </a:solidFill>
              </a:defRPr>
            </a:lvl7pPr>
            <a:lvl8pPr indent="-228600" lvl="7" marL="3657600" algn="l">
              <a:lnSpc>
                <a:spcPct val="90000"/>
              </a:lnSpc>
              <a:spcBef>
                <a:spcPts val="2400"/>
              </a:spcBef>
              <a:spcAft>
                <a:spcPts val="0"/>
              </a:spcAft>
              <a:buClr>
                <a:srgbClr val="888888"/>
              </a:buClr>
              <a:buSzPts val="7680"/>
              <a:buNone/>
              <a:defRPr sz="7680">
                <a:solidFill>
                  <a:srgbClr val="888888"/>
                </a:solidFill>
              </a:defRPr>
            </a:lvl8pPr>
            <a:lvl9pPr indent="-228600" lvl="8" marL="4114800" algn="l">
              <a:lnSpc>
                <a:spcPct val="90000"/>
              </a:lnSpc>
              <a:spcBef>
                <a:spcPts val="2400"/>
              </a:spcBef>
              <a:spcAft>
                <a:spcPts val="0"/>
              </a:spcAft>
              <a:buClr>
                <a:srgbClr val="888888"/>
              </a:buClr>
              <a:buSzPts val="7680"/>
              <a:buNone/>
              <a:defRPr sz="7680">
                <a:solidFill>
                  <a:srgbClr val="888888"/>
                </a:solidFill>
              </a:defRPr>
            </a:lvl9pPr>
          </a:lstStyle>
          <a:p/>
        </p:txBody>
      </p:sp>
      <p:sp>
        <p:nvSpPr>
          <p:cNvPr id="26" name="Google Shape;26;p5"/>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5"/>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5"/>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6"/>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6"/>
          <p:cNvSpPr txBox="1"/>
          <p:nvPr>
            <p:ph idx="1" type="body"/>
          </p:nvPr>
        </p:nvSpPr>
        <p:spPr>
          <a:xfrm>
            <a:off x="3017520" y="8763000"/>
            <a:ext cx="18653759"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32" name="Google Shape;32;p6"/>
          <p:cNvSpPr txBox="1"/>
          <p:nvPr>
            <p:ph idx="2" type="body"/>
          </p:nvPr>
        </p:nvSpPr>
        <p:spPr>
          <a:xfrm>
            <a:off x="22219920" y="8763000"/>
            <a:ext cx="18653759"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33" name="Google Shape;33;p6"/>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6"/>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6"/>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7"/>
          <p:cNvSpPr txBox="1"/>
          <p:nvPr>
            <p:ph type="title"/>
          </p:nvPr>
        </p:nvSpPr>
        <p:spPr>
          <a:xfrm>
            <a:off x="3023237"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7"/>
          <p:cNvSpPr txBox="1"/>
          <p:nvPr>
            <p:ph idx="1" type="body"/>
          </p:nvPr>
        </p:nvSpPr>
        <p:spPr>
          <a:xfrm>
            <a:off x="3023242" y="8069582"/>
            <a:ext cx="18568032" cy="395477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b="1" sz="11520"/>
            </a:lvl1pPr>
            <a:lvl2pPr indent="-228600" lvl="1" marL="914400" algn="l">
              <a:lnSpc>
                <a:spcPct val="90000"/>
              </a:lnSpc>
              <a:spcBef>
                <a:spcPts val="2400"/>
              </a:spcBef>
              <a:spcAft>
                <a:spcPts val="0"/>
              </a:spcAft>
              <a:buClr>
                <a:schemeClr val="dk1"/>
              </a:buClr>
              <a:buSzPts val="9600"/>
              <a:buNone/>
              <a:defRPr b="1" sz="9600"/>
            </a:lvl2pPr>
            <a:lvl3pPr indent="-228600" lvl="2" marL="1371600" algn="l">
              <a:lnSpc>
                <a:spcPct val="90000"/>
              </a:lnSpc>
              <a:spcBef>
                <a:spcPts val="2400"/>
              </a:spcBef>
              <a:spcAft>
                <a:spcPts val="0"/>
              </a:spcAft>
              <a:buClr>
                <a:schemeClr val="dk1"/>
              </a:buClr>
              <a:buSzPts val="8640"/>
              <a:buNone/>
              <a:defRPr b="1" sz="8640"/>
            </a:lvl3pPr>
            <a:lvl4pPr indent="-228600" lvl="3" marL="1828800" algn="l">
              <a:lnSpc>
                <a:spcPct val="90000"/>
              </a:lnSpc>
              <a:spcBef>
                <a:spcPts val="2400"/>
              </a:spcBef>
              <a:spcAft>
                <a:spcPts val="0"/>
              </a:spcAft>
              <a:buClr>
                <a:schemeClr val="dk1"/>
              </a:buClr>
              <a:buSzPts val="7680"/>
              <a:buNone/>
              <a:defRPr b="1" sz="7680"/>
            </a:lvl4pPr>
            <a:lvl5pPr indent="-228600" lvl="4" marL="2286000" algn="l">
              <a:lnSpc>
                <a:spcPct val="90000"/>
              </a:lnSpc>
              <a:spcBef>
                <a:spcPts val="2400"/>
              </a:spcBef>
              <a:spcAft>
                <a:spcPts val="0"/>
              </a:spcAft>
              <a:buClr>
                <a:schemeClr val="dk1"/>
              </a:buClr>
              <a:buSzPts val="7680"/>
              <a:buNone/>
              <a:defRPr b="1" sz="7680"/>
            </a:lvl5pPr>
            <a:lvl6pPr indent="-228600" lvl="5" marL="2743200" algn="l">
              <a:lnSpc>
                <a:spcPct val="90000"/>
              </a:lnSpc>
              <a:spcBef>
                <a:spcPts val="2400"/>
              </a:spcBef>
              <a:spcAft>
                <a:spcPts val="0"/>
              </a:spcAft>
              <a:buClr>
                <a:schemeClr val="dk1"/>
              </a:buClr>
              <a:buSzPts val="7680"/>
              <a:buNone/>
              <a:defRPr b="1" sz="7680"/>
            </a:lvl6pPr>
            <a:lvl7pPr indent="-228600" lvl="6" marL="3200400" algn="l">
              <a:lnSpc>
                <a:spcPct val="90000"/>
              </a:lnSpc>
              <a:spcBef>
                <a:spcPts val="2400"/>
              </a:spcBef>
              <a:spcAft>
                <a:spcPts val="0"/>
              </a:spcAft>
              <a:buClr>
                <a:schemeClr val="dk1"/>
              </a:buClr>
              <a:buSzPts val="7680"/>
              <a:buNone/>
              <a:defRPr b="1" sz="7680"/>
            </a:lvl7pPr>
            <a:lvl8pPr indent="-228600" lvl="7" marL="3657600" algn="l">
              <a:lnSpc>
                <a:spcPct val="90000"/>
              </a:lnSpc>
              <a:spcBef>
                <a:spcPts val="2400"/>
              </a:spcBef>
              <a:spcAft>
                <a:spcPts val="0"/>
              </a:spcAft>
              <a:buClr>
                <a:schemeClr val="dk1"/>
              </a:buClr>
              <a:buSzPts val="7680"/>
              <a:buNone/>
              <a:defRPr b="1" sz="7680"/>
            </a:lvl8pPr>
            <a:lvl9pPr indent="-228600" lvl="8" marL="4114800" algn="l">
              <a:lnSpc>
                <a:spcPct val="90000"/>
              </a:lnSpc>
              <a:spcBef>
                <a:spcPts val="2400"/>
              </a:spcBef>
              <a:spcAft>
                <a:spcPts val="0"/>
              </a:spcAft>
              <a:buClr>
                <a:schemeClr val="dk1"/>
              </a:buClr>
              <a:buSzPts val="7680"/>
              <a:buNone/>
              <a:defRPr b="1" sz="7680"/>
            </a:lvl9pPr>
          </a:lstStyle>
          <a:p/>
        </p:txBody>
      </p:sp>
      <p:sp>
        <p:nvSpPr>
          <p:cNvPr id="39" name="Google Shape;39;p7"/>
          <p:cNvSpPr txBox="1"/>
          <p:nvPr>
            <p:ph idx="2" type="body"/>
          </p:nvPr>
        </p:nvSpPr>
        <p:spPr>
          <a:xfrm>
            <a:off x="3023242" y="12024360"/>
            <a:ext cx="18568032" cy="1768602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40" name="Google Shape;40;p7"/>
          <p:cNvSpPr txBox="1"/>
          <p:nvPr>
            <p:ph idx="3" type="body"/>
          </p:nvPr>
        </p:nvSpPr>
        <p:spPr>
          <a:xfrm>
            <a:off x="22219922" y="8069582"/>
            <a:ext cx="18659477" cy="395477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b="1" sz="11520"/>
            </a:lvl1pPr>
            <a:lvl2pPr indent="-228600" lvl="1" marL="914400" algn="l">
              <a:lnSpc>
                <a:spcPct val="90000"/>
              </a:lnSpc>
              <a:spcBef>
                <a:spcPts val="2400"/>
              </a:spcBef>
              <a:spcAft>
                <a:spcPts val="0"/>
              </a:spcAft>
              <a:buClr>
                <a:schemeClr val="dk1"/>
              </a:buClr>
              <a:buSzPts val="9600"/>
              <a:buNone/>
              <a:defRPr b="1" sz="9600"/>
            </a:lvl2pPr>
            <a:lvl3pPr indent="-228600" lvl="2" marL="1371600" algn="l">
              <a:lnSpc>
                <a:spcPct val="90000"/>
              </a:lnSpc>
              <a:spcBef>
                <a:spcPts val="2400"/>
              </a:spcBef>
              <a:spcAft>
                <a:spcPts val="0"/>
              </a:spcAft>
              <a:buClr>
                <a:schemeClr val="dk1"/>
              </a:buClr>
              <a:buSzPts val="8640"/>
              <a:buNone/>
              <a:defRPr b="1" sz="8640"/>
            </a:lvl3pPr>
            <a:lvl4pPr indent="-228600" lvl="3" marL="1828800" algn="l">
              <a:lnSpc>
                <a:spcPct val="90000"/>
              </a:lnSpc>
              <a:spcBef>
                <a:spcPts val="2400"/>
              </a:spcBef>
              <a:spcAft>
                <a:spcPts val="0"/>
              </a:spcAft>
              <a:buClr>
                <a:schemeClr val="dk1"/>
              </a:buClr>
              <a:buSzPts val="7680"/>
              <a:buNone/>
              <a:defRPr b="1" sz="7680"/>
            </a:lvl4pPr>
            <a:lvl5pPr indent="-228600" lvl="4" marL="2286000" algn="l">
              <a:lnSpc>
                <a:spcPct val="90000"/>
              </a:lnSpc>
              <a:spcBef>
                <a:spcPts val="2400"/>
              </a:spcBef>
              <a:spcAft>
                <a:spcPts val="0"/>
              </a:spcAft>
              <a:buClr>
                <a:schemeClr val="dk1"/>
              </a:buClr>
              <a:buSzPts val="7680"/>
              <a:buNone/>
              <a:defRPr b="1" sz="7680"/>
            </a:lvl5pPr>
            <a:lvl6pPr indent="-228600" lvl="5" marL="2743200" algn="l">
              <a:lnSpc>
                <a:spcPct val="90000"/>
              </a:lnSpc>
              <a:spcBef>
                <a:spcPts val="2400"/>
              </a:spcBef>
              <a:spcAft>
                <a:spcPts val="0"/>
              </a:spcAft>
              <a:buClr>
                <a:schemeClr val="dk1"/>
              </a:buClr>
              <a:buSzPts val="7680"/>
              <a:buNone/>
              <a:defRPr b="1" sz="7680"/>
            </a:lvl6pPr>
            <a:lvl7pPr indent="-228600" lvl="6" marL="3200400" algn="l">
              <a:lnSpc>
                <a:spcPct val="90000"/>
              </a:lnSpc>
              <a:spcBef>
                <a:spcPts val="2400"/>
              </a:spcBef>
              <a:spcAft>
                <a:spcPts val="0"/>
              </a:spcAft>
              <a:buClr>
                <a:schemeClr val="dk1"/>
              </a:buClr>
              <a:buSzPts val="7680"/>
              <a:buNone/>
              <a:defRPr b="1" sz="7680"/>
            </a:lvl7pPr>
            <a:lvl8pPr indent="-228600" lvl="7" marL="3657600" algn="l">
              <a:lnSpc>
                <a:spcPct val="90000"/>
              </a:lnSpc>
              <a:spcBef>
                <a:spcPts val="2400"/>
              </a:spcBef>
              <a:spcAft>
                <a:spcPts val="0"/>
              </a:spcAft>
              <a:buClr>
                <a:schemeClr val="dk1"/>
              </a:buClr>
              <a:buSzPts val="7680"/>
              <a:buNone/>
              <a:defRPr b="1" sz="7680"/>
            </a:lvl8pPr>
            <a:lvl9pPr indent="-228600" lvl="8" marL="4114800" algn="l">
              <a:lnSpc>
                <a:spcPct val="90000"/>
              </a:lnSpc>
              <a:spcBef>
                <a:spcPts val="2400"/>
              </a:spcBef>
              <a:spcAft>
                <a:spcPts val="0"/>
              </a:spcAft>
              <a:buClr>
                <a:schemeClr val="dk1"/>
              </a:buClr>
              <a:buSzPts val="7680"/>
              <a:buNone/>
              <a:defRPr b="1" sz="7680"/>
            </a:lvl9pPr>
          </a:lstStyle>
          <a:p/>
        </p:txBody>
      </p:sp>
      <p:sp>
        <p:nvSpPr>
          <p:cNvPr id="41" name="Google Shape;41;p7"/>
          <p:cNvSpPr txBox="1"/>
          <p:nvPr>
            <p:ph idx="4" type="body"/>
          </p:nvPr>
        </p:nvSpPr>
        <p:spPr>
          <a:xfrm>
            <a:off x="22219922" y="12024360"/>
            <a:ext cx="18659477" cy="1768602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42" name="Google Shape;42;p7"/>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8"/>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8"/>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9"/>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9"/>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9"/>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0"/>
          <p:cNvSpPr txBox="1"/>
          <p:nvPr>
            <p:ph type="title"/>
          </p:nvPr>
        </p:nvSpPr>
        <p:spPr>
          <a:xfrm>
            <a:off x="3023237" y="2194560"/>
            <a:ext cx="14156054" cy="76809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5360"/>
              <a:buFont typeface="Arial"/>
              <a:buNone/>
              <a:defRPr sz="1536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0"/>
          <p:cNvSpPr txBox="1"/>
          <p:nvPr>
            <p:ph idx="1" type="body"/>
          </p:nvPr>
        </p:nvSpPr>
        <p:spPr>
          <a:xfrm>
            <a:off x="18659477" y="4739647"/>
            <a:ext cx="22219920" cy="23393400"/>
          </a:xfrm>
          <a:prstGeom prst="rect">
            <a:avLst/>
          </a:prstGeom>
          <a:noFill/>
          <a:ln>
            <a:noFill/>
          </a:ln>
        </p:spPr>
        <p:txBody>
          <a:bodyPr anchorCtr="0" anchor="t" bIns="45700" lIns="91425" spcFirstLastPara="1" rIns="91425" wrap="square" tIns="45700">
            <a:normAutofit/>
          </a:bodyPr>
          <a:lstStyle>
            <a:lvl1pPr indent="-1203960" lvl="0" marL="457200" algn="l">
              <a:lnSpc>
                <a:spcPct val="90000"/>
              </a:lnSpc>
              <a:spcBef>
                <a:spcPts val="4800"/>
              </a:spcBef>
              <a:spcAft>
                <a:spcPts val="0"/>
              </a:spcAft>
              <a:buClr>
                <a:schemeClr val="dk1"/>
              </a:buClr>
              <a:buSzPts val="15360"/>
              <a:buChar char="•"/>
              <a:defRPr sz="15360"/>
            </a:lvl1pPr>
            <a:lvl2pPr indent="-1082040" lvl="1" marL="914400" algn="l">
              <a:lnSpc>
                <a:spcPct val="90000"/>
              </a:lnSpc>
              <a:spcBef>
                <a:spcPts val="2400"/>
              </a:spcBef>
              <a:spcAft>
                <a:spcPts val="0"/>
              </a:spcAft>
              <a:buClr>
                <a:schemeClr val="dk1"/>
              </a:buClr>
              <a:buSzPts val="13440"/>
              <a:buChar char="•"/>
              <a:defRPr sz="13439"/>
            </a:lvl2pPr>
            <a:lvl3pPr indent="-960120" lvl="2" marL="1371600" algn="l">
              <a:lnSpc>
                <a:spcPct val="90000"/>
              </a:lnSpc>
              <a:spcBef>
                <a:spcPts val="2400"/>
              </a:spcBef>
              <a:spcAft>
                <a:spcPts val="0"/>
              </a:spcAft>
              <a:buClr>
                <a:schemeClr val="dk1"/>
              </a:buClr>
              <a:buSzPts val="11520"/>
              <a:buChar char="•"/>
              <a:defRPr sz="11520"/>
            </a:lvl3pPr>
            <a:lvl4pPr indent="-838200" lvl="3" marL="1828800" algn="l">
              <a:lnSpc>
                <a:spcPct val="90000"/>
              </a:lnSpc>
              <a:spcBef>
                <a:spcPts val="2400"/>
              </a:spcBef>
              <a:spcAft>
                <a:spcPts val="0"/>
              </a:spcAft>
              <a:buClr>
                <a:schemeClr val="dk1"/>
              </a:buClr>
              <a:buSzPts val="9600"/>
              <a:buChar char="•"/>
              <a:defRPr sz="9600"/>
            </a:lvl4pPr>
            <a:lvl5pPr indent="-838200" lvl="4" marL="2286000" algn="l">
              <a:lnSpc>
                <a:spcPct val="90000"/>
              </a:lnSpc>
              <a:spcBef>
                <a:spcPts val="2400"/>
              </a:spcBef>
              <a:spcAft>
                <a:spcPts val="0"/>
              </a:spcAft>
              <a:buClr>
                <a:schemeClr val="dk1"/>
              </a:buClr>
              <a:buSzPts val="9600"/>
              <a:buChar char="•"/>
              <a:defRPr sz="9600"/>
            </a:lvl5pPr>
            <a:lvl6pPr indent="-838200" lvl="5" marL="2743200" algn="l">
              <a:lnSpc>
                <a:spcPct val="90000"/>
              </a:lnSpc>
              <a:spcBef>
                <a:spcPts val="2400"/>
              </a:spcBef>
              <a:spcAft>
                <a:spcPts val="0"/>
              </a:spcAft>
              <a:buClr>
                <a:schemeClr val="dk1"/>
              </a:buClr>
              <a:buSzPts val="9600"/>
              <a:buChar char="•"/>
              <a:defRPr sz="9600"/>
            </a:lvl6pPr>
            <a:lvl7pPr indent="-838200" lvl="6" marL="3200400" algn="l">
              <a:lnSpc>
                <a:spcPct val="90000"/>
              </a:lnSpc>
              <a:spcBef>
                <a:spcPts val="2400"/>
              </a:spcBef>
              <a:spcAft>
                <a:spcPts val="0"/>
              </a:spcAft>
              <a:buClr>
                <a:schemeClr val="dk1"/>
              </a:buClr>
              <a:buSzPts val="9600"/>
              <a:buChar char="•"/>
              <a:defRPr sz="9600"/>
            </a:lvl7pPr>
            <a:lvl8pPr indent="-838200" lvl="7" marL="3657600" algn="l">
              <a:lnSpc>
                <a:spcPct val="90000"/>
              </a:lnSpc>
              <a:spcBef>
                <a:spcPts val="2400"/>
              </a:spcBef>
              <a:spcAft>
                <a:spcPts val="0"/>
              </a:spcAft>
              <a:buClr>
                <a:schemeClr val="dk1"/>
              </a:buClr>
              <a:buSzPts val="9600"/>
              <a:buChar char="•"/>
              <a:defRPr sz="9600"/>
            </a:lvl8pPr>
            <a:lvl9pPr indent="-838200" lvl="8" marL="4114800" algn="l">
              <a:lnSpc>
                <a:spcPct val="90000"/>
              </a:lnSpc>
              <a:spcBef>
                <a:spcPts val="2400"/>
              </a:spcBef>
              <a:spcAft>
                <a:spcPts val="0"/>
              </a:spcAft>
              <a:buClr>
                <a:schemeClr val="dk1"/>
              </a:buClr>
              <a:buSzPts val="9600"/>
              <a:buChar char="•"/>
              <a:defRPr sz="9600"/>
            </a:lvl9pPr>
          </a:lstStyle>
          <a:p/>
        </p:txBody>
      </p:sp>
      <p:sp>
        <p:nvSpPr>
          <p:cNvPr id="57" name="Google Shape;57;p10"/>
          <p:cNvSpPr txBox="1"/>
          <p:nvPr>
            <p:ph idx="2" type="body"/>
          </p:nvPr>
        </p:nvSpPr>
        <p:spPr>
          <a:xfrm>
            <a:off x="3023237" y="9875520"/>
            <a:ext cx="14156054" cy="1829562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7680"/>
              <a:buNone/>
              <a:defRPr sz="7680"/>
            </a:lvl1pPr>
            <a:lvl2pPr indent="-228600" lvl="1" marL="914400" algn="l">
              <a:lnSpc>
                <a:spcPct val="90000"/>
              </a:lnSpc>
              <a:spcBef>
                <a:spcPts val="2400"/>
              </a:spcBef>
              <a:spcAft>
                <a:spcPts val="0"/>
              </a:spcAft>
              <a:buClr>
                <a:schemeClr val="dk1"/>
              </a:buClr>
              <a:buSzPts val="6720"/>
              <a:buNone/>
              <a:defRPr sz="6719"/>
            </a:lvl2pPr>
            <a:lvl3pPr indent="-228600" lvl="2" marL="1371600" algn="l">
              <a:lnSpc>
                <a:spcPct val="90000"/>
              </a:lnSpc>
              <a:spcBef>
                <a:spcPts val="2400"/>
              </a:spcBef>
              <a:spcAft>
                <a:spcPts val="0"/>
              </a:spcAft>
              <a:buClr>
                <a:schemeClr val="dk1"/>
              </a:buClr>
              <a:buSzPts val="5760"/>
              <a:buNone/>
              <a:defRPr sz="5760"/>
            </a:lvl3pPr>
            <a:lvl4pPr indent="-228600" lvl="3" marL="1828800" algn="l">
              <a:lnSpc>
                <a:spcPct val="90000"/>
              </a:lnSpc>
              <a:spcBef>
                <a:spcPts val="2400"/>
              </a:spcBef>
              <a:spcAft>
                <a:spcPts val="0"/>
              </a:spcAft>
              <a:buClr>
                <a:schemeClr val="dk1"/>
              </a:buClr>
              <a:buSzPts val="4800"/>
              <a:buNone/>
              <a:defRPr sz="4800"/>
            </a:lvl4pPr>
            <a:lvl5pPr indent="-228600" lvl="4" marL="2286000" algn="l">
              <a:lnSpc>
                <a:spcPct val="90000"/>
              </a:lnSpc>
              <a:spcBef>
                <a:spcPts val="2400"/>
              </a:spcBef>
              <a:spcAft>
                <a:spcPts val="0"/>
              </a:spcAft>
              <a:buClr>
                <a:schemeClr val="dk1"/>
              </a:buClr>
              <a:buSzPts val="4800"/>
              <a:buNone/>
              <a:defRPr sz="4800"/>
            </a:lvl5pPr>
            <a:lvl6pPr indent="-228600" lvl="5" marL="2743200" algn="l">
              <a:lnSpc>
                <a:spcPct val="90000"/>
              </a:lnSpc>
              <a:spcBef>
                <a:spcPts val="2400"/>
              </a:spcBef>
              <a:spcAft>
                <a:spcPts val="0"/>
              </a:spcAft>
              <a:buClr>
                <a:schemeClr val="dk1"/>
              </a:buClr>
              <a:buSzPts val="4800"/>
              <a:buNone/>
              <a:defRPr sz="4800"/>
            </a:lvl6pPr>
            <a:lvl7pPr indent="-228600" lvl="6" marL="3200400" algn="l">
              <a:lnSpc>
                <a:spcPct val="90000"/>
              </a:lnSpc>
              <a:spcBef>
                <a:spcPts val="2400"/>
              </a:spcBef>
              <a:spcAft>
                <a:spcPts val="0"/>
              </a:spcAft>
              <a:buClr>
                <a:schemeClr val="dk1"/>
              </a:buClr>
              <a:buSzPts val="4800"/>
              <a:buNone/>
              <a:defRPr sz="4800"/>
            </a:lvl7pPr>
            <a:lvl8pPr indent="-228600" lvl="7" marL="3657600" algn="l">
              <a:lnSpc>
                <a:spcPct val="90000"/>
              </a:lnSpc>
              <a:spcBef>
                <a:spcPts val="2400"/>
              </a:spcBef>
              <a:spcAft>
                <a:spcPts val="0"/>
              </a:spcAft>
              <a:buClr>
                <a:schemeClr val="dk1"/>
              </a:buClr>
              <a:buSzPts val="4800"/>
              <a:buNone/>
              <a:defRPr sz="4800"/>
            </a:lvl8pPr>
            <a:lvl9pPr indent="-228600" lvl="8" marL="4114800" algn="l">
              <a:lnSpc>
                <a:spcPct val="90000"/>
              </a:lnSpc>
              <a:spcBef>
                <a:spcPts val="2400"/>
              </a:spcBef>
              <a:spcAft>
                <a:spcPts val="0"/>
              </a:spcAft>
              <a:buClr>
                <a:schemeClr val="dk1"/>
              </a:buClr>
              <a:buSzPts val="4800"/>
              <a:buNone/>
              <a:defRPr sz="4800"/>
            </a:lvl9pPr>
          </a:lstStyle>
          <a:p/>
        </p:txBody>
      </p:sp>
      <p:sp>
        <p:nvSpPr>
          <p:cNvPr id="58" name="Google Shape;58;p10"/>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0"/>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0"/>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1"/>
          <p:cNvSpPr txBox="1"/>
          <p:nvPr>
            <p:ph type="title"/>
          </p:nvPr>
        </p:nvSpPr>
        <p:spPr>
          <a:xfrm>
            <a:off x="3023237" y="2194560"/>
            <a:ext cx="14156054" cy="76809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5360"/>
              <a:buFont typeface="Arial"/>
              <a:buNone/>
              <a:defRPr sz="1536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1"/>
          <p:cNvSpPr/>
          <p:nvPr>
            <p:ph idx="2" type="pic"/>
          </p:nvPr>
        </p:nvSpPr>
        <p:spPr>
          <a:xfrm>
            <a:off x="18659477" y="4739647"/>
            <a:ext cx="22219920" cy="23393400"/>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4800"/>
              </a:spcBef>
              <a:spcAft>
                <a:spcPts val="0"/>
              </a:spcAft>
              <a:buClr>
                <a:schemeClr val="dk1"/>
              </a:buClr>
              <a:buSzPts val="15360"/>
              <a:buFont typeface="Arial"/>
              <a:buNone/>
              <a:defRPr b="0" i="0" sz="15360" u="none" cap="none" strike="noStrike">
                <a:solidFill>
                  <a:schemeClr val="dk1"/>
                </a:solidFill>
                <a:latin typeface="Arial"/>
                <a:ea typeface="Arial"/>
                <a:cs typeface="Arial"/>
                <a:sym typeface="Arial"/>
              </a:defRPr>
            </a:lvl1pPr>
            <a:lvl2pPr lvl="1" marR="0" rtl="0" algn="l">
              <a:lnSpc>
                <a:spcPct val="90000"/>
              </a:lnSpc>
              <a:spcBef>
                <a:spcPts val="2400"/>
              </a:spcBef>
              <a:spcAft>
                <a:spcPts val="0"/>
              </a:spcAft>
              <a:buClr>
                <a:schemeClr val="dk1"/>
              </a:buClr>
              <a:buSzPts val="13440"/>
              <a:buFont typeface="Arial"/>
              <a:buNone/>
              <a:defRPr b="0" i="0" sz="13439" u="none" cap="none" strike="noStrike">
                <a:solidFill>
                  <a:schemeClr val="dk1"/>
                </a:solidFill>
                <a:latin typeface="Arial"/>
                <a:ea typeface="Arial"/>
                <a:cs typeface="Arial"/>
                <a:sym typeface="Arial"/>
              </a:defRPr>
            </a:lvl2pPr>
            <a:lvl3pPr lvl="2" marR="0" rtl="0" algn="l">
              <a:lnSpc>
                <a:spcPct val="90000"/>
              </a:lnSpc>
              <a:spcBef>
                <a:spcPts val="2400"/>
              </a:spcBef>
              <a:spcAft>
                <a:spcPts val="0"/>
              </a:spcAft>
              <a:buClr>
                <a:schemeClr val="dk1"/>
              </a:buClr>
              <a:buSzPts val="11520"/>
              <a:buFont typeface="Arial"/>
              <a:buNone/>
              <a:defRPr b="0" i="0" sz="11520" u="none" cap="none" strike="noStrike">
                <a:solidFill>
                  <a:schemeClr val="dk1"/>
                </a:solidFill>
                <a:latin typeface="Arial"/>
                <a:ea typeface="Arial"/>
                <a:cs typeface="Arial"/>
                <a:sym typeface="Arial"/>
              </a:defRPr>
            </a:lvl3pPr>
            <a:lvl4pPr lvl="3"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Arial"/>
                <a:ea typeface="Arial"/>
                <a:cs typeface="Arial"/>
                <a:sym typeface="Arial"/>
              </a:defRPr>
            </a:lvl4pPr>
            <a:lvl5pPr lvl="4"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Arial"/>
                <a:ea typeface="Arial"/>
                <a:cs typeface="Arial"/>
                <a:sym typeface="Arial"/>
              </a:defRPr>
            </a:lvl5pPr>
            <a:lvl6pPr lvl="5"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Arial"/>
                <a:ea typeface="Arial"/>
                <a:cs typeface="Arial"/>
                <a:sym typeface="Arial"/>
              </a:defRPr>
            </a:lvl6pPr>
            <a:lvl7pPr lvl="6"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Arial"/>
                <a:ea typeface="Arial"/>
                <a:cs typeface="Arial"/>
                <a:sym typeface="Arial"/>
              </a:defRPr>
            </a:lvl7pPr>
            <a:lvl8pPr lvl="7"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Arial"/>
                <a:ea typeface="Arial"/>
                <a:cs typeface="Arial"/>
                <a:sym typeface="Arial"/>
              </a:defRPr>
            </a:lvl8pPr>
            <a:lvl9pPr lvl="8"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Arial"/>
                <a:ea typeface="Arial"/>
                <a:cs typeface="Arial"/>
                <a:sym typeface="Arial"/>
              </a:defRPr>
            </a:lvl9pPr>
          </a:lstStyle>
          <a:p/>
        </p:txBody>
      </p:sp>
      <p:sp>
        <p:nvSpPr>
          <p:cNvPr id="64" name="Google Shape;64;p11"/>
          <p:cNvSpPr txBox="1"/>
          <p:nvPr>
            <p:ph idx="1" type="body"/>
          </p:nvPr>
        </p:nvSpPr>
        <p:spPr>
          <a:xfrm>
            <a:off x="3023237" y="9875520"/>
            <a:ext cx="14156054" cy="1829562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7680"/>
              <a:buNone/>
              <a:defRPr sz="7680"/>
            </a:lvl1pPr>
            <a:lvl2pPr indent="-228600" lvl="1" marL="914400" algn="l">
              <a:lnSpc>
                <a:spcPct val="90000"/>
              </a:lnSpc>
              <a:spcBef>
                <a:spcPts val="2400"/>
              </a:spcBef>
              <a:spcAft>
                <a:spcPts val="0"/>
              </a:spcAft>
              <a:buClr>
                <a:schemeClr val="dk1"/>
              </a:buClr>
              <a:buSzPts val="6720"/>
              <a:buNone/>
              <a:defRPr sz="6719"/>
            </a:lvl2pPr>
            <a:lvl3pPr indent="-228600" lvl="2" marL="1371600" algn="l">
              <a:lnSpc>
                <a:spcPct val="90000"/>
              </a:lnSpc>
              <a:spcBef>
                <a:spcPts val="2400"/>
              </a:spcBef>
              <a:spcAft>
                <a:spcPts val="0"/>
              </a:spcAft>
              <a:buClr>
                <a:schemeClr val="dk1"/>
              </a:buClr>
              <a:buSzPts val="5760"/>
              <a:buNone/>
              <a:defRPr sz="5760"/>
            </a:lvl3pPr>
            <a:lvl4pPr indent="-228600" lvl="3" marL="1828800" algn="l">
              <a:lnSpc>
                <a:spcPct val="90000"/>
              </a:lnSpc>
              <a:spcBef>
                <a:spcPts val="2400"/>
              </a:spcBef>
              <a:spcAft>
                <a:spcPts val="0"/>
              </a:spcAft>
              <a:buClr>
                <a:schemeClr val="dk1"/>
              </a:buClr>
              <a:buSzPts val="4800"/>
              <a:buNone/>
              <a:defRPr sz="4800"/>
            </a:lvl4pPr>
            <a:lvl5pPr indent="-228600" lvl="4" marL="2286000" algn="l">
              <a:lnSpc>
                <a:spcPct val="90000"/>
              </a:lnSpc>
              <a:spcBef>
                <a:spcPts val="2400"/>
              </a:spcBef>
              <a:spcAft>
                <a:spcPts val="0"/>
              </a:spcAft>
              <a:buClr>
                <a:schemeClr val="dk1"/>
              </a:buClr>
              <a:buSzPts val="4800"/>
              <a:buNone/>
              <a:defRPr sz="4800"/>
            </a:lvl5pPr>
            <a:lvl6pPr indent="-228600" lvl="5" marL="2743200" algn="l">
              <a:lnSpc>
                <a:spcPct val="90000"/>
              </a:lnSpc>
              <a:spcBef>
                <a:spcPts val="2400"/>
              </a:spcBef>
              <a:spcAft>
                <a:spcPts val="0"/>
              </a:spcAft>
              <a:buClr>
                <a:schemeClr val="dk1"/>
              </a:buClr>
              <a:buSzPts val="4800"/>
              <a:buNone/>
              <a:defRPr sz="4800"/>
            </a:lvl6pPr>
            <a:lvl7pPr indent="-228600" lvl="6" marL="3200400" algn="l">
              <a:lnSpc>
                <a:spcPct val="90000"/>
              </a:lnSpc>
              <a:spcBef>
                <a:spcPts val="2400"/>
              </a:spcBef>
              <a:spcAft>
                <a:spcPts val="0"/>
              </a:spcAft>
              <a:buClr>
                <a:schemeClr val="dk1"/>
              </a:buClr>
              <a:buSzPts val="4800"/>
              <a:buNone/>
              <a:defRPr sz="4800"/>
            </a:lvl7pPr>
            <a:lvl8pPr indent="-228600" lvl="7" marL="3657600" algn="l">
              <a:lnSpc>
                <a:spcPct val="90000"/>
              </a:lnSpc>
              <a:spcBef>
                <a:spcPts val="2400"/>
              </a:spcBef>
              <a:spcAft>
                <a:spcPts val="0"/>
              </a:spcAft>
              <a:buClr>
                <a:schemeClr val="dk1"/>
              </a:buClr>
              <a:buSzPts val="4800"/>
              <a:buNone/>
              <a:defRPr sz="4800"/>
            </a:lvl8pPr>
            <a:lvl9pPr indent="-228600" lvl="8" marL="4114800" algn="l">
              <a:lnSpc>
                <a:spcPct val="90000"/>
              </a:lnSpc>
              <a:spcBef>
                <a:spcPts val="2400"/>
              </a:spcBef>
              <a:spcAft>
                <a:spcPts val="0"/>
              </a:spcAft>
              <a:buClr>
                <a:schemeClr val="dk1"/>
              </a:buClr>
              <a:buSzPts val="4800"/>
              <a:buNone/>
              <a:defRPr sz="4800"/>
            </a:lvl9pPr>
          </a:lstStyle>
          <a:p/>
        </p:txBody>
      </p:sp>
      <p:sp>
        <p:nvSpPr>
          <p:cNvPr id="65" name="Google Shape;65;p11"/>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1"/>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1"/>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21120"/>
              <a:buFont typeface="Arial"/>
              <a:buNone/>
              <a:defRPr b="0" i="0" sz="2112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2"/>
          <p:cNvSpPr txBox="1"/>
          <p:nvPr>
            <p:ph idx="1" type="body"/>
          </p:nvPr>
        </p:nvSpPr>
        <p:spPr>
          <a:xfrm>
            <a:off x="3017520" y="8763000"/>
            <a:ext cx="37856160" cy="20886422"/>
          </a:xfrm>
          <a:prstGeom prst="rect">
            <a:avLst/>
          </a:prstGeom>
          <a:noFill/>
          <a:ln>
            <a:noFill/>
          </a:ln>
        </p:spPr>
        <p:txBody>
          <a:bodyPr anchorCtr="0" anchor="t" bIns="45700" lIns="91425" spcFirstLastPara="1" rIns="91425" wrap="square" tIns="45700">
            <a:normAutofit/>
          </a:bodyPr>
          <a:lstStyle>
            <a:lvl1pPr indent="-1082040" lvl="0" marL="457200" marR="0" rtl="0" algn="l">
              <a:lnSpc>
                <a:spcPct val="90000"/>
              </a:lnSpc>
              <a:spcBef>
                <a:spcPts val="4800"/>
              </a:spcBef>
              <a:spcAft>
                <a:spcPts val="0"/>
              </a:spcAft>
              <a:buClr>
                <a:schemeClr val="dk1"/>
              </a:buClr>
              <a:buSzPts val="13440"/>
              <a:buFont typeface="Arial"/>
              <a:buChar char="•"/>
              <a:defRPr b="0" i="0" sz="13439" u="none" cap="none" strike="noStrike">
                <a:solidFill>
                  <a:schemeClr val="dk1"/>
                </a:solidFill>
                <a:latin typeface="Arial"/>
                <a:ea typeface="Arial"/>
                <a:cs typeface="Arial"/>
                <a:sym typeface="Arial"/>
              </a:defRPr>
            </a:lvl1pPr>
            <a:lvl2pPr indent="-960120" lvl="1" marL="914400" marR="0" rtl="0" algn="l">
              <a:lnSpc>
                <a:spcPct val="90000"/>
              </a:lnSpc>
              <a:spcBef>
                <a:spcPts val="2400"/>
              </a:spcBef>
              <a:spcAft>
                <a:spcPts val="0"/>
              </a:spcAft>
              <a:buClr>
                <a:schemeClr val="dk1"/>
              </a:buClr>
              <a:buSzPts val="11520"/>
              <a:buFont typeface="Arial"/>
              <a:buChar char="•"/>
              <a:defRPr b="0" i="0" sz="11520" u="none" cap="none" strike="noStrike">
                <a:solidFill>
                  <a:schemeClr val="dk1"/>
                </a:solidFill>
                <a:latin typeface="Arial"/>
                <a:ea typeface="Arial"/>
                <a:cs typeface="Arial"/>
                <a:sym typeface="Arial"/>
              </a:defRPr>
            </a:lvl2pPr>
            <a:lvl3pPr indent="-838200" lvl="2" marL="1371600" marR="0" rtl="0" algn="l">
              <a:lnSpc>
                <a:spcPct val="90000"/>
              </a:lnSpc>
              <a:spcBef>
                <a:spcPts val="2400"/>
              </a:spcBef>
              <a:spcAft>
                <a:spcPts val="0"/>
              </a:spcAft>
              <a:buClr>
                <a:schemeClr val="dk1"/>
              </a:buClr>
              <a:buSzPts val="9600"/>
              <a:buFont typeface="Arial"/>
              <a:buChar char="•"/>
              <a:defRPr b="0" i="0" sz="9600" u="none" cap="none" strike="noStrike">
                <a:solidFill>
                  <a:schemeClr val="dk1"/>
                </a:solidFill>
                <a:latin typeface="Arial"/>
                <a:ea typeface="Arial"/>
                <a:cs typeface="Arial"/>
                <a:sym typeface="Arial"/>
              </a:defRPr>
            </a:lvl3pPr>
            <a:lvl4pPr indent="-777239" lvl="3" marL="18288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Arial"/>
                <a:ea typeface="Arial"/>
                <a:cs typeface="Arial"/>
                <a:sym typeface="Arial"/>
              </a:defRPr>
            </a:lvl4pPr>
            <a:lvl5pPr indent="-777239" lvl="4" marL="22860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Arial"/>
                <a:ea typeface="Arial"/>
                <a:cs typeface="Arial"/>
                <a:sym typeface="Arial"/>
              </a:defRPr>
            </a:lvl5pPr>
            <a:lvl6pPr indent="-777239" lvl="5" marL="27432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Arial"/>
                <a:ea typeface="Arial"/>
                <a:cs typeface="Arial"/>
                <a:sym typeface="Arial"/>
              </a:defRPr>
            </a:lvl6pPr>
            <a:lvl7pPr indent="-777239" lvl="6" marL="32004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Arial"/>
                <a:ea typeface="Arial"/>
                <a:cs typeface="Arial"/>
                <a:sym typeface="Arial"/>
              </a:defRPr>
            </a:lvl7pPr>
            <a:lvl8pPr indent="-777239" lvl="7" marL="36576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Arial"/>
                <a:ea typeface="Arial"/>
                <a:cs typeface="Arial"/>
                <a:sym typeface="Arial"/>
              </a:defRPr>
            </a:lvl8pPr>
            <a:lvl9pPr indent="-777240" lvl="8" marL="41148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Arial"/>
                <a:ea typeface="Arial"/>
                <a:cs typeface="Arial"/>
                <a:sym typeface="Arial"/>
              </a:defRPr>
            </a:lvl9pPr>
          </a:lstStyle>
          <a:p/>
        </p:txBody>
      </p:sp>
      <p:sp>
        <p:nvSpPr>
          <p:cNvPr id="8" name="Google Shape;8;p2"/>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576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9" name="Google Shape;9;p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0" name="Google Shape;10;p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5.png"/><Relationship Id="rId10" Type="http://schemas.openxmlformats.org/officeDocument/2006/relationships/image" Target="../media/image1.png"/><Relationship Id="rId13" Type="http://schemas.openxmlformats.org/officeDocument/2006/relationships/image" Target="../media/image4.png"/><Relationship Id="rId12"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png"/><Relationship Id="rId4" Type="http://schemas.openxmlformats.org/officeDocument/2006/relationships/image" Target="../media/image5.png"/><Relationship Id="rId9" Type="http://schemas.openxmlformats.org/officeDocument/2006/relationships/image" Target="../media/image3.png"/><Relationship Id="rId15" Type="http://schemas.openxmlformats.org/officeDocument/2006/relationships/image" Target="../media/image11.png"/><Relationship Id="rId14" Type="http://schemas.openxmlformats.org/officeDocument/2006/relationships/image" Target="../media/image8.png"/><Relationship Id="rId17" Type="http://schemas.openxmlformats.org/officeDocument/2006/relationships/image" Target="../media/image9.png"/><Relationship Id="rId16" Type="http://schemas.openxmlformats.org/officeDocument/2006/relationships/image" Target="../media/image17.png"/><Relationship Id="rId5" Type="http://schemas.openxmlformats.org/officeDocument/2006/relationships/image" Target="../media/image2.jpg"/><Relationship Id="rId19" Type="http://schemas.openxmlformats.org/officeDocument/2006/relationships/image" Target="../media/image6.png"/><Relationship Id="rId6" Type="http://schemas.openxmlformats.org/officeDocument/2006/relationships/image" Target="../media/image10.png"/><Relationship Id="rId18" Type="http://schemas.openxmlformats.org/officeDocument/2006/relationships/image" Target="../media/image7.png"/><Relationship Id="rId7" Type="http://schemas.openxmlformats.org/officeDocument/2006/relationships/image" Target="../media/image14.png"/><Relationship Id="rId8"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p:nvPr/>
        </p:nvSpPr>
        <p:spPr>
          <a:xfrm>
            <a:off x="1176338" y="31546800"/>
            <a:ext cx="41605199" cy="995363"/>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6300"/>
              <a:buFont typeface="Arial"/>
              <a:buNone/>
            </a:pPr>
            <a:r>
              <a:t/>
            </a:r>
            <a:endParaRPr b="0" i="0" sz="6300" u="none" cap="none" strike="noStrike">
              <a:solidFill>
                <a:srgbClr val="000000"/>
              </a:solidFill>
              <a:latin typeface="Arial"/>
              <a:ea typeface="Arial"/>
              <a:cs typeface="Arial"/>
              <a:sym typeface="Arial"/>
            </a:endParaRPr>
          </a:p>
        </p:txBody>
      </p:sp>
      <p:sp>
        <p:nvSpPr>
          <p:cNvPr id="85" name="Google Shape;85;p1"/>
          <p:cNvSpPr/>
          <p:nvPr/>
        </p:nvSpPr>
        <p:spPr>
          <a:xfrm>
            <a:off x="0" y="0"/>
            <a:ext cx="43891199" cy="3705726"/>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86" name="Google Shape;86;p1"/>
          <p:cNvPicPr preferRelativeResize="0"/>
          <p:nvPr/>
        </p:nvPicPr>
        <p:blipFill rotWithShape="1">
          <a:blip r:embed="rId3">
            <a:alphaModFix/>
          </a:blip>
          <a:srcRect b="0" l="0" r="0" t="0"/>
          <a:stretch/>
        </p:blipFill>
        <p:spPr>
          <a:xfrm>
            <a:off x="907681" y="774211"/>
            <a:ext cx="2514127" cy="2157304"/>
          </a:xfrm>
          <a:prstGeom prst="rect">
            <a:avLst/>
          </a:prstGeom>
          <a:noFill/>
          <a:ln>
            <a:noFill/>
          </a:ln>
        </p:spPr>
      </p:pic>
      <p:pic>
        <p:nvPicPr>
          <p:cNvPr descr="https://users.cs.fiu.edu/~sadjadi/Teaching/SeniorProject/Resources/Logo/KFSCIS-vrt-white-gold.png" id="87" name="Google Shape;87;p1"/>
          <p:cNvPicPr preferRelativeResize="0"/>
          <p:nvPr/>
        </p:nvPicPr>
        <p:blipFill rotWithShape="1">
          <a:blip r:embed="rId4">
            <a:alphaModFix/>
          </a:blip>
          <a:srcRect b="0" l="0" r="0" t="0"/>
          <a:stretch/>
        </p:blipFill>
        <p:spPr>
          <a:xfrm>
            <a:off x="38889525" y="680375"/>
            <a:ext cx="4093994" cy="2344977"/>
          </a:xfrm>
          <a:prstGeom prst="rect">
            <a:avLst/>
          </a:prstGeom>
          <a:noFill/>
          <a:ln>
            <a:noFill/>
          </a:ln>
        </p:spPr>
      </p:pic>
      <p:sp>
        <p:nvSpPr>
          <p:cNvPr id="88" name="Google Shape;88;p1"/>
          <p:cNvSpPr/>
          <p:nvPr/>
        </p:nvSpPr>
        <p:spPr>
          <a:xfrm>
            <a:off x="8766311" y="329369"/>
            <a:ext cx="26358576" cy="304698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7200"/>
              <a:buFont typeface="Arial"/>
              <a:buNone/>
            </a:pPr>
            <a:r>
              <a:rPr b="1" i="0" lang="en-US" sz="7200" u="none" cap="none" strike="noStrike">
                <a:solidFill>
                  <a:srgbClr val="FFFFFF"/>
                </a:solidFill>
                <a:latin typeface="Arial"/>
                <a:ea typeface="Arial"/>
                <a:cs typeface="Arial"/>
                <a:sym typeface="Arial"/>
              </a:rPr>
              <a:t>Community Connect – Mitigating the Impacts of COVID-19</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rgbClr val="FFFFFF"/>
                </a:solidFill>
                <a:latin typeface="Arial"/>
                <a:ea typeface="Arial"/>
                <a:cs typeface="Arial"/>
                <a:sym typeface="Arial"/>
              </a:rPr>
              <a:t>Student:</a:t>
            </a:r>
            <a:r>
              <a:rPr b="0" i="0" lang="en-US" sz="4000" u="none" cap="none" strike="noStrike">
                <a:solidFill>
                  <a:srgbClr val="FFFFFF"/>
                </a:solidFill>
                <a:latin typeface="Arial"/>
                <a:ea typeface="Arial"/>
                <a:cs typeface="Arial"/>
                <a:sym typeface="Arial"/>
              </a:rPr>
              <a:t> </a:t>
            </a:r>
            <a:endParaRPr b="0" i="0" sz="40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rgbClr val="FFFFFF"/>
                </a:solidFill>
                <a:latin typeface="Arial"/>
                <a:ea typeface="Arial"/>
                <a:cs typeface="Arial"/>
                <a:sym typeface="Arial"/>
              </a:rPr>
              <a:t>Mentors:</a:t>
            </a:r>
            <a:r>
              <a:rPr b="0" i="0" lang="en-US" sz="4000" u="none" cap="none" strike="noStrike">
                <a:solidFill>
                  <a:srgbClr val="FFFFFF"/>
                </a:solidFill>
                <a:latin typeface="Arial"/>
                <a:ea typeface="Arial"/>
                <a:cs typeface="Arial"/>
                <a:sym typeface="Arial"/>
              </a:rPr>
              <a:t> Manuel Toledo, Marcus Muño</a:t>
            </a:r>
            <a:r>
              <a:rPr lang="en-US" sz="4000">
                <a:solidFill>
                  <a:srgbClr val="FFFFFF"/>
                </a:solidFill>
              </a:rPr>
              <a:t>z</a:t>
            </a:r>
            <a:r>
              <a:rPr b="0" i="0" lang="en-US" sz="4000" u="none" cap="none" strike="noStrike">
                <a:solidFill>
                  <a:srgbClr val="FFFFFF"/>
                </a:solidFill>
                <a:latin typeface="Arial"/>
                <a:ea typeface="Arial"/>
                <a:cs typeface="Arial"/>
                <a:sym typeface="Arial"/>
              </a:rPr>
              <a:t> , Shahin Vassigh</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rgbClr val="FFFFFF"/>
                </a:solidFill>
                <a:latin typeface="Arial"/>
                <a:ea typeface="Arial"/>
                <a:cs typeface="Arial"/>
                <a:sym typeface="Arial"/>
              </a:rPr>
              <a:t>Instructor: </a:t>
            </a:r>
            <a:r>
              <a:rPr b="0" i="0" lang="en-US" sz="4000" u="none" cap="none" strike="noStrike">
                <a:solidFill>
                  <a:srgbClr val="FFFFFF"/>
                </a:solidFill>
                <a:latin typeface="Arial"/>
                <a:ea typeface="Arial"/>
                <a:cs typeface="Arial"/>
                <a:sym typeface="Arial"/>
              </a:rPr>
              <a:t>Dr. Masoud Sadjadi, Florida International University</a:t>
            </a:r>
            <a:endParaRPr b="0" i="0" sz="1400" u="none" cap="none" strike="noStrike">
              <a:solidFill>
                <a:srgbClr val="000000"/>
              </a:solidFill>
              <a:latin typeface="Arial"/>
              <a:ea typeface="Arial"/>
              <a:cs typeface="Arial"/>
              <a:sym typeface="Arial"/>
            </a:endParaRPr>
          </a:p>
        </p:txBody>
      </p:sp>
      <p:sp>
        <p:nvSpPr>
          <p:cNvPr id="89" name="Google Shape;89;p1"/>
          <p:cNvSpPr/>
          <p:nvPr/>
        </p:nvSpPr>
        <p:spPr>
          <a:xfrm>
            <a:off x="1" y="3705726"/>
            <a:ext cx="43891199" cy="577516"/>
          </a:xfrm>
          <a:prstGeom prst="rect">
            <a:avLst/>
          </a:prstGeom>
          <a:gradFill>
            <a:gsLst>
              <a:gs pos="0">
                <a:srgbClr val="CC0066"/>
              </a:gs>
              <a:gs pos="100000">
                <a:srgbClr val="FFCC00"/>
              </a:gs>
            </a:gsLst>
            <a:lin ang="108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0" name="Google Shape;90;p1"/>
          <p:cNvSpPr/>
          <p:nvPr/>
        </p:nvSpPr>
        <p:spPr>
          <a:xfrm>
            <a:off x="520456" y="5162366"/>
            <a:ext cx="10075686" cy="544764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0" i="0" lang="en-US" sz="4800" u="sng" cap="none" strike="noStrike">
                <a:solidFill>
                  <a:srgbClr val="081E3F"/>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0"/>
              <a:buFont typeface="Arial"/>
              <a:buNone/>
            </a:pPr>
            <a:r>
              <a:rPr b="0" i="0" lang="en-US" sz="4000" u="none" cap="none" strike="noStrike">
                <a:solidFill>
                  <a:srgbClr val="081E3F"/>
                </a:solidFill>
                <a:latin typeface="Arial"/>
                <a:ea typeface="Arial"/>
                <a:cs typeface="Arial"/>
                <a:sym typeface="Arial"/>
              </a:rPr>
              <a:t>Due to COVID-19 pandemic the community is facing new challenges to communicate. Social distancing is the only way to mitigate the spread of Covid. Community Connect is trying to help with this situation by providing a stable online communication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400"/>
              <a:buFont typeface="Arial"/>
              <a:buNone/>
            </a:pPr>
            <a:r>
              <a:t/>
            </a:r>
            <a:endParaRPr b="0" i="0" sz="5400" u="sng" cap="none" strike="noStrike">
              <a:solidFill>
                <a:srgbClr val="081E3F"/>
              </a:solidFill>
              <a:latin typeface="Arial"/>
              <a:ea typeface="Arial"/>
              <a:cs typeface="Arial"/>
              <a:sym typeface="Arial"/>
            </a:endParaRPr>
          </a:p>
        </p:txBody>
      </p:sp>
      <p:sp>
        <p:nvSpPr>
          <p:cNvPr id="91" name="Google Shape;91;p1"/>
          <p:cNvSpPr/>
          <p:nvPr/>
        </p:nvSpPr>
        <p:spPr>
          <a:xfrm>
            <a:off x="11826450" y="5208525"/>
            <a:ext cx="18684600" cy="5878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0" i="0" lang="en-US" sz="4800" u="sng" cap="none" strike="noStrike">
                <a:solidFill>
                  <a:srgbClr val="081E3F"/>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a:p>
            <a:pPr indent="0" lvl="0" marL="0" rtl="0" algn="l">
              <a:spcBef>
                <a:spcPts val="0"/>
              </a:spcBef>
              <a:spcAft>
                <a:spcPts val="0"/>
              </a:spcAft>
              <a:buClr>
                <a:schemeClr val="dk1"/>
              </a:buClr>
              <a:buSzPts val="4000"/>
              <a:buFont typeface="Arial"/>
              <a:buNone/>
            </a:pPr>
            <a:r>
              <a:rPr lang="en-US" sz="4000">
                <a:solidFill>
                  <a:srgbClr val="081E3F"/>
                </a:solidFill>
              </a:rPr>
              <a:t>One of the main difficulties with with implementing the current system was that it had to be built from the ground up since the old system was built on a forum template. This made adding new features and maintaining CSS difficult since everything was coupled together. </a:t>
            </a:r>
            <a:endParaRPr sz="4000">
              <a:solidFill>
                <a:srgbClr val="081E3F"/>
              </a:solidFill>
            </a:endParaRPr>
          </a:p>
          <a:p>
            <a:pPr indent="0" lvl="0" marL="0" rtl="0" algn="l">
              <a:spcBef>
                <a:spcPts val="0"/>
              </a:spcBef>
              <a:spcAft>
                <a:spcPts val="0"/>
              </a:spcAft>
              <a:buClr>
                <a:schemeClr val="dk1"/>
              </a:buClr>
              <a:buSzPts val="4000"/>
              <a:buFont typeface="Arial"/>
              <a:buNone/>
            </a:pPr>
            <a:r>
              <a:rPr lang="en-US" sz="4000">
                <a:solidFill>
                  <a:srgbClr val="081E3F"/>
                </a:solidFill>
              </a:rPr>
              <a:t>The current system decouples all services and makes a clear separation between the client and server. The system uses APIs to retrieve the latest COVID-19 news based on location and topics. </a:t>
            </a:r>
            <a:endParaRPr sz="4000">
              <a:solidFill>
                <a:srgbClr val="081E3F"/>
              </a:solidFill>
            </a:endParaRPr>
          </a:p>
          <a:p>
            <a:pPr indent="0" lvl="0" marL="0" marR="0" rtl="0" algn="l">
              <a:lnSpc>
                <a:spcPct val="100000"/>
              </a:lnSpc>
              <a:spcBef>
                <a:spcPts val="0"/>
              </a:spcBef>
              <a:spcAft>
                <a:spcPts val="0"/>
              </a:spcAft>
              <a:buClr>
                <a:srgbClr val="000000"/>
              </a:buClr>
              <a:buSzPts val="4800"/>
              <a:buFont typeface="Arial"/>
              <a:buNone/>
            </a:pPr>
            <a:r>
              <a:t/>
            </a:r>
            <a:endParaRPr b="0" i="0" sz="4800" u="sng" cap="none" strike="noStrike">
              <a:solidFill>
                <a:srgbClr val="081E3F"/>
              </a:solidFill>
              <a:latin typeface="Arial"/>
              <a:ea typeface="Arial"/>
              <a:cs typeface="Arial"/>
              <a:sym typeface="Arial"/>
            </a:endParaRPr>
          </a:p>
        </p:txBody>
      </p:sp>
      <p:sp>
        <p:nvSpPr>
          <p:cNvPr id="92" name="Google Shape;92;p1"/>
          <p:cNvSpPr/>
          <p:nvPr/>
        </p:nvSpPr>
        <p:spPr>
          <a:xfrm>
            <a:off x="31083066" y="5241467"/>
            <a:ext cx="12184673" cy="58785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0" i="0" lang="en-US" sz="4800" u="sng" cap="none" strike="noStrike">
                <a:solidFill>
                  <a:srgbClr val="081E3F"/>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0"/>
              <a:buFont typeface="Arial"/>
              <a:buNone/>
            </a:pPr>
            <a:r>
              <a:t/>
            </a:r>
            <a:endParaRPr b="0" i="0" sz="1400" u="none" cap="none" strike="noStrike">
              <a:solidFill>
                <a:srgbClr val="000000"/>
              </a:solidFill>
              <a:latin typeface="Arial"/>
              <a:ea typeface="Arial"/>
              <a:cs typeface="Arial"/>
              <a:sym typeface="Arial"/>
            </a:endParaRPr>
          </a:p>
          <a:p>
            <a:pPr indent="0" lvl="0" marL="0" rtl="0" algn="l">
              <a:spcBef>
                <a:spcPts val="0"/>
              </a:spcBef>
              <a:spcAft>
                <a:spcPts val="0"/>
              </a:spcAft>
              <a:buClr>
                <a:srgbClr val="000000"/>
              </a:buClr>
              <a:buSzPts val="4000"/>
              <a:buFont typeface="Arial"/>
              <a:buNone/>
            </a:pPr>
            <a:r>
              <a:rPr lang="en-US" sz="4000">
                <a:solidFill>
                  <a:srgbClr val="081E3F"/>
                </a:solidFill>
              </a:rPr>
              <a:t>Frontend and Backend must be able to function separately. </a:t>
            </a:r>
            <a:endParaRPr sz="4000">
              <a:solidFill>
                <a:srgbClr val="081E3F"/>
              </a:solidFill>
            </a:endParaRPr>
          </a:p>
          <a:p>
            <a:pPr indent="0" lvl="0" marL="0" rtl="0" algn="l">
              <a:spcBef>
                <a:spcPts val="0"/>
              </a:spcBef>
              <a:spcAft>
                <a:spcPts val="0"/>
              </a:spcAft>
              <a:buClr>
                <a:srgbClr val="000000"/>
              </a:buClr>
              <a:buSzPts val="4000"/>
              <a:buFont typeface="Arial"/>
              <a:buNone/>
            </a:pPr>
            <a:r>
              <a:rPr lang="en-US" sz="4000">
                <a:solidFill>
                  <a:srgbClr val="081E3F"/>
                </a:solidFill>
              </a:rPr>
              <a:t>Backend must be containerized</a:t>
            </a:r>
            <a:endParaRPr sz="4000">
              <a:solidFill>
                <a:srgbClr val="081E3F"/>
              </a:solidFill>
            </a:endParaRPr>
          </a:p>
          <a:p>
            <a:pPr indent="0" lvl="0" marL="0" rtl="0" algn="l">
              <a:spcBef>
                <a:spcPts val="0"/>
              </a:spcBef>
              <a:spcAft>
                <a:spcPts val="0"/>
              </a:spcAft>
              <a:buClr>
                <a:srgbClr val="000000"/>
              </a:buClr>
              <a:buSzPts val="4000"/>
              <a:buFont typeface="Arial"/>
              <a:buNone/>
            </a:pPr>
            <a:r>
              <a:rPr lang="en-US" sz="4000">
                <a:solidFill>
                  <a:srgbClr val="081E3F"/>
                </a:solidFill>
              </a:rPr>
              <a:t>Must be able to create the models for Guides, News, and Trends and store the relevant information in a database.</a:t>
            </a:r>
            <a:endParaRPr sz="4000">
              <a:solidFill>
                <a:srgbClr val="081E3F"/>
              </a:solidFill>
            </a:endParaRPr>
          </a:p>
          <a:p>
            <a:pPr indent="0" lvl="0" marL="0" rtl="0" algn="l">
              <a:spcBef>
                <a:spcPts val="0"/>
              </a:spcBef>
              <a:spcAft>
                <a:spcPts val="0"/>
              </a:spcAft>
              <a:buClr>
                <a:srgbClr val="000000"/>
              </a:buClr>
              <a:buSzPts val="4000"/>
              <a:buFont typeface="Arial"/>
              <a:buNone/>
            </a:pPr>
            <a:r>
              <a:rPr lang="en-US" sz="4000">
                <a:solidFill>
                  <a:srgbClr val="081E3F"/>
                </a:solidFill>
              </a:rPr>
              <a:t>Create a respective web API.</a:t>
            </a:r>
            <a:endParaRPr sz="4000">
              <a:solidFill>
                <a:srgbClr val="081E3F"/>
              </a:solidFill>
            </a:endParaRPr>
          </a:p>
        </p:txBody>
      </p:sp>
      <p:sp>
        <p:nvSpPr>
          <p:cNvPr id="93" name="Google Shape;93;p1"/>
          <p:cNvSpPr/>
          <p:nvPr/>
        </p:nvSpPr>
        <p:spPr>
          <a:xfrm>
            <a:off x="520456" y="10872417"/>
            <a:ext cx="42888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0" i="0" lang="en-US" sz="4800" u="sng" cap="none" strike="noStrike">
                <a:solidFill>
                  <a:srgbClr val="081E3F"/>
                </a:solidFill>
                <a:latin typeface="Arial"/>
                <a:ea typeface="Arial"/>
                <a:cs typeface="Arial"/>
                <a:sym typeface="Arial"/>
              </a:rPr>
              <a:t>System Design:</a:t>
            </a:r>
            <a:endParaRPr b="0" i="0" sz="1400" u="none" cap="none" strike="noStrike">
              <a:solidFill>
                <a:srgbClr val="000000"/>
              </a:solidFill>
              <a:latin typeface="Arial"/>
              <a:ea typeface="Arial"/>
              <a:cs typeface="Arial"/>
              <a:sym typeface="Arial"/>
            </a:endParaRPr>
          </a:p>
        </p:txBody>
      </p:sp>
      <p:sp>
        <p:nvSpPr>
          <p:cNvPr id="94" name="Google Shape;94;p1"/>
          <p:cNvSpPr/>
          <p:nvPr/>
        </p:nvSpPr>
        <p:spPr>
          <a:xfrm>
            <a:off x="16311483" y="11120019"/>
            <a:ext cx="45897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0" i="0" lang="en-US" sz="4800" u="sng" cap="none" strike="noStrike">
                <a:solidFill>
                  <a:srgbClr val="081E3F"/>
                </a:solidFill>
                <a:latin typeface="Arial"/>
                <a:ea typeface="Arial"/>
                <a:cs typeface="Arial"/>
                <a:sym typeface="Arial"/>
              </a:rPr>
              <a:t>Object Diagram:</a:t>
            </a:r>
            <a:endParaRPr b="0" i="0" sz="1400" u="none" cap="none" strike="noStrike">
              <a:solidFill>
                <a:srgbClr val="000000"/>
              </a:solidFill>
              <a:latin typeface="Arial"/>
              <a:ea typeface="Arial"/>
              <a:cs typeface="Arial"/>
              <a:sym typeface="Arial"/>
            </a:endParaRPr>
          </a:p>
        </p:txBody>
      </p:sp>
      <p:sp>
        <p:nvSpPr>
          <p:cNvPr id="95" name="Google Shape;95;p1"/>
          <p:cNvSpPr/>
          <p:nvPr/>
        </p:nvSpPr>
        <p:spPr>
          <a:xfrm>
            <a:off x="31083078" y="11120023"/>
            <a:ext cx="11129700" cy="5262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0" i="0" lang="en-US" sz="4800" u="sng" cap="none" strike="noStrike">
                <a:solidFill>
                  <a:srgbClr val="081E3F"/>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0"/>
              <a:buFont typeface="Arial"/>
              <a:buNone/>
            </a:pPr>
            <a:r>
              <a:rPr lang="en-US" sz="4000">
                <a:solidFill>
                  <a:srgbClr val="081E3F"/>
                </a:solidFill>
              </a:rPr>
              <a:t>Created the Backend in a separate folder within the project. Used Docker to create containers for the Django project and and for the database using a Postgres image, </a:t>
            </a:r>
            <a:endParaRPr sz="4000">
              <a:solidFill>
                <a:srgbClr val="081E3F"/>
              </a:solidFill>
            </a:endParaRPr>
          </a:p>
          <a:p>
            <a:pPr indent="0" lvl="0" marL="0" marR="0" rtl="0" algn="l">
              <a:lnSpc>
                <a:spcPct val="100000"/>
              </a:lnSpc>
              <a:spcBef>
                <a:spcPts val="0"/>
              </a:spcBef>
              <a:spcAft>
                <a:spcPts val="0"/>
              </a:spcAft>
              <a:buClr>
                <a:srgbClr val="000000"/>
              </a:buClr>
              <a:buSzPts val="4000"/>
              <a:buFont typeface="Arial"/>
              <a:buNone/>
            </a:pPr>
            <a:r>
              <a:rPr lang="en-US" sz="4000">
                <a:solidFill>
                  <a:srgbClr val="081E3F"/>
                </a:solidFill>
              </a:rPr>
              <a:t>Using Django models for </a:t>
            </a:r>
            <a:r>
              <a:rPr lang="en-US" sz="4000">
                <a:solidFill>
                  <a:srgbClr val="081E3F"/>
                </a:solidFill>
              </a:rPr>
              <a:t>Guides, News, and Trends were created along with the web API using Django Rest Framework. </a:t>
            </a:r>
            <a:endParaRPr sz="4000">
              <a:solidFill>
                <a:srgbClr val="081E3F"/>
              </a:solidFill>
            </a:endParaRPr>
          </a:p>
          <a:p>
            <a:pPr indent="0" lvl="0" marL="0" marR="0" rtl="0" algn="l">
              <a:lnSpc>
                <a:spcPct val="100000"/>
              </a:lnSpc>
              <a:spcBef>
                <a:spcPts val="0"/>
              </a:spcBef>
              <a:spcAft>
                <a:spcPts val="0"/>
              </a:spcAft>
              <a:buClr>
                <a:srgbClr val="000000"/>
              </a:buClr>
              <a:buSzPts val="4800"/>
              <a:buFont typeface="Arial"/>
              <a:buNone/>
            </a:pPr>
            <a:r>
              <a:t/>
            </a:r>
            <a:endParaRPr b="0" i="0" sz="4800" u="sng" cap="none" strike="noStrike">
              <a:solidFill>
                <a:srgbClr val="081E3F"/>
              </a:solidFill>
              <a:latin typeface="Arial"/>
              <a:ea typeface="Arial"/>
              <a:cs typeface="Arial"/>
              <a:sym typeface="Arial"/>
            </a:endParaRPr>
          </a:p>
        </p:txBody>
      </p:sp>
      <p:sp>
        <p:nvSpPr>
          <p:cNvPr id="96" name="Google Shape;96;p1"/>
          <p:cNvSpPr/>
          <p:nvPr/>
        </p:nvSpPr>
        <p:spPr>
          <a:xfrm>
            <a:off x="988850" y="22767350"/>
            <a:ext cx="9607200" cy="7644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0" i="0" lang="en-US" sz="4800" u="sng" cap="none" strike="noStrike">
                <a:solidFill>
                  <a:srgbClr val="081E3F"/>
                </a:solidFill>
                <a:latin typeface="Arial"/>
                <a:ea typeface="Arial"/>
                <a:cs typeface="Arial"/>
                <a:sym typeface="Arial"/>
              </a:rPr>
              <a:t>Verification:</a:t>
            </a:r>
            <a:endParaRPr b="0" i="0" sz="4800" u="sng" cap="none" strike="noStrike">
              <a:solidFill>
                <a:srgbClr val="081E3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0"/>
              <a:buFont typeface="Arial"/>
              <a:buNone/>
            </a:pPr>
            <a:r>
              <a:rPr lang="en-US" sz="4000">
                <a:solidFill>
                  <a:srgbClr val="081E3F"/>
                </a:solidFill>
              </a:rPr>
              <a:t>It was ensured that all systems </a:t>
            </a:r>
            <a:r>
              <a:rPr lang="en-US" sz="4000">
                <a:solidFill>
                  <a:srgbClr val="081E3F"/>
                </a:solidFill>
              </a:rPr>
              <a:t>could properly initialize the database and run the project through the backend folder. </a:t>
            </a:r>
            <a:endParaRPr sz="4000">
              <a:solidFill>
                <a:srgbClr val="081E3F"/>
              </a:solidFill>
            </a:endParaRPr>
          </a:p>
          <a:p>
            <a:pPr indent="0" lvl="0" marL="0" marR="0" rtl="0" algn="l">
              <a:lnSpc>
                <a:spcPct val="100000"/>
              </a:lnSpc>
              <a:spcBef>
                <a:spcPts val="0"/>
              </a:spcBef>
              <a:spcAft>
                <a:spcPts val="0"/>
              </a:spcAft>
              <a:buClr>
                <a:srgbClr val="000000"/>
              </a:buClr>
              <a:buSzPts val="4000"/>
              <a:buFont typeface="Arial"/>
              <a:buNone/>
            </a:pPr>
            <a:r>
              <a:rPr lang="en-US" sz="4000">
                <a:solidFill>
                  <a:srgbClr val="081E3F"/>
                </a:solidFill>
              </a:rPr>
              <a:t>We tested that the api was working as it should with the correct data displayed per request. </a:t>
            </a:r>
            <a:endParaRPr sz="4000">
              <a:solidFill>
                <a:srgbClr val="081E3F"/>
              </a:solidFill>
            </a:endParaRPr>
          </a:p>
          <a:p>
            <a:pPr indent="0" lvl="0" marL="0" marR="0" rtl="0" algn="l">
              <a:lnSpc>
                <a:spcPct val="100000"/>
              </a:lnSpc>
              <a:spcBef>
                <a:spcPts val="0"/>
              </a:spcBef>
              <a:spcAft>
                <a:spcPts val="0"/>
              </a:spcAft>
              <a:buClr>
                <a:srgbClr val="000000"/>
              </a:buClr>
              <a:buSzPts val="4000"/>
              <a:buFont typeface="Arial"/>
              <a:buNone/>
            </a:pPr>
            <a:r>
              <a:rPr lang="en-US" sz="4000">
                <a:solidFill>
                  <a:srgbClr val="081E3F"/>
                </a:solidFill>
              </a:rPr>
              <a:t>For the future iterations, they should test that mock data is being stored properly in the database.</a:t>
            </a:r>
            <a:endParaRPr sz="4000">
              <a:solidFill>
                <a:srgbClr val="081E3F"/>
              </a:solidFill>
            </a:endParaRPr>
          </a:p>
        </p:txBody>
      </p:sp>
      <p:sp>
        <p:nvSpPr>
          <p:cNvPr id="97" name="Google Shape;97;p1"/>
          <p:cNvSpPr/>
          <p:nvPr/>
        </p:nvSpPr>
        <p:spPr>
          <a:xfrm>
            <a:off x="16311476" y="22821575"/>
            <a:ext cx="40941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0" i="0" lang="en-US" sz="4800" u="sng" cap="none" strike="noStrike">
                <a:solidFill>
                  <a:srgbClr val="081E3F"/>
                </a:solidFill>
                <a:latin typeface="Arial"/>
                <a:ea typeface="Arial"/>
                <a:cs typeface="Arial"/>
                <a:sym typeface="Arial"/>
              </a:rPr>
              <a:t>Screenshots:</a:t>
            </a:r>
            <a:endParaRPr b="0" i="0" sz="1400" u="none" cap="none" strike="noStrike">
              <a:solidFill>
                <a:srgbClr val="000000"/>
              </a:solidFill>
              <a:latin typeface="Arial"/>
              <a:ea typeface="Arial"/>
              <a:cs typeface="Arial"/>
              <a:sym typeface="Arial"/>
            </a:endParaRPr>
          </a:p>
        </p:txBody>
      </p:sp>
      <p:sp>
        <p:nvSpPr>
          <p:cNvPr id="98" name="Google Shape;98;p1"/>
          <p:cNvSpPr/>
          <p:nvPr/>
        </p:nvSpPr>
        <p:spPr>
          <a:xfrm>
            <a:off x="31083069" y="16946094"/>
            <a:ext cx="10556700" cy="5262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0" i="0" lang="en-US" sz="4800" u="sng" cap="none" strike="noStrike">
                <a:solidFill>
                  <a:srgbClr val="081E3F"/>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800"/>
              <a:buFont typeface="Arial"/>
              <a:buNone/>
            </a:pPr>
            <a:r>
              <a:rPr lang="en-US" sz="4800">
                <a:solidFill>
                  <a:srgbClr val="081E3F"/>
                </a:solidFill>
              </a:rPr>
              <a:t>A separate Backend was created in order to create a decoupled developing environment. It was imperative to be able to make changes in either frontend or backend without </a:t>
            </a:r>
            <a:r>
              <a:rPr lang="en-US" sz="4800">
                <a:solidFill>
                  <a:srgbClr val="081E3F"/>
                </a:solidFill>
              </a:rPr>
              <a:t>severely</a:t>
            </a:r>
            <a:r>
              <a:rPr lang="en-US" sz="4800">
                <a:solidFill>
                  <a:srgbClr val="081E3F"/>
                </a:solidFill>
              </a:rPr>
              <a:t> affecting the other. </a:t>
            </a:r>
            <a:endParaRPr b="0" i="0" sz="4800" cap="none" strike="noStrike">
              <a:solidFill>
                <a:srgbClr val="081E3F"/>
              </a:solidFill>
              <a:latin typeface="Arial"/>
              <a:ea typeface="Arial"/>
              <a:cs typeface="Arial"/>
              <a:sym typeface="Arial"/>
            </a:endParaRPr>
          </a:p>
        </p:txBody>
      </p:sp>
      <p:sp>
        <p:nvSpPr>
          <p:cNvPr id="99" name="Google Shape;99;p1"/>
          <p:cNvSpPr txBox="1"/>
          <p:nvPr/>
        </p:nvSpPr>
        <p:spPr>
          <a:xfrm>
            <a:off x="1284288" y="31775400"/>
            <a:ext cx="41344800" cy="505800"/>
          </a:xfrm>
          <a:prstGeom prst="rect">
            <a:avLst/>
          </a:prstGeom>
          <a:noFill/>
          <a:ln>
            <a:noFill/>
          </a:ln>
        </p:spPr>
        <p:txBody>
          <a:bodyPr anchorCtr="0" anchor="t" bIns="36975" lIns="73975" spcFirstLastPara="1" rIns="73975" wrap="square" tIns="36975">
            <a:spAutoFit/>
          </a:bodyPr>
          <a:lstStyle/>
          <a:p>
            <a:pPr indent="-493712" lvl="0" marL="493712" marR="0" rtl="0" algn="ctr">
              <a:lnSpc>
                <a:spcPct val="100000"/>
              </a:lnSpc>
              <a:spcBef>
                <a:spcPts val="0"/>
              </a:spcBef>
              <a:spcAft>
                <a:spcPts val="0"/>
              </a:spcAft>
              <a:buClr>
                <a:srgbClr val="3333CC"/>
              </a:buClr>
              <a:buSzPts val="2800"/>
              <a:buFont typeface="Arial"/>
              <a:buNone/>
            </a:pPr>
            <a:r>
              <a:rPr b="0" i="0" lang="en-US" sz="2800" u="none" cap="none" strike="noStrike">
                <a:solidFill>
                  <a:schemeClr val="dk1"/>
                </a:solidFill>
                <a:latin typeface="Arial"/>
                <a:ea typeface="Arial"/>
                <a:cs typeface="Arial"/>
                <a:sym typeface="Arial"/>
              </a:rPr>
              <a:t>The material presented in this poster is based upon the work supported by Shahin Vassigh. We thank our mentors Manuel Toledo, Marcus Muño</a:t>
            </a:r>
            <a:r>
              <a:rPr lang="en-US" sz="2800">
                <a:solidFill>
                  <a:schemeClr val="dk1"/>
                </a:solidFill>
              </a:rPr>
              <a:t>z</a:t>
            </a:r>
            <a:r>
              <a:rPr b="0" i="0" lang="en-US" sz="2800" u="none" cap="none" strike="noStrike">
                <a:solidFill>
                  <a:schemeClr val="dk1"/>
                </a:solidFill>
                <a:latin typeface="Arial"/>
                <a:ea typeface="Arial"/>
                <a:cs typeface="Arial"/>
                <a:sym typeface="Arial"/>
              </a:rPr>
              <a:t>,  and Lisbeth Santana, for assistance, cooperation and mentorship that we received throughout this process.</a:t>
            </a:r>
            <a:endParaRPr b="0" i="0" sz="1400" u="none" cap="none" strike="noStrike">
              <a:solidFill>
                <a:srgbClr val="000000"/>
              </a:solidFill>
              <a:latin typeface="Arial"/>
              <a:ea typeface="Arial"/>
              <a:cs typeface="Arial"/>
              <a:sym typeface="Arial"/>
            </a:endParaRPr>
          </a:p>
        </p:txBody>
      </p:sp>
      <p:sp>
        <p:nvSpPr>
          <p:cNvPr id="100" name="Google Shape;100;p1"/>
          <p:cNvSpPr txBox="1"/>
          <p:nvPr/>
        </p:nvSpPr>
        <p:spPr>
          <a:xfrm>
            <a:off x="-59611" y="31322244"/>
            <a:ext cx="3735300" cy="505500"/>
          </a:xfrm>
          <a:prstGeom prst="rect">
            <a:avLst/>
          </a:prstGeom>
          <a:solidFill>
            <a:srgbClr val="000000"/>
          </a:solidFill>
          <a:ln cap="flat" cmpd="sng" w="12700">
            <a:solidFill>
              <a:srgbClr val="0033CC"/>
            </a:solidFill>
            <a:prstDash val="solid"/>
            <a:miter lim="800000"/>
            <a:headEnd len="sm" w="sm" type="none"/>
            <a:tailEnd len="sm" w="sm" type="none"/>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2800"/>
              <a:buFont typeface="Arial"/>
              <a:buNone/>
            </a:pPr>
            <a:r>
              <a:rPr b="1" i="0" lang="en-US" sz="2800" u="none" cap="none" strike="noStrike">
                <a:solidFill>
                  <a:srgbClr val="B6862C"/>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pic>
        <p:nvPicPr>
          <p:cNvPr descr="Table&#10;&#10;Description automatically generated" id="101" name="Google Shape;101;p1"/>
          <p:cNvPicPr preferRelativeResize="0"/>
          <p:nvPr/>
        </p:nvPicPr>
        <p:blipFill rotWithShape="1">
          <a:blip r:embed="rId5">
            <a:alphaModFix/>
          </a:blip>
          <a:srcRect b="0" l="0" r="0" t="0"/>
          <a:stretch/>
        </p:blipFill>
        <p:spPr>
          <a:xfrm>
            <a:off x="520450" y="11645125"/>
            <a:ext cx="13941352" cy="10617125"/>
          </a:xfrm>
          <a:prstGeom prst="rect">
            <a:avLst/>
          </a:prstGeom>
          <a:noFill/>
          <a:ln>
            <a:noFill/>
          </a:ln>
        </p:spPr>
      </p:pic>
      <p:pic>
        <p:nvPicPr>
          <p:cNvPr id="102" name="Google Shape;102;p1"/>
          <p:cNvPicPr preferRelativeResize="0"/>
          <p:nvPr/>
        </p:nvPicPr>
        <p:blipFill rotWithShape="1">
          <a:blip r:embed="rId6">
            <a:alphaModFix/>
          </a:blip>
          <a:srcRect b="0" l="0" r="0" t="0"/>
          <a:stretch/>
        </p:blipFill>
        <p:spPr>
          <a:xfrm>
            <a:off x="15764663" y="12625888"/>
            <a:ext cx="5306725" cy="3705725"/>
          </a:xfrm>
          <a:prstGeom prst="rect">
            <a:avLst/>
          </a:prstGeom>
          <a:noFill/>
          <a:ln>
            <a:noFill/>
          </a:ln>
        </p:spPr>
      </p:pic>
      <p:pic>
        <p:nvPicPr>
          <p:cNvPr id="103" name="Google Shape;103;p1"/>
          <p:cNvPicPr preferRelativeResize="0"/>
          <p:nvPr/>
        </p:nvPicPr>
        <p:blipFill rotWithShape="1">
          <a:blip r:embed="rId7">
            <a:alphaModFix/>
          </a:blip>
          <a:srcRect b="0" l="0" r="0" t="0"/>
          <a:stretch/>
        </p:blipFill>
        <p:spPr>
          <a:xfrm>
            <a:off x="32891888" y="24126613"/>
            <a:ext cx="1927625" cy="2157326"/>
          </a:xfrm>
          <a:prstGeom prst="rect">
            <a:avLst/>
          </a:prstGeom>
          <a:noFill/>
          <a:ln>
            <a:noFill/>
          </a:ln>
        </p:spPr>
      </p:pic>
      <p:pic>
        <p:nvPicPr>
          <p:cNvPr id="104" name="Google Shape;104;p1"/>
          <p:cNvPicPr preferRelativeResize="0"/>
          <p:nvPr/>
        </p:nvPicPr>
        <p:blipFill rotWithShape="1">
          <a:blip r:embed="rId8">
            <a:alphaModFix/>
          </a:blip>
          <a:srcRect b="28163" l="0" r="0" t="23294"/>
          <a:stretch/>
        </p:blipFill>
        <p:spPr>
          <a:xfrm>
            <a:off x="38330375" y="23945225"/>
            <a:ext cx="4589700" cy="1927625"/>
          </a:xfrm>
          <a:prstGeom prst="rect">
            <a:avLst/>
          </a:prstGeom>
          <a:noFill/>
          <a:ln>
            <a:noFill/>
          </a:ln>
        </p:spPr>
      </p:pic>
      <p:pic>
        <p:nvPicPr>
          <p:cNvPr id="105" name="Google Shape;105;p1"/>
          <p:cNvPicPr preferRelativeResize="0"/>
          <p:nvPr/>
        </p:nvPicPr>
        <p:blipFill rotWithShape="1">
          <a:blip r:embed="rId9">
            <a:alphaModFix/>
          </a:blip>
          <a:srcRect b="0" l="0" r="0" t="0"/>
          <a:stretch/>
        </p:blipFill>
        <p:spPr>
          <a:xfrm>
            <a:off x="35646825" y="26554275"/>
            <a:ext cx="2132265" cy="1927626"/>
          </a:xfrm>
          <a:prstGeom prst="rect">
            <a:avLst/>
          </a:prstGeom>
          <a:noFill/>
          <a:ln>
            <a:noFill/>
          </a:ln>
        </p:spPr>
      </p:pic>
      <p:pic>
        <p:nvPicPr>
          <p:cNvPr id="106" name="Google Shape;106;p1"/>
          <p:cNvPicPr preferRelativeResize="0"/>
          <p:nvPr/>
        </p:nvPicPr>
        <p:blipFill rotWithShape="1">
          <a:blip r:embed="rId10">
            <a:alphaModFix/>
          </a:blip>
          <a:srcRect b="0" l="0" r="0" t="0"/>
          <a:stretch/>
        </p:blipFill>
        <p:spPr>
          <a:xfrm>
            <a:off x="32327109" y="26554263"/>
            <a:ext cx="3057194" cy="3705724"/>
          </a:xfrm>
          <a:prstGeom prst="rect">
            <a:avLst/>
          </a:prstGeom>
          <a:noFill/>
          <a:ln>
            <a:noFill/>
          </a:ln>
        </p:spPr>
      </p:pic>
      <p:pic>
        <p:nvPicPr>
          <p:cNvPr id="107" name="Google Shape;107;p1"/>
          <p:cNvPicPr preferRelativeResize="0"/>
          <p:nvPr/>
        </p:nvPicPr>
        <p:blipFill rotWithShape="1">
          <a:blip r:embed="rId11">
            <a:alphaModFix/>
          </a:blip>
          <a:srcRect b="0" l="0" r="0" t="0"/>
          <a:stretch/>
        </p:blipFill>
        <p:spPr>
          <a:xfrm>
            <a:off x="38361763" y="26554275"/>
            <a:ext cx="1927625" cy="1927625"/>
          </a:xfrm>
          <a:prstGeom prst="rect">
            <a:avLst/>
          </a:prstGeom>
          <a:noFill/>
          <a:ln>
            <a:noFill/>
          </a:ln>
        </p:spPr>
      </p:pic>
      <p:pic>
        <p:nvPicPr>
          <p:cNvPr id="108" name="Google Shape;108;p1"/>
          <p:cNvPicPr preferRelativeResize="0"/>
          <p:nvPr/>
        </p:nvPicPr>
        <p:blipFill rotWithShape="1">
          <a:blip r:embed="rId12">
            <a:alphaModFix/>
          </a:blip>
          <a:srcRect b="33720" l="0" r="0" t="35158"/>
          <a:stretch/>
        </p:blipFill>
        <p:spPr>
          <a:xfrm>
            <a:off x="35384300" y="28693100"/>
            <a:ext cx="7397224" cy="1778576"/>
          </a:xfrm>
          <a:prstGeom prst="rect">
            <a:avLst/>
          </a:prstGeom>
          <a:noFill/>
          <a:ln>
            <a:noFill/>
          </a:ln>
        </p:spPr>
      </p:pic>
      <p:pic>
        <p:nvPicPr>
          <p:cNvPr id="109" name="Google Shape;109;p1"/>
          <p:cNvPicPr preferRelativeResize="0"/>
          <p:nvPr/>
        </p:nvPicPr>
        <p:blipFill rotWithShape="1">
          <a:blip r:embed="rId13">
            <a:alphaModFix/>
          </a:blip>
          <a:srcRect b="0" l="0" r="0" t="0"/>
          <a:stretch/>
        </p:blipFill>
        <p:spPr>
          <a:xfrm>
            <a:off x="40872084" y="26446525"/>
            <a:ext cx="2143125" cy="2143125"/>
          </a:xfrm>
          <a:prstGeom prst="rect">
            <a:avLst/>
          </a:prstGeom>
          <a:noFill/>
          <a:ln>
            <a:noFill/>
          </a:ln>
        </p:spPr>
      </p:pic>
      <p:grpSp>
        <p:nvGrpSpPr>
          <p:cNvPr id="110" name="Google Shape;110;p1"/>
          <p:cNvGrpSpPr/>
          <p:nvPr/>
        </p:nvGrpSpPr>
        <p:grpSpPr>
          <a:xfrm>
            <a:off x="22374255" y="11995183"/>
            <a:ext cx="5306403" cy="4070417"/>
            <a:chOff x="15930474" y="11990137"/>
            <a:chExt cx="8201550" cy="8201524"/>
          </a:xfrm>
        </p:grpSpPr>
        <p:pic>
          <p:nvPicPr>
            <p:cNvPr id="111" name="Google Shape;111;p1"/>
            <p:cNvPicPr preferRelativeResize="0"/>
            <p:nvPr/>
          </p:nvPicPr>
          <p:blipFill>
            <a:blip r:embed="rId14">
              <a:alphaModFix/>
            </a:blip>
            <a:stretch>
              <a:fillRect/>
            </a:stretch>
          </p:blipFill>
          <p:spPr>
            <a:xfrm>
              <a:off x="15930474" y="11990137"/>
              <a:ext cx="8201550" cy="8201524"/>
            </a:xfrm>
            <a:prstGeom prst="rect">
              <a:avLst/>
            </a:prstGeom>
            <a:noFill/>
            <a:ln>
              <a:noFill/>
            </a:ln>
          </p:spPr>
        </p:pic>
        <p:pic>
          <p:nvPicPr>
            <p:cNvPr id="112" name="Google Shape;112;p1"/>
            <p:cNvPicPr preferRelativeResize="0"/>
            <p:nvPr/>
          </p:nvPicPr>
          <p:blipFill rotWithShape="1">
            <a:blip r:embed="rId15">
              <a:alphaModFix/>
            </a:blip>
            <a:srcRect b="83787" l="4705" r="85594" t="5341"/>
            <a:stretch/>
          </p:blipFill>
          <p:spPr>
            <a:xfrm>
              <a:off x="16659475" y="12678000"/>
              <a:ext cx="766400" cy="831000"/>
            </a:xfrm>
            <a:prstGeom prst="rect">
              <a:avLst/>
            </a:prstGeom>
            <a:noFill/>
            <a:ln>
              <a:noFill/>
            </a:ln>
          </p:spPr>
        </p:pic>
      </p:grpSp>
      <p:pic>
        <p:nvPicPr>
          <p:cNvPr id="113" name="Google Shape;113;p1"/>
          <p:cNvPicPr preferRelativeResize="0"/>
          <p:nvPr/>
        </p:nvPicPr>
        <p:blipFill>
          <a:blip r:embed="rId16">
            <a:alphaModFix/>
          </a:blip>
          <a:stretch>
            <a:fillRect/>
          </a:stretch>
        </p:blipFill>
        <p:spPr>
          <a:xfrm>
            <a:off x="18137363" y="17006500"/>
            <a:ext cx="6062775" cy="4070425"/>
          </a:xfrm>
          <a:prstGeom prst="rect">
            <a:avLst/>
          </a:prstGeom>
          <a:noFill/>
          <a:ln>
            <a:noFill/>
          </a:ln>
        </p:spPr>
      </p:pic>
      <p:pic>
        <p:nvPicPr>
          <p:cNvPr id="114" name="Google Shape;114;p1"/>
          <p:cNvPicPr preferRelativeResize="0"/>
          <p:nvPr/>
        </p:nvPicPr>
        <p:blipFill rotWithShape="1">
          <a:blip r:embed="rId17">
            <a:alphaModFix/>
          </a:blip>
          <a:srcRect b="46751" l="0" r="0" t="0"/>
          <a:stretch/>
        </p:blipFill>
        <p:spPr>
          <a:xfrm>
            <a:off x="10798000" y="26996400"/>
            <a:ext cx="9455775" cy="4070426"/>
          </a:xfrm>
          <a:prstGeom prst="rect">
            <a:avLst/>
          </a:prstGeom>
          <a:noFill/>
          <a:ln>
            <a:noFill/>
          </a:ln>
        </p:spPr>
      </p:pic>
      <p:pic>
        <p:nvPicPr>
          <p:cNvPr id="115" name="Google Shape;115;p1"/>
          <p:cNvPicPr preferRelativeResize="0"/>
          <p:nvPr/>
        </p:nvPicPr>
        <p:blipFill>
          <a:blip r:embed="rId18">
            <a:alphaModFix/>
          </a:blip>
          <a:stretch>
            <a:fillRect/>
          </a:stretch>
        </p:blipFill>
        <p:spPr>
          <a:xfrm>
            <a:off x="11382063" y="22982638"/>
            <a:ext cx="4143375" cy="3533775"/>
          </a:xfrm>
          <a:prstGeom prst="rect">
            <a:avLst/>
          </a:prstGeom>
          <a:noFill/>
          <a:ln>
            <a:noFill/>
          </a:ln>
        </p:spPr>
      </p:pic>
      <p:pic>
        <p:nvPicPr>
          <p:cNvPr id="116" name="Google Shape;116;p1"/>
          <p:cNvPicPr preferRelativeResize="0"/>
          <p:nvPr/>
        </p:nvPicPr>
        <p:blipFill rotWithShape="1">
          <a:blip r:embed="rId19">
            <a:alphaModFix/>
          </a:blip>
          <a:srcRect b="37566" l="0" r="0" t="0"/>
          <a:stretch/>
        </p:blipFill>
        <p:spPr>
          <a:xfrm>
            <a:off x="20307788" y="23702350"/>
            <a:ext cx="10556698" cy="544762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2021-04-11T17:23:24Z</dcterms:created>
  <dc:creator>Gabriel Perez</dc:creator>
</cp:coreProperties>
</file>