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Lst>
  <p:sldSz cy="32918400" cx="438912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6" roundtripDataSignature="AMtx7mgVCasXVRAHZEz8Dlg6wm1oe5q5S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5" Type="http://schemas.openxmlformats.org/officeDocument/2006/relationships/slide" Target="slides/slide1.xml"/><Relationship Id="rId6"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2" name="Google Shape;8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1" name="Shape 11"/>
        <p:cNvGrpSpPr/>
        <p:nvPr/>
      </p:nvGrpSpPr>
      <p:grpSpPr>
        <a:xfrm>
          <a:off x="0" y="0"/>
          <a:ext cx="0" cy="0"/>
          <a:chOff x="0" y="0"/>
          <a:chExt cx="0" cy="0"/>
        </a:xfrm>
      </p:grpSpPr>
      <p:sp>
        <p:nvSpPr>
          <p:cNvPr id="12" name="Google Shape;12;p3"/>
          <p:cNvSpPr txBox="1"/>
          <p:nvPr>
            <p:ph type="ctrTitle"/>
          </p:nvPr>
        </p:nvSpPr>
        <p:spPr>
          <a:xfrm>
            <a:off x="3291840" y="5387342"/>
            <a:ext cx="37307519" cy="1146048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28800"/>
              <a:buFont typeface="Arial"/>
              <a:buNone/>
              <a:defRPr sz="288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 name="Google Shape;13;p3"/>
          <p:cNvSpPr txBox="1"/>
          <p:nvPr>
            <p:ph idx="1" type="subTitle"/>
          </p:nvPr>
        </p:nvSpPr>
        <p:spPr>
          <a:xfrm>
            <a:off x="5486400" y="17289781"/>
            <a:ext cx="32918401" cy="7947658"/>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4800"/>
              </a:spcBef>
              <a:spcAft>
                <a:spcPts val="0"/>
              </a:spcAft>
              <a:buClr>
                <a:schemeClr val="dk1"/>
              </a:buClr>
              <a:buSzPts val="11520"/>
              <a:buNone/>
              <a:defRPr sz="11520"/>
            </a:lvl1pPr>
            <a:lvl2pPr lvl="1" algn="ctr">
              <a:lnSpc>
                <a:spcPct val="90000"/>
              </a:lnSpc>
              <a:spcBef>
                <a:spcPts val="2400"/>
              </a:spcBef>
              <a:spcAft>
                <a:spcPts val="0"/>
              </a:spcAft>
              <a:buClr>
                <a:schemeClr val="dk1"/>
              </a:buClr>
              <a:buSzPts val="9600"/>
              <a:buNone/>
              <a:defRPr sz="9600"/>
            </a:lvl2pPr>
            <a:lvl3pPr lvl="2" algn="ctr">
              <a:lnSpc>
                <a:spcPct val="90000"/>
              </a:lnSpc>
              <a:spcBef>
                <a:spcPts val="2400"/>
              </a:spcBef>
              <a:spcAft>
                <a:spcPts val="0"/>
              </a:spcAft>
              <a:buClr>
                <a:schemeClr val="dk1"/>
              </a:buClr>
              <a:buSzPts val="8640"/>
              <a:buNone/>
              <a:defRPr sz="8640"/>
            </a:lvl3pPr>
            <a:lvl4pPr lvl="3" algn="ctr">
              <a:lnSpc>
                <a:spcPct val="90000"/>
              </a:lnSpc>
              <a:spcBef>
                <a:spcPts val="2400"/>
              </a:spcBef>
              <a:spcAft>
                <a:spcPts val="0"/>
              </a:spcAft>
              <a:buClr>
                <a:schemeClr val="dk1"/>
              </a:buClr>
              <a:buSzPts val="7680"/>
              <a:buNone/>
              <a:defRPr sz="7680"/>
            </a:lvl4pPr>
            <a:lvl5pPr lvl="4" algn="ctr">
              <a:lnSpc>
                <a:spcPct val="90000"/>
              </a:lnSpc>
              <a:spcBef>
                <a:spcPts val="2400"/>
              </a:spcBef>
              <a:spcAft>
                <a:spcPts val="0"/>
              </a:spcAft>
              <a:buClr>
                <a:schemeClr val="dk1"/>
              </a:buClr>
              <a:buSzPts val="7680"/>
              <a:buNone/>
              <a:defRPr sz="7680"/>
            </a:lvl5pPr>
            <a:lvl6pPr lvl="5" algn="ctr">
              <a:lnSpc>
                <a:spcPct val="90000"/>
              </a:lnSpc>
              <a:spcBef>
                <a:spcPts val="2400"/>
              </a:spcBef>
              <a:spcAft>
                <a:spcPts val="0"/>
              </a:spcAft>
              <a:buClr>
                <a:schemeClr val="dk1"/>
              </a:buClr>
              <a:buSzPts val="7680"/>
              <a:buNone/>
              <a:defRPr sz="7680"/>
            </a:lvl6pPr>
            <a:lvl7pPr lvl="6" algn="ctr">
              <a:lnSpc>
                <a:spcPct val="90000"/>
              </a:lnSpc>
              <a:spcBef>
                <a:spcPts val="2400"/>
              </a:spcBef>
              <a:spcAft>
                <a:spcPts val="0"/>
              </a:spcAft>
              <a:buClr>
                <a:schemeClr val="dk1"/>
              </a:buClr>
              <a:buSzPts val="7680"/>
              <a:buNone/>
              <a:defRPr sz="7680"/>
            </a:lvl7pPr>
            <a:lvl8pPr lvl="7" algn="ctr">
              <a:lnSpc>
                <a:spcPct val="90000"/>
              </a:lnSpc>
              <a:spcBef>
                <a:spcPts val="2400"/>
              </a:spcBef>
              <a:spcAft>
                <a:spcPts val="0"/>
              </a:spcAft>
              <a:buClr>
                <a:schemeClr val="dk1"/>
              </a:buClr>
              <a:buSzPts val="7680"/>
              <a:buNone/>
              <a:defRPr sz="7680"/>
            </a:lvl8pPr>
            <a:lvl9pPr lvl="8" algn="ctr">
              <a:lnSpc>
                <a:spcPct val="90000"/>
              </a:lnSpc>
              <a:spcBef>
                <a:spcPts val="2400"/>
              </a:spcBef>
              <a:spcAft>
                <a:spcPts val="0"/>
              </a:spcAft>
              <a:buClr>
                <a:schemeClr val="dk1"/>
              </a:buClr>
              <a:buSzPts val="7680"/>
              <a:buNone/>
              <a:defRPr sz="7680"/>
            </a:lvl9pPr>
          </a:lstStyle>
          <a:p/>
        </p:txBody>
      </p:sp>
      <p:sp>
        <p:nvSpPr>
          <p:cNvPr id="14" name="Google Shape;14;p3"/>
          <p:cNvSpPr txBox="1"/>
          <p:nvPr>
            <p:ph idx="10" type="dt"/>
          </p:nvPr>
        </p:nvSpPr>
        <p:spPr>
          <a:xfrm>
            <a:off x="3017520" y="30510488"/>
            <a:ext cx="9875520" cy="17526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 name="Google Shape;15;p3"/>
          <p:cNvSpPr txBox="1"/>
          <p:nvPr>
            <p:ph idx="11" type="ftr"/>
          </p:nvPr>
        </p:nvSpPr>
        <p:spPr>
          <a:xfrm>
            <a:off x="14538959" y="30510488"/>
            <a:ext cx="14813280" cy="17526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 name="Google Shape;16;p3"/>
          <p:cNvSpPr txBox="1"/>
          <p:nvPr>
            <p:ph idx="12" type="sldNum"/>
          </p:nvPr>
        </p:nvSpPr>
        <p:spPr>
          <a:xfrm>
            <a:off x="30998159" y="30510488"/>
            <a:ext cx="9875520" cy="17526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12"/>
          <p:cNvSpPr txBox="1"/>
          <p:nvPr>
            <p:ph type="title"/>
          </p:nvPr>
        </p:nvSpPr>
        <p:spPr>
          <a:xfrm>
            <a:off x="3017520" y="1752607"/>
            <a:ext cx="37856160" cy="6362702"/>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12"/>
          <p:cNvSpPr txBox="1"/>
          <p:nvPr>
            <p:ph idx="1" type="body"/>
          </p:nvPr>
        </p:nvSpPr>
        <p:spPr>
          <a:xfrm rot="5400000">
            <a:off x="11502390" y="278131"/>
            <a:ext cx="20886422" cy="3785616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4800"/>
              </a:spcBef>
              <a:spcAft>
                <a:spcPts val="0"/>
              </a:spcAft>
              <a:buClr>
                <a:schemeClr val="dk1"/>
              </a:buClr>
              <a:buSzPts val="1800"/>
              <a:buChar char="•"/>
              <a:defRPr/>
            </a:lvl1pPr>
            <a:lvl2pPr indent="-342900" lvl="1" marL="914400" algn="l">
              <a:lnSpc>
                <a:spcPct val="90000"/>
              </a:lnSpc>
              <a:spcBef>
                <a:spcPts val="2400"/>
              </a:spcBef>
              <a:spcAft>
                <a:spcPts val="0"/>
              </a:spcAft>
              <a:buClr>
                <a:schemeClr val="dk1"/>
              </a:buClr>
              <a:buSzPts val="1800"/>
              <a:buChar char="•"/>
              <a:defRPr/>
            </a:lvl2pPr>
            <a:lvl3pPr indent="-342900" lvl="2" marL="1371600" algn="l">
              <a:lnSpc>
                <a:spcPct val="90000"/>
              </a:lnSpc>
              <a:spcBef>
                <a:spcPts val="2400"/>
              </a:spcBef>
              <a:spcAft>
                <a:spcPts val="0"/>
              </a:spcAft>
              <a:buClr>
                <a:schemeClr val="dk1"/>
              </a:buClr>
              <a:buSzPts val="1800"/>
              <a:buChar char="•"/>
              <a:defRPr/>
            </a:lvl3pPr>
            <a:lvl4pPr indent="-342900" lvl="3" marL="1828800" algn="l">
              <a:lnSpc>
                <a:spcPct val="90000"/>
              </a:lnSpc>
              <a:spcBef>
                <a:spcPts val="2400"/>
              </a:spcBef>
              <a:spcAft>
                <a:spcPts val="0"/>
              </a:spcAft>
              <a:buClr>
                <a:schemeClr val="dk1"/>
              </a:buClr>
              <a:buSzPts val="1800"/>
              <a:buChar char="•"/>
              <a:defRPr/>
            </a:lvl4pPr>
            <a:lvl5pPr indent="-342900" lvl="4" marL="2286000" algn="l">
              <a:lnSpc>
                <a:spcPct val="90000"/>
              </a:lnSpc>
              <a:spcBef>
                <a:spcPts val="2400"/>
              </a:spcBef>
              <a:spcAft>
                <a:spcPts val="0"/>
              </a:spcAft>
              <a:buClr>
                <a:schemeClr val="dk1"/>
              </a:buClr>
              <a:buSzPts val="1800"/>
              <a:buChar char="•"/>
              <a:defRPr/>
            </a:lvl5pPr>
            <a:lvl6pPr indent="-342900" lvl="5" marL="2743200" algn="l">
              <a:lnSpc>
                <a:spcPct val="90000"/>
              </a:lnSpc>
              <a:spcBef>
                <a:spcPts val="2400"/>
              </a:spcBef>
              <a:spcAft>
                <a:spcPts val="0"/>
              </a:spcAft>
              <a:buClr>
                <a:schemeClr val="dk1"/>
              </a:buClr>
              <a:buSzPts val="1800"/>
              <a:buChar char="•"/>
              <a:defRPr/>
            </a:lvl6pPr>
            <a:lvl7pPr indent="-342900" lvl="6" marL="3200400" algn="l">
              <a:lnSpc>
                <a:spcPct val="90000"/>
              </a:lnSpc>
              <a:spcBef>
                <a:spcPts val="2400"/>
              </a:spcBef>
              <a:spcAft>
                <a:spcPts val="0"/>
              </a:spcAft>
              <a:buClr>
                <a:schemeClr val="dk1"/>
              </a:buClr>
              <a:buSzPts val="1800"/>
              <a:buChar char="•"/>
              <a:defRPr/>
            </a:lvl7pPr>
            <a:lvl8pPr indent="-342900" lvl="7" marL="3657600" algn="l">
              <a:lnSpc>
                <a:spcPct val="90000"/>
              </a:lnSpc>
              <a:spcBef>
                <a:spcPts val="2400"/>
              </a:spcBef>
              <a:spcAft>
                <a:spcPts val="0"/>
              </a:spcAft>
              <a:buClr>
                <a:schemeClr val="dk1"/>
              </a:buClr>
              <a:buSzPts val="1800"/>
              <a:buChar char="•"/>
              <a:defRPr/>
            </a:lvl8pPr>
            <a:lvl9pPr indent="-342900" lvl="8" marL="4114800" algn="l">
              <a:lnSpc>
                <a:spcPct val="90000"/>
              </a:lnSpc>
              <a:spcBef>
                <a:spcPts val="2400"/>
              </a:spcBef>
              <a:spcAft>
                <a:spcPts val="0"/>
              </a:spcAft>
              <a:buClr>
                <a:schemeClr val="dk1"/>
              </a:buClr>
              <a:buSzPts val="1800"/>
              <a:buChar char="•"/>
              <a:defRPr/>
            </a:lvl9pPr>
          </a:lstStyle>
          <a:p/>
        </p:txBody>
      </p:sp>
      <p:sp>
        <p:nvSpPr>
          <p:cNvPr id="71" name="Google Shape;71;p12"/>
          <p:cNvSpPr txBox="1"/>
          <p:nvPr>
            <p:ph idx="10" type="dt"/>
          </p:nvPr>
        </p:nvSpPr>
        <p:spPr>
          <a:xfrm>
            <a:off x="3017520" y="30510488"/>
            <a:ext cx="9875520" cy="17526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2" name="Google Shape;72;p12"/>
          <p:cNvSpPr txBox="1"/>
          <p:nvPr>
            <p:ph idx="11" type="ftr"/>
          </p:nvPr>
        </p:nvSpPr>
        <p:spPr>
          <a:xfrm>
            <a:off x="14538959" y="30510488"/>
            <a:ext cx="14813280" cy="17526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3" name="Google Shape;73;p12"/>
          <p:cNvSpPr txBox="1"/>
          <p:nvPr>
            <p:ph idx="12" type="sldNum"/>
          </p:nvPr>
        </p:nvSpPr>
        <p:spPr>
          <a:xfrm>
            <a:off x="30998159" y="30510488"/>
            <a:ext cx="9875520" cy="17526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13"/>
          <p:cNvSpPr txBox="1"/>
          <p:nvPr>
            <p:ph type="title"/>
          </p:nvPr>
        </p:nvSpPr>
        <p:spPr>
          <a:xfrm rot="5400000">
            <a:off x="22193250" y="10968991"/>
            <a:ext cx="27896822" cy="946404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13"/>
          <p:cNvSpPr txBox="1"/>
          <p:nvPr>
            <p:ph idx="1" type="body"/>
          </p:nvPr>
        </p:nvSpPr>
        <p:spPr>
          <a:xfrm rot="5400000">
            <a:off x="2990852" y="1779270"/>
            <a:ext cx="27896822" cy="27843481"/>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4800"/>
              </a:spcBef>
              <a:spcAft>
                <a:spcPts val="0"/>
              </a:spcAft>
              <a:buClr>
                <a:schemeClr val="dk1"/>
              </a:buClr>
              <a:buSzPts val="1800"/>
              <a:buChar char="•"/>
              <a:defRPr/>
            </a:lvl1pPr>
            <a:lvl2pPr indent="-342900" lvl="1" marL="914400" algn="l">
              <a:lnSpc>
                <a:spcPct val="90000"/>
              </a:lnSpc>
              <a:spcBef>
                <a:spcPts val="2400"/>
              </a:spcBef>
              <a:spcAft>
                <a:spcPts val="0"/>
              </a:spcAft>
              <a:buClr>
                <a:schemeClr val="dk1"/>
              </a:buClr>
              <a:buSzPts val="1800"/>
              <a:buChar char="•"/>
              <a:defRPr/>
            </a:lvl2pPr>
            <a:lvl3pPr indent="-342900" lvl="2" marL="1371600" algn="l">
              <a:lnSpc>
                <a:spcPct val="90000"/>
              </a:lnSpc>
              <a:spcBef>
                <a:spcPts val="2400"/>
              </a:spcBef>
              <a:spcAft>
                <a:spcPts val="0"/>
              </a:spcAft>
              <a:buClr>
                <a:schemeClr val="dk1"/>
              </a:buClr>
              <a:buSzPts val="1800"/>
              <a:buChar char="•"/>
              <a:defRPr/>
            </a:lvl3pPr>
            <a:lvl4pPr indent="-342900" lvl="3" marL="1828800" algn="l">
              <a:lnSpc>
                <a:spcPct val="90000"/>
              </a:lnSpc>
              <a:spcBef>
                <a:spcPts val="2400"/>
              </a:spcBef>
              <a:spcAft>
                <a:spcPts val="0"/>
              </a:spcAft>
              <a:buClr>
                <a:schemeClr val="dk1"/>
              </a:buClr>
              <a:buSzPts val="1800"/>
              <a:buChar char="•"/>
              <a:defRPr/>
            </a:lvl4pPr>
            <a:lvl5pPr indent="-342900" lvl="4" marL="2286000" algn="l">
              <a:lnSpc>
                <a:spcPct val="90000"/>
              </a:lnSpc>
              <a:spcBef>
                <a:spcPts val="2400"/>
              </a:spcBef>
              <a:spcAft>
                <a:spcPts val="0"/>
              </a:spcAft>
              <a:buClr>
                <a:schemeClr val="dk1"/>
              </a:buClr>
              <a:buSzPts val="1800"/>
              <a:buChar char="•"/>
              <a:defRPr/>
            </a:lvl5pPr>
            <a:lvl6pPr indent="-342900" lvl="5" marL="2743200" algn="l">
              <a:lnSpc>
                <a:spcPct val="90000"/>
              </a:lnSpc>
              <a:spcBef>
                <a:spcPts val="2400"/>
              </a:spcBef>
              <a:spcAft>
                <a:spcPts val="0"/>
              </a:spcAft>
              <a:buClr>
                <a:schemeClr val="dk1"/>
              </a:buClr>
              <a:buSzPts val="1800"/>
              <a:buChar char="•"/>
              <a:defRPr/>
            </a:lvl6pPr>
            <a:lvl7pPr indent="-342900" lvl="6" marL="3200400" algn="l">
              <a:lnSpc>
                <a:spcPct val="90000"/>
              </a:lnSpc>
              <a:spcBef>
                <a:spcPts val="2400"/>
              </a:spcBef>
              <a:spcAft>
                <a:spcPts val="0"/>
              </a:spcAft>
              <a:buClr>
                <a:schemeClr val="dk1"/>
              </a:buClr>
              <a:buSzPts val="1800"/>
              <a:buChar char="•"/>
              <a:defRPr/>
            </a:lvl7pPr>
            <a:lvl8pPr indent="-342900" lvl="7" marL="3657600" algn="l">
              <a:lnSpc>
                <a:spcPct val="90000"/>
              </a:lnSpc>
              <a:spcBef>
                <a:spcPts val="2400"/>
              </a:spcBef>
              <a:spcAft>
                <a:spcPts val="0"/>
              </a:spcAft>
              <a:buClr>
                <a:schemeClr val="dk1"/>
              </a:buClr>
              <a:buSzPts val="1800"/>
              <a:buChar char="•"/>
              <a:defRPr/>
            </a:lvl8pPr>
            <a:lvl9pPr indent="-342900" lvl="8" marL="4114800" algn="l">
              <a:lnSpc>
                <a:spcPct val="90000"/>
              </a:lnSpc>
              <a:spcBef>
                <a:spcPts val="2400"/>
              </a:spcBef>
              <a:spcAft>
                <a:spcPts val="0"/>
              </a:spcAft>
              <a:buClr>
                <a:schemeClr val="dk1"/>
              </a:buClr>
              <a:buSzPts val="1800"/>
              <a:buChar char="•"/>
              <a:defRPr/>
            </a:lvl9pPr>
          </a:lstStyle>
          <a:p/>
        </p:txBody>
      </p:sp>
      <p:sp>
        <p:nvSpPr>
          <p:cNvPr id="77" name="Google Shape;77;p13"/>
          <p:cNvSpPr txBox="1"/>
          <p:nvPr>
            <p:ph idx="10" type="dt"/>
          </p:nvPr>
        </p:nvSpPr>
        <p:spPr>
          <a:xfrm>
            <a:off x="3017520" y="30510488"/>
            <a:ext cx="9875520" cy="17526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8" name="Google Shape;78;p13"/>
          <p:cNvSpPr txBox="1"/>
          <p:nvPr>
            <p:ph idx="11" type="ftr"/>
          </p:nvPr>
        </p:nvSpPr>
        <p:spPr>
          <a:xfrm>
            <a:off x="14538959" y="30510488"/>
            <a:ext cx="14813280" cy="17526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9" name="Google Shape;79;p13"/>
          <p:cNvSpPr txBox="1"/>
          <p:nvPr>
            <p:ph idx="12" type="sldNum"/>
          </p:nvPr>
        </p:nvSpPr>
        <p:spPr>
          <a:xfrm>
            <a:off x="30998159" y="30510488"/>
            <a:ext cx="9875520" cy="17526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7" name="Shape 17"/>
        <p:cNvGrpSpPr/>
        <p:nvPr/>
      </p:nvGrpSpPr>
      <p:grpSpPr>
        <a:xfrm>
          <a:off x="0" y="0"/>
          <a:ext cx="0" cy="0"/>
          <a:chOff x="0" y="0"/>
          <a:chExt cx="0" cy="0"/>
        </a:xfrm>
      </p:grpSpPr>
      <p:sp>
        <p:nvSpPr>
          <p:cNvPr id="18" name="Google Shape;18;p4"/>
          <p:cNvSpPr txBox="1"/>
          <p:nvPr>
            <p:ph type="title"/>
          </p:nvPr>
        </p:nvSpPr>
        <p:spPr>
          <a:xfrm>
            <a:off x="3017520" y="1752607"/>
            <a:ext cx="37856160" cy="6362702"/>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 name="Google Shape;19;p4"/>
          <p:cNvSpPr txBox="1"/>
          <p:nvPr>
            <p:ph idx="1" type="body"/>
          </p:nvPr>
        </p:nvSpPr>
        <p:spPr>
          <a:xfrm>
            <a:off x="3017520" y="8763000"/>
            <a:ext cx="37856160" cy="20886422"/>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4800"/>
              </a:spcBef>
              <a:spcAft>
                <a:spcPts val="0"/>
              </a:spcAft>
              <a:buClr>
                <a:schemeClr val="dk1"/>
              </a:buClr>
              <a:buSzPts val="1800"/>
              <a:buChar char="•"/>
              <a:defRPr/>
            </a:lvl1pPr>
            <a:lvl2pPr indent="-342900" lvl="1" marL="914400" algn="l">
              <a:lnSpc>
                <a:spcPct val="90000"/>
              </a:lnSpc>
              <a:spcBef>
                <a:spcPts val="2400"/>
              </a:spcBef>
              <a:spcAft>
                <a:spcPts val="0"/>
              </a:spcAft>
              <a:buClr>
                <a:schemeClr val="dk1"/>
              </a:buClr>
              <a:buSzPts val="1800"/>
              <a:buChar char="•"/>
              <a:defRPr/>
            </a:lvl2pPr>
            <a:lvl3pPr indent="-342900" lvl="2" marL="1371600" algn="l">
              <a:lnSpc>
                <a:spcPct val="90000"/>
              </a:lnSpc>
              <a:spcBef>
                <a:spcPts val="2400"/>
              </a:spcBef>
              <a:spcAft>
                <a:spcPts val="0"/>
              </a:spcAft>
              <a:buClr>
                <a:schemeClr val="dk1"/>
              </a:buClr>
              <a:buSzPts val="1800"/>
              <a:buChar char="•"/>
              <a:defRPr/>
            </a:lvl3pPr>
            <a:lvl4pPr indent="-342900" lvl="3" marL="1828800" algn="l">
              <a:lnSpc>
                <a:spcPct val="90000"/>
              </a:lnSpc>
              <a:spcBef>
                <a:spcPts val="2400"/>
              </a:spcBef>
              <a:spcAft>
                <a:spcPts val="0"/>
              </a:spcAft>
              <a:buClr>
                <a:schemeClr val="dk1"/>
              </a:buClr>
              <a:buSzPts val="1800"/>
              <a:buChar char="•"/>
              <a:defRPr/>
            </a:lvl4pPr>
            <a:lvl5pPr indent="-342900" lvl="4" marL="2286000" algn="l">
              <a:lnSpc>
                <a:spcPct val="90000"/>
              </a:lnSpc>
              <a:spcBef>
                <a:spcPts val="2400"/>
              </a:spcBef>
              <a:spcAft>
                <a:spcPts val="0"/>
              </a:spcAft>
              <a:buClr>
                <a:schemeClr val="dk1"/>
              </a:buClr>
              <a:buSzPts val="1800"/>
              <a:buChar char="•"/>
              <a:defRPr/>
            </a:lvl5pPr>
            <a:lvl6pPr indent="-342900" lvl="5" marL="2743200" algn="l">
              <a:lnSpc>
                <a:spcPct val="90000"/>
              </a:lnSpc>
              <a:spcBef>
                <a:spcPts val="2400"/>
              </a:spcBef>
              <a:spcAft>
                <a:spcPts val="0"/>
              </a:spcAft>
              <a:buClr>
                <a:schemeClr val="dk1"/>
              </a:buClr>
              <a:buSzPts val="1800"/>
              <a:buChar char="•"/>
              <a:defRPr/>
            </a:lvl6pPr>
            <a:lvl7pPr indent="-342900" lvl="6" marL="3200400" algn="l">
              <a:lnSpc>
                <a:spcPct val="90000"/>
              </a:lnSpc>
              <a:spcBef>
                <a:spcPts val="2400"/>
              </a:spcBef>
              <a:spcAft>
                <a:spcPts val="0"/>
              </a:spcAft>
              <a:buClr>
                <a:schemeClr val="dk1"/>
              </a:buClr>
              <a:buSzPts val="1800"/>
              <a:buChar char="•"/>
              <a:defRPr/>
            </a:lvl7pPr>
            <a:lvl8pPr indent="-342900" lvl="7" marL="3657600" algn="l">
              <a:lnSpc>
                <a:spcPct val="90000"/>
              </a:lnSpc>
              <a:spcBef>
                <a:spcPts val="2400"/>
              </a:spcBef>
              <a:spcAft>
                <a:spcPts val="0"/>
              </a:spcAft>
              <a:buClr>
                <a:schemeClr val="dk1"/>
              </a:buClr>
              <a:buSzPts val="1800"/>
              <a:buChar char="•"/>
              <a:defRPr/>
            </a:lvl8pPr>
            <a:lvl9pPr indent="-342900" lvl="8" marL="4114800" algn="l">
              <a:lnSpc>
                <a:spcPct val="90000"/>
              </a:lnSpc>
              <a:spcBef>
                <a:spcPts val="2400"/>
              </a:spcBef>
              <a:spcAft>
                <a:spcPts val="0"/>
              </a:spcAft>
              <a:buClr>
                <a:schemeClr val="dk1"/>
              </a:buClr>
              <a:buSzPts val="1800"/>
              <a:buChar char="•"/>
              <a:defRPr/>
            </a:lvl9pPr>
          </a:lstStyle>
          <a:p/>
        </p:txBody>
      </p:sp>
      <p:sp>
        <p:nvSpPr>
          <p:cNvPr id="20" name="Google Shape;20;p4"/>
          <p:cNvSpPr txBox="1"/>
          <p:nvPr>
            <p:ph idx="10" type="dt"/>
          </p:nvPr>
        </p:nvSpPr>
        <p:spPr>
          <a:xfrm>
            <a:off x="3017520" y="30510488"/>
            <a:ext cx="9875520" cy="17526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 name="Google Shape;21;p4"/>
          <p:cNvSpPr txBox="1"/>
          <p:nvPr>
            <p:ph idx="11" type="ftr"/>
          </p:nvPr>
        </p:nvSpPr>
        <p:spPr>
          <a:xfrm>
            <a:off x="14538959" y="30510488"/>
            <a:ext cx="14813280" cy="17526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 name="Google Shape;22;p4"/>
          <p:cNvSpPr txBox="1"/>
          <p:nvPr>
            <p:ph idx="12" type="sldNum"/>
          </p:nvPr>
        </p:nvSpPr>
        <p:spPr>
          <a:xfrm>
            <a:off x="30998159" y="30510488"/>
            <a:ext cx="9875520" cy="17526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3" name="Shape 23"/>
        <p:cNvGrpSpPr/>
        <p:nvPr/>
      </p:nvGrpSpPr>
      <p:grpSpPr>
        <a:xfrm>
          <a:off x="0" y="0"/>
          <a:ext cx="0" cy="0"/>
          <a:chOff x="0" y="0"/>
          <a:chExt cx="0" cy="0"/>
        </a:xfrm>
      </p:grpSpPr>
      <p:sp>
        <p:nvSpPr>
          <p:cNvPr id="24" name="Google Shape;24;p5"/>
          <p:cNvSpPr txBox="1"/>
          <p:nvPr>
            <p:ph type="title"/>
          </p:nvPr>
        </p:nvSpPr>
        <p:spPr>
          <a:xfrm>
            <a:off x="2994662" y="8206749"/>
            <a:ext cx="37856160" cy="13693138"/>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28800"/>
              <a:buFont typeface="Arial"/>
              <a:buNone/>
              <a:defRPr sz="288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 name="Google Shape;25;p5"/>
          <p:cNvSpPr txBox="1"/>
          <p:nvPr>
            <p:ph idx="1" type="body"/>
          </p:nvPr>
        </p:nvSpPr>
        <p:spPr>
          <a:xfrm>
            <a:off x="2994662" y="22029430"/>
            <a:ext cx="37856160" cy="720089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4800"/>
              </a:spcBef>
              <a:spcAft>
                <a:spcPts val="0"/>
              </a:spcAft>
              <a:buClr>
                <a:schemeClr val="dk1"/>
              </a:buClr>
              <a:buSzPts val="11520"/>
              <a:buNone/>
              <a:defRPr sz="11520">
                <a:solidFill>
                  <a:schemeClr val="dk1"/>
                </a:solidFill>
              </a:defRPr>
            </a:lvl1pPr>
            <a:lvl2pPr indent="-228600" lvl="1" marL="914400" algn="l">
              <a:lnSpc>
                <a:spcPct val="90000"/>
              </a:lnSpc>
              <a:spcBef>
                <a:spcPts val="2400"/>
              </a:spcBef>
              <a:spcAft>
                <a:spcPts val="0"/>
              </a:spcAft>
              <a:buClr>
                <a:srgbClr val="888888"/>
              </a:buClr>
              <a:buSzPts val="9600"/>
              <a:buNone/>
              <a:defRPr sz="9600">
                <a:solidFill>
                  <a:srgbClr val="888888"/>
                </a:solidFill>
              </a:defRPr>
            </a:lvl2pPr>
            <a:lvl3pPr indent="-228600" lvl="2" marL="1371600" algn="l">
              <a:lnSpc>
                <a:spcPct val="90000"/>
              </a:lnSpc>
              <a:spcBef>
                <a:spcPts val="2400"/>
              </a:spcBef>
              <a:spcAft>
                <a:spcPts val="0"/>
              </a:spcAft>
              <a:buClr>
                <a:srgbClr val="888888"/>
              </a:buClr>
              <a:buSzPts val="8640"/>
              <a:buNone/>
              <a:defRPr sz="8640">
                <a:solidFill>
                  <a:srgbClr val="888888"/>
                </a:solidFill>
              </a:defRPr>
            </a:lvl3pPr>
            <a:lvl4pPr indent="-228600" lvl="3" marL="1828800" algn="l">
              <a:lnSpc>
                <a:spcPct val="90000"/>
              </a:lnSpc>
              <a:spcBef>
                <a:spcPts val="2400"/>
              </a:spcBef>
              <a:spcAft>
                <a:spcPts val="0"/>
              </a:spcAft>
              <a:buClr>
                <a:srgbClr val="888888"/>
              </a:buClr>
              <a:buSzPts val="7680"/>
              <a:buNone/>
              <a:defRPr sz="7680">
                <a:solidFill>
                  <a:srgbClr val="888888"/>
                </a:solidFill>
              </a:defRPr>
            </a:lvl4pPr>
            <a:lvl5pPr indent="-228600" lvl="4" marL="2286000" algn="l">
              <a:lnSpc>
                <a:spcPct val="90000"/>
              </a:lnSpc>
              <a:spcBef>
                <a:spcPts val="2400"/>
              </a:spcBef>
              <a:spcAft>
                <a:spcPts val="0"/>
              </a:spcAft>
              <a:buClr>
                <a:srgbClr val="888888"/>
              </a:buClr>
              <a:buSzPts val="7680"/>
              <a:buNone/>
              <a:defRPr sz="7680">
                <a:solidFill>
                  <a:srgbClr val="888888"/>
                </a:solidFill>
              </a:defRPr>
            </a:lvl5pPr>
            <a:lvl6pPr indent="-228600" lvl="5" marL="2743200" algn="l">
              <a:lnSpc>
                <a:spcPct val="90000"/>
              </a:lnSpc>
              <a:spcBef>
                <a:spcPts val="2400"/>
              </a:spcBef>
              <a:spcAft>
                <a:spcPts val="0"/>
              </a:spcAft>
              <a:buClr>
                <a:srgbClr val="888888"/>
              </a:buClr>
              <a:buSzPts val="7680"/>
              <a:buNone/>
              <a:defRPr sz="7680">
                <a:solidFill>
                  <a:srgbClr val="888888"/>
                </a:solidFill>
              </a:defRPr>
            </a:lvl6pPr>
            <a:lvl7pPr indent="-228600" lvl="6" marL="3200400" algn="l">
              <a:lnSpc>
                <a:spcPct val="90000"/>
              </a:lnSpc>
              <a:spcBef>
                <a:spcPts val="2400"/>
              </a:spcBef>
              <a:spcAft>
                <a:spcPts val="0"/>
              </a:spcAft>
              <a:buClr>
                <a:srgbClr val="888888"/>
              </a:buClr>
              <a:buSzPts val="7680"/>
              <a:buNone/>
              <a:defRPr sz="7680">
                <a:solidFill>
                  <a:srgbClr val="888888"/>
                </a:solidFill>
              </a:defRPr>
            </a:lvl7pPr>
            <a:lvl8pPr indent="-228600" lvl="7" marL="3657600" algn="l">
              <a:lnSpc>
                <a:spcPct val="90000"/>
              </a:lnSpc>
              <a:spcBef>
                <a:spcPts val="2400"/>
              </a:spcBef>
              <a:spcAft>
                <a:spcPts val="0"/>
              </a:spcAft>
              <a:buClr>
                <a:srgbClr val="888888"/>
              </a:buClr>
              <a:buSzPts val="7680"/>
              <a:buNone/>
              <a:defRPr sz="7680">
                <a:solidFill>
                  <a:srgbClr val="888888"/>
                </a:solidFill>
              </a:defRPr>
            </a:lvl8pPr>
            <a:lvl9pPr indent="-228600" lvl="8" marL="4114800" algn="l">
              <a:lnSpc>
                <a:spcPct val="90000"/>
              </a:lnSpc>
              <a:spcBef>
                <a:spcPts val="2400"/>
              </a:spcBef>
              <a:spcAft>
                <a:spcPts val="0"/>
              </a:spcAft>
              <a:buClr>
                <a:srgbClr val="888888"/>
              </a:buClr>
              <a:buSzPts val="7680"/>
              <a:buNone/>
              <a:defRPr sz="7680">
                <a:solidFill>
                  <a:srgbClr val="888888"/>
                </a:solidFill>
              </a:defRPr>
            </a:lvl9pPr>
          </a:lstStyle>
          <a:p/>
        </p:txBody>
      </p:sp>
      <p:sp>
        <p:nvSpPr>
          <p:cNvPr id="26" name="Google Shape;26;p5"/>
          <p:cNvSpPr txBox="1"/>
          <p:nvPr>
            <p:ph idx="10" type="dt"/>
          </p:nvPr>
        </p:nvSpPr>
        <p:spPr>
          <a:xfrm>
            <a:off x="3017520" y="30510488"/>
            <a:ext cx="9875520" cy="17526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 name="Google Shape;27;p5"/>
          <p:cNvSpPr txBox="1"/>
          <p:nvPr>
            <p:ph idx="11" type="ftr"/>
          </p:nvPr>
        </p:nvSpPr>
        <p:spPr>
          <a:xfrm>
            <a:off x="14538959" y="30510488"/>
            <a:ext cx="14813280" cy="17526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8" name="Google Shape;28;p5"/>
          <p:cNvSpPr txBox="1"/>
          <p:nvPr>
            <p:ph idx="12" type="sldNum"/>
          </p:nvPr>
        </p:nvSpPr>
        <p:spPr>
          <a:xfrm>
            <a:off x="30998159" y="30510488"/>
            <a:ext cx="9875520" cy="17526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29" name="Shape 29"/>
        <p:cNvGrpSpPr/>
        <p:nvPr/>
      </p:nvGrpSpPr>
      <p:grpSpPr>
        <a:xfrm>
          <a:off x="0" y="0"/>
          <a:ext cx="0" cy="0"/>
          <a:chOff x="0" y="0"/>
          <a:chExt cx="0" cy="0"/>
        </a:xfrm>
      </p:grpSpPr>
      <p:sp>
        <p:nvSpPr>
          <p:cNvPr id="30" name="Google Shape;30;p6"/>
          <p:cNvSpPr txBox="1"/>
          <p:nvPr>
            <p:ph type="title"/>
          </p:nvPr>
        </p:nvSpPr>
        <p:spPr>
          <a:xfrm>
            <a:off x="3017520" y="1752607"/>
            <a:ext cx="37856160" cy="6362702"/>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1" name="Google Shape;31;p6"/>
          <p:cNvSpPr txBox="1"/>
          <p:nvPr>
            <p:ph idx="1" type="body"/>
          </p:nvPr>
        </p:nvSpPr>
        <p:spPr>
          <a:xfrm>
            <a:off x="3017520" y="8763000"/>
            <a:ext cx="18653759" cy="20886422"/>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4800"/>
              </a:spcBef>
              <a:spcAft>
                <a:spcPts val="0"/>
              </a:spcAft>
              <a:buClr>
                <a:schemeClr val="dk1"/>
              </a:buClr>
              <a:buSzPts val="1800"/>
              <a:buChar char="•"/>
              <a:defRPr/>
            </a:lvl1pPr>
            <a:lvl2pPr indent="-342900" lvl="1" marL="914400" algn="l">
              <a:lnSpc>
                <a:spcPct val="90000"/>
              </a:lnSpc>
              <a:spcBef>
                <a:spcPts val="2400"/>
              </a:spcBef>
              <a:spcAft>
                <a:spcPts val="0"/>
              </a:spcAft>
              <a:buClr>
                <a:schemeClr val="dk1"/>
              </a:buClr>
              <a:buSzPts val="1800"/>
              <a:buChar char="•"/>
              <a:defRPr/>
            </a:lvl2pPr>
            <a:lvl3pPr indent="-342900" lvl="2" marL="1371600" algn="l">
              <a:lnSpc>
                <a:spcPct val="90000"/>
              </a:lnSpc>
              <a:spcBef>
                <a:spcPts val="2400"/>
              </a:spcBef>
              <a:spcAft>
                <a:spcPts val="0"/>
              </a:spcAft>
              <a:buClr>
                <a:schemeClr val="dk1"/>
              </a:buClr>
              <a:buSzPts val="1800"/>
              <a:buChar char="•"/>
              <a:defRPr/>
            </a:lvl3pPr>
            <a:lvl4pPr indent="-342900" lvl="3" marL="1828800" algn="l">
              <a:lnSpc>
                <a:spcPct val="90000"/>
              </a:lnSpc>
              <a:spcBef>
                <a:spcPts val="2400"/>
              </a:spcBef>
              <a:spcAft>
                <a:spcPts val="0"/>
              </a:spcAft>
              <a:buClr>
                <a:schemeClr val="dk1"/>
              </a:buClr>
              <a:buSzPts val="1800"/>
              <a:buChar char="•"/>
              <a:defRPr/>
            </a:lvl4pPr>
            <a:lvl5pPr indent="-342900" lvl="4" marL="2286000" algn="l">
              <a:lnSpc>
                <a:spcPct val="90000"/>
              </a:lnSpc>
              <a:spcBef>
                <a:spcPts val="2400"/>
              </a:spcBef>
              <a:spcAft>
                <a:spcPts val="0"/>
              </a:spcAft>
              <a:buClr>
                <a:schemeClr val="dk1"/>
              </a:buClr>
              <a:buSzPts val="1800"/>
              <a:buChar char="•"/>
              <a:defRPr/>
            </a:lvl5pPr>
            <a:lvl6pPr indent="-342900" lvl="5" marL="2743200" algn="l">
              <a:lnSpc>
                <a:spcPct val="90000"/>
              </a:lnSpc>
              <a:spcBef>
                <a:spcPts val="2400"/>
              </a:spcBef>
              <a:spcAft>
                <a:spcPts val="0"/>
              </a:spcAft>
              <a:buClr>
                <a:schemeClr val="dk1"/>
              </a:buClr>
              <a:buSzPts val="1800"/>
              <a:buChar char="•"/>
              <a:defRPr/>
            </a:lvl6pPr>
            <a:lvl7pPr indent="-342900" lvl="6" marL="3200400" algn="l">
              <a:lnSpc>
                <a:spcPct val="90000"/>
              </a:lnSpc>
              <a:spcBef>
                <a:spcPts val="2400"/>
              </a:spcBef>
              <a:spcAft>
                <a:spcPts val="0"/>
              </a:spcAft>
              <a:buClr>
                <a:schemeClr val="dk1"/>
              </a:buClr>
              <a:buSzPts val="1800"/>
              <a:buChar char="•"/>
              <a:defRPr/>
            </a:lvl7pPr>
            <a:lvl8pPr indent="-342900" lvl="7" marL="3657600" algn="l">
              <a:lnSpc>
                <a:spcPct val="90000"/>
              </a:lnSpc>
              <a:spcBef>
                <a:spcPts val="2400"/>
              </a:spcBef>
              <a:spcAft>
                <a:spcPts val="0"/>
              </a:spcAft>
              <a:buClr>
                <a:schemeClr val="dk1"/>
              </a:buClr>
              <a:buSzPts val="1800"/>
              <a:buChar char="•"/>
              <a:defRPr/>
            </a:lvl8pPr>
            <a:lvl9pPr indent="-342900" lvl="8" marL="4114800" algn="l">
              <a:lnSpc>
                <a:spcPct val="90000"/>
              </a:lnSpc>
              <a:spcBef>
                <a:spcPts val="2400"/>
              </a:spcBef>
              <a:spcAft>
                <a:spcPts val="0"/>
              </a:spcAft>
              <a:buClr>
                <a:schemeClr val="dk1"/>
              </a:buClr>
              <a:buSzPts val="1800"/>
              <a:buChar char="•"/>
              <a:defRPr/>
            </a:lvl9pPr>
          </a:lstStyle>
          <a:p/>
        </p:txBody>
      </p:sp>
      <p:sp>
        <p:nvSpPr>
          <p:cNvPr id="32" name="Google Shape;32;p6"/>
          <p:cNvSpPr txBox="1"/>
          <p:nvPr>
            <p:ph idx="2" type="body"/>
          </p:nvPr>
        </p:nvSpPr>
        <p:spPr>
          <a:xfrm>
            <a:off x="22219920" y="8763000"/>
            <a:ext cx="18653759" cy="20886422"/>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4800"/>
              </a:spcBef>
              <a:spcAft>
                <a:spcPts val="0"/>
              </a:spcAft>
              <a:buClr>
                <a:schemeClr val="dk1"/>
              </a:buClr>
              <a:buSzPts val="1800"/>
              <a:buChar char="•"/>
              <a:defRPr/>
            </a:lvl1pPr>
            <a:lvl2pPr indent="-342900" lvl="1" marL="914400" algn="l">
              <a:lnSpc>
                <a:spcPct val="90000"/>
              </a:lnSpc>
              <a:spcBef>
                <a:spcPts val="2400"/>
              </a:spcBef>
              <a:spcAft>
                <a:spcPts val="0"/>
              </a:spcAft>
              <a:buClr>
                <a:schemeClr val="dk1"/>
              </a:buClr>
              <a:buSzPts val="1800"/>
              <a:buChar char="•"/>
              <a:defRPr/>
            </a:lvl2pPr>
            <a:lvl3pPr indent="-342900" lvl="2" marL="1371600" algn="l">
              <a:lnSpc>
                <a:spcPct val="90000"/>
              </a:lnSpc>
              <a:spcBef>
                <a:spcPts val="2400"/>
              </a:spcBef>
              <a:spcAft>
                <a:spcPts val="0"/>
              </a:spcAft>
              <a:buClr>
                <a:schemeClr val="dk1"/>
              </a:buClr>
              <a:buSzPts val="1800"/>
              <a:buChar char="•"/>
              <a:defRPr/>
            </a:lvl3pPr>
            <a:lvl4pPr indent="-342900" lvl="3" marL="1828800" algn="l">
              <a:lnSpc>
                <a:spcPct val="90000"/>
              </a:lnSpc>
              <a:spcBef>
                <a:spcPts val="2400"/>
              </a:spcBef>
              <a:spcAft>
                <a:spcPts val="0"/>
              </a:spcAft>
              <a:buClr>
                <a:schemeClr val="dk1"/>
              </a:buClr>
              <a:buSzPts val="1800"/>
              <a:buChar char="•"/>
              <a:defRPr/>
            </a:lvl4pPr>
            <a:lvl5pPr indent="-342900" lvl="4" marL="2286000" algn="l">
              <a:lnSpc>
                <a:spcPct val="90000"/>
              </a:lnSpc>
              <a:spcBef>
                <a:spcPts val="2400"/>
              </a:spcBef>
              <a:spcAft>
                <a:spcPts val="0"/>
              </a:spcAft>
              <a:buClr>
                <a:schemeClr val="dk1"/>
              </a:buClr>
              <a:buSzPts val="1800"/>
              <a:buChar char="•"/>
              <a:defRPr/>
            </a:lvl5pPr>
            <a:lvl6pPr indent="-342900" lvl="5" marL="2743200" algn="l">
              <a:lnSpc>
                <a:spcPct val="90000"/>
              </a:lnSpc>
              <a:spcBef>
                <a:spcPts val="2400"/>
              </a:spcBef>
              <a:spcAft>
                <a:spcPts val="0"/>
              </a:spcAft>
              <a:buClr>
                <a:schemeClr val="dk1"/>
              </a:buClr>
              <a:buSzPts val="1800"/>
              <a:buChar char="•"/>
              <a:defRPr/>
            </a:lvl6pPr>
            <a:lvl7pPr indent="-342900" lvl="6" marL="3200400" algn="l">
              <a:lnSpc>
                <a:spcPct val="90000"/>
              </a:lnSpc>
              <a:spcBef>
                <a:spcPts val="2400"/>
              </a:spcBef>
              <a:spcAft>
                <a:spcPts val="0"/>
              </a:spcAft>
              <a:buClr>
                <a:schemeClr val="dk1"/>
              </a:buClr>
              <a:buSzPts val="1800"/>
              <a:buChar char="•"/>
              <a:defRPr/>
            </a:lvl7pPr>
            <a:lvl8pPr indent="-342900" lvl="7" marL="3657600" algn="l">
              <a:lnSpc>
                <a:spcPct val="90000"/>
              </a:lnSpc>
              <a:spcBef>
                <a:spcPts val="2400"/>
              </a:spcBef>
              <a:spcAft>
                <a:spcPts val="0"/>
              </a:spcAft>
              <a:buClr>
                <a:schemeClr val="dk1"/>
              </a:buClr>
              <a:buSzPts val="1800"/>
              <a:buChar char="•"/>
              <a:defRPr/>
            </a:lvl8pPr>
            <a:lvl9pPr indent="-342900" lvl="8" marL="4114800" algn="l">
              <a:lnSpc>
                <a:spcPct val="90000"/>
              </a:lnSpc>
              <a:spcBef>
                <a:spcPts val="2400"/>
              </a:spcBef>
              <a:spcAft>
                <a:spcPts val="0"/>
              </a:spcAft>
              <a:buClr>
                <a:schemeClr val="dk1"/>
              </a:buClr>
              <a:buSzPts val="1800"/>
              <a:buChar char="•"/>
              <a:defRPr/>
            </a:lvl9pPr>
          </a:lstStyle>
          <a:p/>
        </p:txBody>
      </p:sp>
      <p:sp>
        <p:nvSpPr>
          <p:cNvPr id="33" name="Google Shape;33;p6"/>
          <p:cNvSpPr txBox="1"/>
          <p:nvPr>
            <p:ph idx="10" type="dt"/>
          </p:nvPr>
        </p:nvSpPr>
        <p:spPr>
          <a:xfrm>
            <a:off x="3017520" y="30510488"/>
            <a:ext cx="9875520" cy="17526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4" name="Google Shape;34;p6"/>
          <p:cNvSpPr txBox="1"/>
          <p:nvPr>
            <p:ph idx="11" type="ftr"/>
          </p:nvPr>
        </p:nvSpPr>
        <p:spPr>
          <a:xfrm>
            <a:off x="14538959" y="30510488"/>
            <a:ext cx="14813280" cy="17526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 name="Google Shape;35;p6"/>
          <p:cNvSpPr txBox="1"/>
          <p:nvPr>
            <p:ph idx="12" type="sldNum"/>
          </p:nvPr>
        </p:nvSpPr>
        <p:spPr>
          <a:xfrm>
            <a:off x="30998159" y="30510488"/>
            <a:ext cx="9875520" cy="17526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36" name="Shape 36"/>
        <p:cNvGrpSpPr/>
        <p:nvPr/>
      </p:nvGrpSpPr>
      <p:grpSpPr>
        <a:xfrm>
          <a:off x="0" y="0"/>
          <a:ext cx="0" cy="0"/>
          <a:chOff x="0" y="0"/>
          <a:chExt cx="0" cy="0"/>
        </a:xfrm>
      </p:grpSpPr>
      <p:sp>
        <p:nvSpPr>
          <p:cNvPr id="37" name="Google Shape;37;p7"/>
          <p:cNvSpPr txBox="1"/>
          <p:nvPr>
            <p:ph type="title"/>
          </p:nvPr>
        </p:nvSpPr>
        <p:spPr>
          <a:xfrm>
            <a:off x="3023237" y="1752607"/>
            <a:ext cx="37856160" cy="6362702"/>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8" name="Google Shape;38;p7"/>
          <p:cNvSpPr txBox="1"/>
          <p:nvPr>
            <p:ph idx="1" type="body"/>
          </p:nvPr>
        </p:nvSpPr>
        <p:spPr>
          <a:xfrm>
            <a:off x="3023242" y="8069582"/>
            <a:ext cx="18568032" cy="3954778"/>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4800"/>
              </a:spcBef>
              <a:spcAft>
                <a:spcPts val="0"/>
              </a:spcAft>
              <a:buClr>
                <a:schemeClr val="dk1"/>
              </a:buClr>
              <a:buSzPts val="11520"/>
              <a:buNone/>
              <a:defRPr b="1" sz="11520"/>
            </a:lvl1pPr>
            <a:lvl2pPr indent="-228600" lvl="1" marL="914400" algn="l">
              <a:lnSpc>
                <a:spcPct val="90000"/>
              </a:lnSpc>
              <a:spcBef>
                <a:spcPts val="2400"/>
              </a:spcBef>
              <a:spcAft>
                <a:spcPts val="0"/>
              </a:spcAft>
              <a:buClr>
                <a:schemeClr val="dk1"/>
              </a:buClr>
              <a:buSzPts val="9600"/>
              <a:buNone/>
              <a:defRPr b="1" sz="9600"/>
            </a:lvl2pPr>
            <a:lvl3pPr indent="-228600" lvl="2" marL="1371600" algn="l">
              <a:lnSpc>
                <a:spcPct val="90000"/>
              </a:lnSpc>
              <a:spcBef>
                <a:spcPts val="2400"/>
              </a:spcBef>
              <a:spcAft>
                <a:spcPts val="0"/>
              </a:spcAft>
              <a:buClr>
                <a:schemeClr val="dk1"/>
              </a:buClr>
              <a:buSzPts val="8640"/>
              <a:buNone/>
              <a:defRPr b="1" sz="8640"/>
            </a:lvl3pPr>
            <a:lvl4pPr indent="-228600" lvl="3" marL="1828800" algn="l">
              <a:lnSpc>
                <a:spcPct val="90000"/>
              </a:lnSpc>
              <a:spcBef>
                <a:spcPts val="2400"/>
              </a:spcBef>
              <a:spcAft>
                <a:spcPts val="0"/>
              </a:spcAft>
              <a:buClr>
                <a:schemeClr val="dk1"/>
              </a:buClr>
              <a:buSzPts val="7680"/>
              <a:buNone/>
              <a:defRPr b="1" sz="7680"/>
            </a:lvl4pPr>
            <a:lvl5pPr indent="-228600" lvl="4" marL="2286000" algn="l">
              <a:lnSpc>
                <a:spcPct val="90000"/>
              </a:lnSpc>
              <a:spcBef>
                <a:spcPts val="2400"/>
              </a:spcBef>
              <a:spcAft>
                <a:spcPts val="0"/>
              </a:spcAft>
              <a:buClr>
                <a:schemeClr val="dk1"/>
              </a:buClr>
              <a:buSzPts val="7680"/>
              <a:buNone/>
              <a:defRPr b="1" sz="7680"/>
            </a:lvl5pPr>
            <a:lvl6pPr indent="-228600" lvl="5" marL="2743200" algn="l">
              <a:lnSpc>
                <a:spcPct val="90000"/>
              </a:lnSpc>
              <a:spcBef>
                <a:spcPts val="2400"/>
              </a:spcBef>
              <a:spcAft>
                <a:spcPts val="0"/>
              </a:spcAft>
              <a:buClr>
                <a:schemeClr val="dk1"/>
              </a:buClr>
              <a:buSzPts val="7680"/>
              <a:buNone/>
              <a:defRPr b="1" sz="7680"/>
            </a:lvl6pPr>
            <a:lvl7pPr indent="-228600" lvl="6" marL="3200400" algn="l">
              <a:lnSpc>
                <a:spcPct val="90000"/>
              </a:lnSpc>
              <a:spcBef>
                <a:spcPts val="2400"/>
              </a:spcBef>
              <a:spcAft>
                <a:spcPts val="0"/>
              </a:spcAft>
              <a:buClr>
                <a:schemeClr val="dk1"/>
              </a:buClr>
              <a:buSzPts val="7680"/>
              <a:buNone/>
              <a:defRPr b="1" sz="7680"/>
            </a:lvl7pPr>
            <a:lvl8pPr indent="-228600" lvl="7" marL="3657600" algn="l">
              <a:lnSpc>
                <a:spcPct val="90000"/>
              </a:lnSpc>
              <a:spcBef>
                <a:spcPts val="2400"/>
              </a:spcBef>
              <a:spcAft>
                <a:spcPts val="0"/>
              </a:spcAft>
              <a:buClr>
                <a:schemeClr val="dk1"/>
              </a:buClr>
              <a:buSzPts val="7680"/>
              <a:buNone/>
              <a:defRPr b="1" sz="7680"/>
            </a:lvl8pPr>
            <a:lvl9pPr indent="-228600" lvl="8" marL="4114800" algn="l">
              <a:lnSpc>
                <a:spcPct val="90000"/>
              </a:lnSpc>
              <a:spcBef>
                <a:spcPts val="2400"/>
              </a:spcBef>
              <a:spcAft>
                <a:spcPts val="0"/>
              </a:spcAft>
              <a:buClr>
                <a:schemeClr val="dk1"/>
              </a:buClr>
              <a:buSzPts val="7680"/>
              <a:buNone/>
              <a:defRPr b="1" sz="7680"/>
            </a:lvl9pPr>
          </a:lstStyle>
          <a:p/>
        </p:txBody>
      </p:sp>
      <p:sp>
        <p:nvSpPr>
          <p:cNvPr id="39" name="Google Shape;39;p7"/>
          <p:cNvSpPr txBox="1"/>
          <p:nvPr>
            <p:ph idx="2" type="body"/>
          </p:nvPr>
        </p:nvSpPr>
        <p:spPr>
          <a:xfrm>
            <a:off x="3023242" y="12024360"/>
            <a:ext cx="18568032" cy="17686021"/>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4800"/>
              </a:spcBef>
              <a:spcAft>
                <a:spcPts val="0"/>
              </a:spcAft>
              <a:buClr>
                <a:schemeClr val="dk1"/>
              </a:buClr>
              <a:buSzPts val="1800"/>
              <a:buChar char="•"/>
              <a:defRPr/>
            </a:lvl1pPr>
            <a:lvl2pPr indent="-342900" lvl="1" marL="914400" algn="l">
              <a:lnSpc>
                <a:spcPct val="90000"/>
              </a:lnSpc>
              <a:spcBef>
                <a:spcPts val="2400"/>
              </a:spcBef>
              <a:spcAft>
                <a:spcPts val="0"/>
              </a:spcAft>
              <a:buClr>
                <a:schemeClr val="dk1"/>
              </a:buClr>
              <a:buSzPts val="1800"/>
              <a:buChar char="•"/>
              <a:defRPr/>
            </a:lvl2pPr>
            <a:lvl3pPr indent="-342900" lvl="2" marL="1371600" algn="l">
              <a:lnSpc>
                <a:spcPct val="90000"/>
              </a:lnSpc>
              <a:spcBef>
                <a:spcPts val="2400"/>
              </a:spcBef>
              <a:spcAft>
                <a:spcPts val="0"/>
              </a:spcAft>
              <a:buClr>
                <a:schemeClr val="dk1"/>
              </a:buClr>
              <a:buSzPts val="1800"/>
              <a:buChar char="•"/>
              <a:defRPr/>
            </a:lvl3pPr>
            <a:lvl4pPr indent="-342900" lvl="3" marL="1828800" algn="l">
              <a:lnSpc>
                <a:spcPct val="90000"/>
              </a:lnSpc>
              <a:spcBef>
                <a:spcPts val="2400"/>
              </a:spcBef>
              <a:spcAft>
                <a:spcPts val="0"/>
              </a:spcAft>
              <a:buClr>
                <a:schemeClr val="dk1"/>
              </a:buClr>
              <a:buSzPts val="1800"/>
              <a:buChar char="•"/>
              <a:defRPr/>
            </a:lvl4pPr>
            <a:lvl5pPr indent="-342900" lvl="4" marL="2286000" algn="l">
              <a:lnSpc>
                <a:spcPct val="90000"/>
              </a:lnSpc>
              <a:spcBef>
                <a:spcPts val="2400"/>
              </a:spcBef>
              <a:spcAft>
                <a:spcPts val="0"/>
              </a:spcAft>
              <a:buClr>
                <a:schemeClr val="dk1"/>
              </a:buClr>
              <a:buSzPts val="1800"/>
              <a:buChar char="•"/>
              <a:defRPr/>
            </a:lvl5pPr>
            <a:lvl6pPr indent="-342900" lvl="5" marL="2743200" algn="l">
              <a:lnSpc>
                <a:spcPct val="90000"/>
              </a:lnSpc>
              <a:spcBef>
                <a:spcPts val="2400"/>
              </a:spcBef>
              <a:spcAft>
                <a:spcPts val="0"/>
              </a:spcAft>
              <a:buClr>
                <a:schemeClr val="dk1"/>
              </a:buClr>
              <a:buSzPts val="1800"/>
              <a:buChar char="•"/>
              <a:defRPr/>
            </a:lvl6pPr>
            <a:lvl7pPr indent="-342900" lvl="6" marL="3200400" algn="l">
              <a:lnSpc>
                <a:spcPct val="90000"/>
              </a:lnSpc>
              <a:spcBef>
                <a:spcPts val="2400"/>
              </a:spcBef>
              <a:spcAft>
                <a:spcPts val="0"/>
              </a:spcAft>
              <a:buClr>
                <a:schemeClr val="dk1"/>
              </a:buClr>
              <a:buSzPts val="1800"/>
              <a:buChar char="•"/>
              <a:defRPr/>
            </a:lvl7pPr>
            <a:lvl8pPr indent="-342900" lvl="7" marL="3657600" algn="l">
              <a:lnSpc>
                <a:spcPct val="90000"/>
              </a:lnSpc>
              <a:spcBef>
                <a:spcPts val="2400"/>
              </a:spcBef>
              <a:spcAft>
                <a:spcPts val="0"/>
              </a:spcAft>
              <a:buClr>
                <a:schemeClr val="dk1"/>
              </a:buClr>
              <a:buSzPts val="1800"/>
              <a:buChar char="•"/>
              <a:defRPr/>
            </a:lvl8pPr>
            <a:lvl9pPr indent="-342900" lvl="8" marL="4114800" algn="l">
              <a:lnSpc>
                <a:spcPct val="90000"/>
              </a:lnSpc>
              <a:spcBef>
                <a:spcPts val="2400"/>
              </a:spcBef>
              <a:spcAft>
                <a:spcPts val="0"/>
              </a:spcAft>
              <a:buClr>
                <a:schemeClr val="dk1"/>
              </a:buClr>
              <a:buSzPts val="1800"/>
              <a:buChar char="•"/>
              <a:defRPr/>
            </a:lvl9pPr>
          </a:lstStyle>
          <a:p/>
        </p:txBody>
      </p:sp>
      <p:sp>
        <p:nvSpPr>
          <p:cNvPr id="40" name="Google Shape;40;p7"/>
          <p:cNvSpPr txBox="1"/>
          <p:nvPr>
            <p:ph idx="3" type="body"/>
          </p:nvPr>
        </p:nvSpPr>
        <p:spPr>
          <a:xfrm>
            <a:off x="22219922" y="8069582"/>
            <a:ext cx="18659477" cy="3954778"/>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4800"/>
              </a:spcBef>
              <a:spcAft>
                <a:spcPts val="0"/>
              </a:spcAft>
              <a:buClr>
                <a:schemeClr val="dk1"/>
              </a:buClr>
              <a:buSzPts val="11520"/>
              <a:buNone/>
              <a:defRPr b="1" sz="11520"/>
            </a:lvl1pPr>
            <a:lvl2pPr indent="-228600" lvl="1" marL="914400" algn="l">
              <a:lnSpc>
                <a:spcPct val="90000"/>
              </a:lnSpc>
              <a:spcBef>
                <a:spcPts val="2400"/>
              </a:spcBef>
              <a:spcAft>
                <a:spcPts val="0"/>
              </a:spcAft>
              <a:buClr>
                <a:schemeClr val="dk1"/>
              </a:buClr>
              <a:buSzPts val="9600"/>
              <a:buNone/>
              <a:defRPr b="1" sz="9600"/>
            </a:lvl2pPr>
            <a:lvl3pPr indent="-228600" lvl="2" marL="1371600" algn="l">
              <a:lnSpc>
                <a:spcPct val="90000"/>
              </a:lnSpc>
              <a:spcBef>
                <a:spcPts val="2400"/>
              </a:spcBef>
              <a:spcAft>
                <a:spcPts val="0"/>
              </a:spcAft>
              <a:buClr>
                <a:schemeClr val="dk1"/>
              </a:buClr>
              <a:buSzPts val="8640"/>
              <a:buNone/>
              <a:defRPr b="1" sz="8640"/>
            </a:lvl3pPr>
            <a:lvl4pPr indent="-228600" lvl="3" marL="1828800" algn="l">
              <a:lnSpc>
                <a:spcPct val="90000"/>
              </a:lnSpc>
              <a:spcBef>
                <a:spcPts val="2400"/>
              </a:spcBef>
              <a:spcAft>
                <a:spcPts val="0"/>
              </a:spcAft>
              <a:buClr>
                <a:schemeClr val="dk1"/>
              </a:buClr>
              <a:buSzPts val="7680"/>
              <a:buNone/>
              <a:defRPr b="1" sz="7680"/>
            </a:lvl4pPr>
            <a:lvl5pPr indent="-228600" lvl="4" marL="2286000" algn="l">
              <a:lnSpc>
                <a:spcPct val="90000"/>
              </a:lnSpc>
              <a:spcBef>
                <a:spcPts val="2400"/>
              </a:spcBef>
              <a:spcAft>
                <a:spcPts val="0"/>
              </a:spcAft>
              <a:buClr>
                <a:schemeClr val="dk1"/>
              </a:buClr>
              <a:buSzPts val="7680"/>
              <a:buNone/>
              <a:defRPr b="1" sz="7680"/>
            </a:lvl5pPr>
            <a:lvl6pPr indent="-228600" lvl="5" marL="2743200" algn="l">
              <a:lnSpc>
                <a:spcPct val="90000"/>
              </a:lnSpc>
              <a:spcBef>
                <a:spcPts val="2400"/>
              </a:spcBef>
              <a:spcAft>
                <a:spcPts val="0"/>
              </a:spcAft>
              <a:buClr>
                <a:schemeClr val="dk1"/>
              </a:buClr>
              <a:buSzPts val="7680"/>
              <a:buNone/>
              <a:defRPr b="1" sz="7680"/>
            </a:lvl6pPr>
            <a:lvl7pPr indent="-228600" lvl="6" marL="3200400" algn="l">
              <a:lnSpc>
                <a:spcPct val="90000"/>
              </a:lnSpc>
              <a:spcBef>
                <a:spcPts val="2400"/>
              </a:spcBef>
              <a:spcAft>
                <a:spcPts val="0"/>
              </a:spcAft>
              <a:buClr>
                <a:schemeClr val="dk1"/>
              </a:buClr>
              <a:buSzPts val="7680"/>
              <a:buNone/>
              <a:defRPr b="1" sz="7680"/>
            </a:lvl7pPr>
            <a:lvl8pPr indent="-228600" lvl="7" marL="3657600" algn="l">
              <a:lnSpc>
                <a:spcPct val="90000"/>
              </a:lnSpc>
              <a:spcBef>
                <a:spcPts val="2400"/>
              </a:spcBef>
              <a:spcAft>
                <a:spcPts val="0"/>
              </a:spcAft>
              <a:buClr>
                <a:schemeClr val="dk1"/>
              </a:buClr>
              <a:buSzPts val="7680"/>
              <a:buNone/>
              <a:defRPr b="1" sz="7680"/>
            </a:lvl8pPr>
            <a:lvl9pPr indent="-228600" lvl="8" marL="4114800" algn="l">
              <a:lnSpc>
                <a:spcPct val="90000"/>
              </a:lnSpc>
              <a:spcBef>
                <a:spcPts val="2400"/>
              </a:spcBef>
              <a:spcAft>
                <a:spcPts val="0"/>
              </a:spcAft>
              <a:buClr>
                <a:schemeClr val="dk1"/>
              </a:buClr>
              <a:buSzPts val="7680"/>
              <a:buNone/>
              <a:defRPr b="1" sz="7680"/>
            </a:lvl9pPr>
          </a:lstStyle>
          <a:p/>
        </p:txBody>
      </p:sp>
      <p:sp>
        <p:nvSpPr>
          <p:cNvPr id="41" name="Google Shape;41;p7"/>
          <p:cNvSpPr txBox="1"/>
          <p:nvPr>
            <p:ph idx="4" type="body"/>
          </p:nvPr>
        </p:nvSpPr>
        <p:spPr>
          <a:xfrm>
            <a:off x="22219922" y="12024360"/>
            <a:ext cx="18659477" cy="17686021"/>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4800"/>
              </a:spcBef>
              <a:spcAft>
                <a:spcPts val="0"/>
              </a:spcAft>
              <a:buClr>
                <a:schemeClr val="dk1"/>
              </a:buClr>
              <a:buSzPts val="1800"/>
              <a:buChar char="•"/>
              <a:defRPr/>
            </a:lvl1pPr>
            <a:lvl2pPr indent="-342900" lvl="1" marL="914400" algn="l">
              <a:lnSpc>
                <a:spcPct val="90000"/>
              </a:lnSpc>
              <a:spcBef>
                <a:spcPts val="2400"/>
              </a:spcBef>
              <a:spcAft>
                <a:spcPts val="0"/>
              </a:spcAft>
              <a:buClr>
                <a:schemeClr val="dk1"/>
              </a:buClr>
              <a:buSzPts val="1800"/>
              <a:buChar char="•"/>
              <a:defRPr/>
            </a:lvl2pPr>
            <a:lvl3pPr indent="-342900" lvl="2" marL="1371600" algn="l">
              <a:lnSpc>
                <a:spcPct val="90000"/>
              </a:lnSpc>
              <a:spcBef>
                <a:spcPts val="2400"/>
              </a:spcBef>
              <a:spcAft>
                <a:spcPts val="0"/>
              </a:spcAft>
              <a:buClr>
                <a:schemeClr val="dk1"/>
              </a:buClr>
              <a:buSzPts val="1800"/>
              <a:buChar char="•"/>
              <a:defRPr/>
            </a:lvl3pPr>
            <a:lvl4pPr indent="-342900" lvl="3" marL="1828800" algn="l">
              <a:lnSpc>
                <a:spcPct val="90000"/>
              </a:lnSpc>
              <a:spcBef>
                <a:spcPts val="2400"/>
              </a:spcBef>
              <a:spcAft>
                <a:spcPts val="0"/>
              </a:spcAft>
              <a:buClr>
                <a:schemeClr val="dk1"/>
              </a:buClr>
              <a:buSzPts val="1800"/>
              <a:buChar char="•"/>
              <a:defRPr/>
            </a:lvl4pPr>
            <a:lvl5pPr indent="-342900" lvl="4" marL="2286000" algn="l">
              <a:lnSpc>
                <a:spcPct val="90000"/>
              </a:lnSpc>
              <a:spcBef>
                <a:spcPts val="2400"/>
              </a:spcBef>
              <a:spcAft>
                <a:spcPts val="0"/>
              </a:spcAft>
              <a:buClr>
                <a:schemeClr val="dk1"/>
              </a:buClr>
              <a:buSzPts val="1800"/>
              <a:buChar char="•"/>
              <a:defRPr/>
            </a:lvl5pPr>
            <a:lvl6pPr indent="-342900" lvl="5" marL="2743200" algn="l">
              <a:lnSpc>
                <a:spcPct val="90000"/>
              </a:lnSpc>
              <a:spcBef>
                <a:spcPts val="2400"/>
              </a:spcBef>
              <a:spcAft>
                <a:spcPts val="0"/>
              </a:spcAft>
              <a:buClr>
                <a:schemeClr val="dk1"/>
              </a:buClr>
              <a:buSzPts val="1800"/>
              <a:buChar char="•"/>
              <a:defRPr/>
            </a:lvl6pPr>
            <a:lvl7pPr indent="-342900" lvl="6" marL="3200400" algn="l">
              <a:lnSpc>
                <a:spcPct val="90000"/>
              </a:lnSpc>
              <a:spcBef>
                <a:spcPts val="2400"/>
              </a:spcBef>
              <a:spcAft>
                <a:spcPts val="0"/>
              </a:spcAft>
              <a:buClr>
                <a:schemeClr val="dk1"/>
              </a:buClr>
              <a:buSzPts val="1800"/>
              <a:buChar char="•"/>
              <a:defRPr/>
            </a:lvl7pPr>
            <a:lvl8pPr indent="-342900" lvl="7" marL="3657600" algn="l">
              <a:lnSpc>
                <a:spcPct val="90000"/>
              </a:lnSpc>
              <a:spcBef>
                <a:spcPts val="2400"/>
              </a:spcBef>
              <a:spcAft>
                <a:spcPts val="0"/>
              </a:spcAft>
              <a:buClr>
                <a:schemeClr val="dk1"/>
              </a:buClr>
              <a:buSzPts val="1800"/>
              <a:buChar char="•"/>
              <a:defRPr/>
            </a:lvl8pPr>
            <a:lvl9pPr indent="-342900" lvl="8" marL="4114800" algn="l">
              <a:lnSpc>
                <a:spcPct val="90000"/>
              </a:lnSpc>
              <a:spcBef>
                <a:spcPts val="2400"/>
              </a:spcBef>
              <a:spcAft>
                <a:spcPts val="0"/>
              </a:spcAft>
              <a:buClr>
                <a:schemeClr val="dk1"/>
              </a:buClr>
              <a:buSzPts val="1800"/>
              <a:buChar char="•"/>
              <a:defRPr/>
            </a:lvl9pPr>
          </a:lstStyle>
          <a:p/>
        </p:txBody>
      </p:sp>
      <p:sp>
        <p:nvSpPr>
          <p:cNvPr id="42" name="Google Shape;42;p7"/>
          <p:cNvSpPr txBox="1"/>
          <p:nvPr>
            <p:ph idx="10" type="dt"/>
          </p:nvPr>
        </p:nvSpPr>
        <p:spPr>
          <a:xfrm>
            <a:off x="3017520" y="30510488"/>
            <a:ext cx="9875520" cy="17526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p7"/>
          <p:cNvSpPr txBox="1"/>
          <p:nvPr>
            <p:ph idx="11" type="ftr"/>
          </p:nvPr>
        </p:nvSpPr>
        <p:spPr>
          <a:xfrm>
            <a:off x="14538959" y="30510488"/>
            <a:ext cx="14813280" cy="17526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4" name="Google Shape;44;p7"/>
          <p:cNvSpPr txBox="1"/>
          <p:nvPr>
            <p:ph idx="12" type="sldNum"/>
          </p:nvPr>
        </p:nvSpPr>
        <p:spPr>
          <a:xfrm>
            <a:off x="30998159" y="30510488"/>
            <a:ext cx="9875520" cy="17526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5" name="Shape 45"/>
        <p:cNvGrpSpPr/>
        <p:nvPr/>
      </p:nvGrpSpPr>
      <p:grpSpPr>
        <a:xfrm>
          <a:off x="0" y="0"/>
          <a:ext cx="0" cy="0"/>
          <a:chOff x="0" y="0"/>
          <a:chExt cx="0" cy="0"/>
        </a:xfrm>
      </p:grpSpPr>
      <p:sp>
        <p:nvSpPr>
          <p:cNvPr id="46" name="Google Shape;46;p8"/>
          <p:cNvSpPr txBox="1"/>
          <p:nvPr>
            <p:ph type="title"/>
          </p:nvPr>
        </p:nvSpPr>
        <p:spPr>
          <a:xfrm>
            <a:off x="3017520" y="1752607"/>
            <a:ext cx="37856160" cy="6362702"/>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7" name="Google Shape;47;p8"/>
          <p:cNvSpPr txBox="1"/>
          <p:nvPr>
            <p:ph idx="10" type="dt"/>
          </p:nvPr>
        </p:nvSpPr>
        <p:spPr>
          <a:xfrm>
            <a:off x="3017520" y="30510488"/>
            <a:ext cx="9875520" cy="17526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8" name="Google Shape;48;p8"/>
          <p:cNvSpPr txBox="1"/>
          <p:nvPr>
            <p:ph idx="11" type="ftr"/>
          </p:nvPr>
        </p:nvSpPr>
        <p:spPr>
          <a:xfrm>
            <a:off x="14538959" y="30510488"/>
            <a:ext cx="14813280" cy="17526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9" name="Google Shape;49;p8"/>
          <p:cNvSpPr txBox="1"/>
          <p:nvPr>
            <p:ph idx="12" type="sldNum"/>
          </p:nvPr>
        </p:nvSpPr>
        <p:spPr>
          <a:xfrm>
            <a:off x="30998159" y="30510488"/>
            <a:ext cx="9875520" cy="17526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0" name="Shape 50"/>
        <p:cNvGrpSpPr/>
        <p:nvPr/>
      </p:nvGrpSpPr>
      <p:grpSpPr>
        <a:xfrm>
          <a:off x="0" y="0"/>
          <a:ext cx="0" cy="0"/>
          <a:chOff x="0" y="0"/>
          <a:chExt cx="0" cy="0"/>
        </a:xfrm>
      </p:grpSpPr>
      <p:sp>
        <p:nvSpPr>
          <p:cNvPr id="51" name="Google Shape;51;p9"/>
          <p:cNvSpPr txBox="1"/>
          <p:nvPr>
            <p:ph idx="10" type="dt"/>
          </p:nvPr>
        </p:nvSpPr>
        <p:spPr>
          <a:xfrm>
            <a:off x="3017520" y="30510488"/>
            <a:ext cx="9875520" cy="17526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2" name="Google Shape;52;p9"/>
          <p:cNvSpPr txBox="1"/>
          <p:nvPr>
            <p:ph idx="11" type="ftr"/>
          </p:nvPr>
        </p:nvSpPr>
        <p:spPr>
          <a:xfrm>
            <a:off x="14538959" y="30510488"/>
            <a:ext cx="14813280" cy="17526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3" name="Google Shape;53;p9"/>
          <p:cNvSpPr txBox="1"/>
          <p:nvPr>
            <p:ph idx="12" type="sldNum"/>
          </p:nvPr>
        </p:nvSpPr>
        <p:spPr>
          <a:xfrm>
            <a:off x="30998159" y="30510488"/>
            <a:ext cx="9875520" cy="17526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10"/>
          <p:cNvSpPr txBox="1"/>
          <p:nvPr>
            <p:ph type="title"/>
          </p:nvPr>
        </p:nvSpPr>
        <p:spPr>
          <a:xfrm>
            <a:off x="3023237" y="2194560"/>
            <a:ext cx="14156054" cy="768096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15360"/>
              <a:buFont typeface="Arial"/>
              <a:buNone/>
              <a:defRPr sz="1536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6" name="Google Shape;56;p10"/>
          <p:cNvSpPr txBox="1"/>
          <p:nvPr>
            <p:ph idx="1" type="body"/>
          </p:nvPr>
        </p:nvSpPr>
        <p:spPr>
          <a:xfrm>
            <a:off x="18659477" y="4739647"/>
            <a:ext cx="22219920" cy="23393400"/>
          </a:xfrm>
          <a:prstGeom prst="rect">
            <a:avLst/>
          </a:prstGeom>
          <a:noFill/>
          <a:ln>
            <a:noFill/>
          </a:ln>
        </p:spPr>
        <p:txBody>
          <a:bodyPr anchorCtr="0" anchor="t" bIns="45700" lIns="91425" spcFirstLastPara="1" rIns="91425" wrap="square" tIns="45700">
            <a:normAutofit/>
          </a:bodyPr>
          <a:lstStyle>
            <a:lvl1pPr indent="-1203960" lvl="0" marL="457200" algn="l">
              <a:lnSpc>
                <a:spcPct val="90000"/>
              </a:lnSpc>
              <a:spcBef>
                <a:spcPts val="4800"/>
              </a:spcBef>
              <a:spcAft>
                <a:spcPts val="0"/>
              </a:spcAft>
              <a:buClr>
                <a:schemeClr val="dk1"/>
              </a:buClr>
              <a:buSzPts val="15360"/>
              <a:buChar char="•"/>
              <a:defRPr sz="15360"/>
            </a:lvl1pPr>
            <a:lvl2pPr indent="-1082040" lvl="1" marL="914400" algn="l">
              <a:lnSpc>
                <a:spcPct val="90000"/>
              </a:lnSpc>
              <a:spcBef>
                <a:spcPts val="2400"/>
              </a:spcBef>
              <a:spcAft>
                <a:spcPts val="0"/>
              </a:spcAft>
              <a:buClr>
                <a:schemeClr val="dk1"/>
              </a:buClr>
              <a:buSzPts val="13440"/>
              <a:buChar char="•"/>
              <a:defRPr sz="13439"/>
            </a:lvl2pPr>
            <a:lvl3pPr indent="-960120" lvl="2" marL="1371600" algn="l">
              <a:lnSpc>
                <a:spcPct val="90000"/>
              </a:lnSpc>
              <a:spcBef>
                <a:spcPts val="2400"/>
              </a:spcBef>
              <a:spcAft>
                <a:spcPts val="0"/>
              </a:spcAft>
              <a:buClr>
                <a:schemeClr val="dk1"/>
              </a:buClr>
              <a:buSzPts val="11520"/>
              <a:buChar char="•"/>
              <a:defRPr sz="11520"/>
            </a:lvl3pPr>
            <a:lvl4pPr indent="-838200" lvl="3" marL="1828800" algn="l">
              <a:lnSpc>
                <a:spcPct val="90000"/>
              </a:lnSpc>
              <a:spcBef>
                <a:spcPts val="2400"/>
              </a:spcBef>
              <a:spcAft>
                <a:spcPts val="0"/>
              </a:spcAft>
              <a:buClr>
                <a:schemeClr val="dk1"/>
              </a:buClr>
              <a:buSzPts val="9600"/>
              <a:buChar char="•"/>
              <a:defRPr sz="9600"/>
            </a:lvl4pPr>
            <a:lvl5pPr indent="-838200" lvl="4" marL="2286000" algn="l">
              <a:lnSpc>
                <a:spcPct val="90000"/>
              </a:lnSpc>
              <a:spcBef>
                <a:spcPts val="2400"/>
              </a:spcBef>
              <a:spcAft>
                <a:spcPts val="0"/>
              </a:spcAft>
              <a:buClr>
                <a:schemeClr val="dk1"/>
              </a:buClr>
              <a:buSzPts val="9600"/>
              <a:buChar char="•"/>
              <a:defRPr sz="9600"/>
            </a:lvl5pPr>
            <a:lvl6pPr indent="-838200" lvl="5" marL="2743200" algn="l">
              <a:lnSpc>
                <a:spcPct val="90000"/>
              </a:lnSpc>
              <a:spcBef>
                <a:spcPts val="2400"/>
              </a:spcBef>
              <a:spcAft>
                <a:spcPts val="0"/>
              </a:spcAft>
              <a:buClr>
                <a:schemeClr val="dk1"/>
              </a:buClr>
              <a:buSzPts val="9600"/>
              <a:buChar char="•"/>
              <a:defRPr sz="9600"/>
            </a:lvl6pPr>
            <a:lvl7pPr indent="-838200" lvl="6" marL="3200400" algn="l">
              <a:lnSpc>
                <a:spcPct val="90000"/>
              </a:lnSpc>
              <a:spcBef>
                <a:spcPts val="2400"/>
              </a:spcBef>
              <a:spcAft>
                <a:spcPts val="0"/>
              </a:spcAft>
              <a:buClr>
                <a:schemeClr val="dk1"/>
              </a:buClr>
              <a:buSzPts val="9600"/>
              <a:buChar char="•"/>
              <a:defRPr sz="9600"/>
            </a:lvl7pPr>
            <a:lvl8pPr indent="-838200" lvl="7" marL="3657600" algn="l">
              <a:lnSpc>
                <a:spcPct val="90000"/>
              </a:lnSpc>
              <a:spcBef>
                <a:spcPts val="2400"/>
              </a:spcBef>
              <a:spcAft>
                <a:spcPts val="0"/>
              </a:spcAft>
              <a:buClr>
                <a:schemeClr val="dk1"/>
              </a:buClr>
              <a:buSzPts val="9600"/>
              <a:buChar char="•"/>
              <a:defRPr sz="9600"/>
            </a:lvl8pPr>
            <a:lvl9pPr indent="-838200" lvl="8" marL="4114800" algn="l">
              <a:lnSpc>
                <a:spcPct val="90000"/>
              </a:lnSpc>
              <a:spcBef>
                <a:spcPts val="2400"/>
              </a:spcBef>
              <a:spcAft>
                <a:spcPts val="0"/>
              </a:spcAft>
              <a:buClr>
                <a:schemeClr val="dk1"/>
              </a:buClr>
              <a:buSzPts val="9600"/>
              <a:buChar char="•"/>
              <a:defRPr sz="9600"/>
            </a:lvl9pPr>
          </a:lstStyle>
          <a:p/>
        </p:txBody>
      </p:sp>
      <p:sp>
        <p:nvSpPr>
          <p:cNvPr id="57" name="Google Shape;57;p10"/>
          <p:cNvSpPr txBox="1"/>
          <p:nvPr>
            <p:ph idx="2" type="body"/>
          </p:nvPr>
        </p:nvSpPr>
        <p:spPr>
          <a:xfrm>
            <a:off x="3023237" y="9875520"/>
            <a:ext cx="14156054" cy="1829562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4800"/>
              </a:spcBef>
              <a:spcAft>
                <a:spcPts val="0"/>
              </a:spcAft>
              <a:buClr>
                <a:schemeClr val="dk1"/>
              </a:buClr>
              <a:buSzPts val="7680"/>
              <a:buNone/>
              <a:defRPr sz="7680"/>
            </a:lvl1pPr>
            <a:lvl2pPr indent="-228600" lvl="1" marL="914400" algn="l">
              <a:lnSpc>
                <a:spcPct val="90000"/>
              </a:lnSpc>
              <a:spcBef>
                <a:spcPts val="2400"/>
              </a:spcBef>
              <a:spcAft>
                <a:spcPts val="0"/>
              </a:spcAft>
              <a:buClr>
                <a:schemeClr val="dk1"/>
              </a:buClr>
              <a:buSzPts val="6720"/>
              <a:buNone/>
              <a:defRPr sz="6719"/>
            </a:lvl2pPr>
            <a:lvl3pPr indent="-228600" lvl="2" marL="1371600" algn="l">
              <a:lnSpc>
                <a:spcPct val="90000"/>
              </a:lnSpc>
              <a:spcBef>
                <a:spcPts val="2400"/>
              </a:spcBef>
              <a:spcAft>
                <a:spcPts val="0"/>
              </a:spcAft>
              <a:buClr>
                <a:schemeClr val="dk1"/>
              </a:buClr>
              <a:buSzPts val="5760"/>
              <a:buNone/>
              <a:defRPr sz="5760"/>
            </a:lvl3pPr>
            <a:lvl4pPr indent="-228600" lvl="3" marL="1828800" algn="l">
              <a:lnSpc>
                <a:spcPct val="90000"/>
              </a:lnSpc>
              <a:spcBef>
                <a:spcPts val="2400"/>
              </a:spcBef>
              <a:spcAft>
                <a:spcPts val="0"/>
              </a:spcAft>
              <a:buClr>
                <a:schemeClr val="dk1"/>
              </a:buClr>
              <a:buSzPts val="4800"/>
              <a:buNone/>
              <a:defRPr sz="4800"/>
            </a:lvl4pPr>
            <a:lvl5pPr indent="-228600" lvl="4" marL="2286000" algn="l">
              <a:lnSpc>
                <a:spcPct val="90000"/>
              </a:lnSpc>
              <a:spcBef>
                <a:spcPts val="2400"/>
              </a:spcBef>
              <a:spcAft>
                <a:spcPts val="0"/>
              </a:spcAft>
              <a:buClr>
                <a:schemeClr val="dk1"/>
              </a:buClr>
              <a:buSzPts val="4800"/>
              <a:buNone/>
              <a:defRPr sz="4800"/>
            </a:lvl5pPr>
            <a:lvl6pPr indent="-228600" lvl="5" marL="2743200" algn="l">
              <a:lnSpc>
                <a:spcPct val="90000"/>
              </a:lnSpc>
              <a:spcBef>
                <a:spcPts val="2400"/>
              </a:spcBef>
              <a:spcAft>
                <a:spcPts val="0"/>
              </a:spcAft>
              <a:buClr>
                <a:schemeClr val="dk1"/>
              </a:buClr>
              <a:buSzPts val="4800"/>
              <a:buNone/>
              <a:defRPr sz="4800"/>
            </a:lvl6pPr>
            <a:lvl7pPr indent="-228600" lvl="6" marL="3200400" algn="l">
              <a:lnSpc>
                <a:spcPct val="90000"/>
              </a:lnSpc>
              <a:spcBef>
                <a:spcPts val="2400"/>
              </a:spcBef>
              <a:spcAft>
                <a:spcPts val="0"/>
              </a:spcAft>
              <a:buClr>
                <a:schemeClr val="dk1"/>
              </a:buClr>
              <a:buSzPts val="4800"/>
              <a:buNone/>
              <a:defRPr sz="4800"/>
            </a:lvl7pPr>
            <a:lvl8pPr indent="-228600" lvl="7" marL="3657600" algn="l">
              <a:lnSpc>
                <a:spcPct val="90000"/>
              </a:lnSpc>
              <a:spcBef>
                <a:spcPts val="2400"/>
              </a:spcBef>
              <a:spcAft>
                <a:spcPts val="0"/>
              </a:spcAft>
              <a:buClr>
                <a:schemeClr val="dk1"/>
              </a:buClr>
              <a:buSzPts val="4800"/>
              <a:buNone/>
              <a:defRPr sz="4800"/>
            </a:lvl8pPr>
            <a:lvl9pPr indent="-228600" lvl="8" marL="4114800" algn="l">
              <a:lnSpc>
                <a:spcPct val="90000"/>
              </a:lnSpc>
              <a:spcBef>
                <a:spcPts val="2400"/>
              </a:spcBef>
              <a:spcAft>
                <a:spcPts val="0"/>
              </a:spcAft>
              <a:buClr>
                <a:schemeClr val="dk1"/>
              </a:buClr>
              <a:buSzPts val="4800"/>
              <a:buNone/>
              <a:defRPr sz="4800"/>
            </a:lvl9pPr>
          </a:lstStyle>
          <a:p/>
        </p:txBody>
      </p:sp>
      <p:sp>
        <p:nvSpPr>
          <p:cNvPr id="58" name="Google Shape;58;p10"/>
          <p:cNvSpPr txBox="1"/>
          <p:nvPr>
            <p:ph idx="10" type="dt"/>
          </p:nvPr>
        </p:nvSpPr>
        <p:spPr>
          <a:xfrm>
            <a:off x="3017520" y="30510488"/>
            <a:ext cx="9875520" cy="17526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9" name="Google Shape;59;p10"/>
          <p:cNvSpPr txBox="1"/>
          <p:nvPr>
            <p:ph idx="11" type="ftr"/>
          </p:nvPr>
        </p:nvSpPr>
        <p:spPr>
          <a:xfrm>
            <a:off x="14538959" y="30510488"/>
            <a:ext cx="14813280" cy="17526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0" name="Google Shape;60;p10"/>
          <p:cNvSpPr txBox="1"/>
          <p:nvPr>
            <p:ph idx="12" type="sldNum"/>
          </p:nvPr>
        </p:nvSpPr>
        <p:spPr>
          <a:xfrm>
            <a:off x="30998159" y="30510488"/>
            <a:ext cx="9875520" cy="17526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11"/>
          <p:cNvSpPr txBox="1"/>
          <p:nvPr>
            <p:ph type="title"/>
          </p:nvPr>
        </p:nvSpPr>
        <p:spPr>
          <a:xfrm>
            <a:off x="3023237" y="2194560"/>
            <a:ext cx="14156054" cy="768096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15360"/>
              <a:buFont typeface="Arial"/>
              <a:buNone/>
              <a:defRPr sz="1536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3" name="Google Shape;63;p11"/>
          <p:cNvSpPr/>
          <p:nvPr>
            <p:ph idx="2" type="pic"/>
          </p:nvPr>
        </p:nvSpPr>
        <p:spPr>
          <a:xfrm>
            <a:off x="18659477" y="4739647"/>
            <a:ext cx="22219920" cy="23393400"/>
          </a:xfrm>
          <a:prstGeom prst="rect">
            <a:avLst/>
          </a:prstGeom>
          <a:noFill/>
          <a:ln>
            <a:noFill/>
          </a:ln>
        </p:spPr>
        <p:txBody>
          <a:bodyPr anchorCtr="0" anchor="t" bIns="45700" lIns="91425" spcFirstLastPara="1" rIns="91425" wrap="square" tIns="45700">
            <a:normAutofit/>
          </a:bodyPr>
          <a:lstStyle>
            <a:lvl1pPr lvl="0" marR="0" rtl="0" algn="l">
              <a:lnSpc>
                <a:spcPct val="90000"/>
              </a:lnSpc>
              <a:spcBef>
                <a:spcPts val="4800"/>
              </a:spcBef>
              <a:spcAft>
                <a:spcPts val="0"/>
              </a:spcAft>
              <a:buClr>
                <a:schemeClr val="dk1"/>
              </a:buClr>
              <a:buSzPts val="15360"/>
              <a:buFont typeface="Arial"/>
              <a:buNone/>
              <a:defRPr b="0" i="0" sz="15360" u="none" cap="none" strike="noStrike">
                <a:solidFill>
                  <a:schemeClr val="dk1"/>
                </a:solidFill>
                <a:latin typeface="Arial"/>
                <a:ea typeface="Arial"/>
                <a:cs typeface="Arial"/>
                <a:sym typeface="Arial"/>
              </a:defRPr>
            </a:lvl1pPr>
            <a:lvl2pPr lvl="1" marR="0" rtl="0" algn="l">
              <a:lnSpc>
                <a:spcPct val="90000"/>
              </a:lnSpc>
              <a:spcBef>
                <a:spcPts val="2400"/>
              </a:spcBef>
              <a:spcAft>
                <a:spcPts val="0"/>
              </a:spcAft>
              <a:buClr>
                <a:schemeClr val="dk1"/>
              </a:buClr>
              <a:buSzPts val="13440"/>
              <a:buFont typeface="Arial"/>
              <a:buNone/>
              <a:defRPr b="0" i="0" sz="13439" u="none" cap="none" strike="noStrike">
                <a:solidFill>
                  <a:schemeClr val="dk1"/>
                </a:solidFill>
                <a:latin typeface="Arial"/>
                <a:ea typeface="Arial"/>
                <a:cs typeface="Arial"/>
                <a:sym typeface="Arial"/>
              </a:defRPr>
            </a:lvl2pPr>
            <a:lvl3pPr lvl="2" marR="0" rtl="0" algn="l">
              <a:lnSpc>
                <a:spcPct val="90000"/>
              </a:lnSpc>
              <a:spcBef>
                <a:spcPts val="2400"/>
              </a:spcBef>
              <a:spcAft>
                <a:spcPts val="0"/>
              </a:spcAft>
              <a:buClr>
                <a:schemeClr val="dk1"/>
              </a:buClr>
              <a:buSzPts val="11520"/>
              <a:buFont typeface="Arial"/>
              <a:buNone/>
              <a:defRPr b="0" i="0" sz="11520" u="none" cap="none" strike="noStrike">
                <a:solidFill>
                  <a:schemeClr val="dk1"/>
                </a:solidFill>
                <a:latin typeface="Arial"/>
                <a:ea typeface="Arial"/>
                <a:cs typeface="Arial"/>
                <a:sym typeface="Arial"/>
              </a:defRPr>
            </a:lvl3pPr>
            <a:lvl4pPr lvl="3" marR="0" rtl="0" algn="l">
              <a:lnSpc>
                <a:spcPct val="90000"/>
              </a:lnSpc>
              <a:spcBef>
                <a:spcPts val="2400"/>
              </a:spcBef>
              <a:spcAft>
                <a:spcPts val="0"/>
              </a:spcAft>
              <a:buClr>
                <a:schemeClr val="dk1"/>
              </a:buClr>
              <a:buSzPts val="9600"/>
              <a:buFont typeface="Arial"/>
              <a:buNone/>
              <a:defRPr b="0" i="0" sz="9600" u="none" cap="none" strike="noStrike">
                <a:solidFill>
                  <a:schemeClr val="dk1"/>
                </a:solidFill>
                <a:latin typeface="Arial"/>
                <a:ea typeface="Arial"/>
                <a:cs typeface="Arial"/>
                <a:sym typeface="Arial"/>
              </a:defRPr>
            </a:lvl4pPr>
            <a:lvl5pPr lvl="4" marR="0" rtl="0" algn="l">
              <a:lnSpc>
                <a:spcPct val="90000"/>
              </a:lnSpc>
              <a:spcBef>
                <a:spcPts val="2400"/>
              </a:spcBef>
              <a:spcAft>
                <a:spcPts val="0"/>
              </a:spcAft>
              <a:buClr>
                <a:schemeClr val="dk1"/>
              </a:buClr>
              <a:buSzPts val="9600"/>
              <a:buFont typeface="Arial"/>
              <a:buNone/>
              <a:defRPr b="0" i="0" sz="9600" u="none" cap="none" strike="noStrike">
                <a:solidFill>
                  <a:schemeClr val="dk1"/>
                </a:solidFill>
                <a:latin typeface="Arial"/>
                <a:ea typeface="Arial"/>
                <a:cs typeface="Arial"/>
                <a:sym typeface="Arial"/>
              </a:defRPr>
            </a:lvl5pPr>
            <a:lvl6pPr lvl="5" marR="0" rtl="0" algn="l">
              <a:lnSpc>
                <a:spcPct val="90000"/>
              </a:lnSpc>
              <a:spcBef>
                <a:spcPts val="2400"/>
              </a:spcBef>
              <a:spcAft>
                <a:spcPts val="0"/>
              </a:spcAft>
              <a:buClr>
                <a:schemeClr val="dk1"/>
              </a:buClr>
              <a:buSzPts val="9600"/>
              <a:buFont typeface="Arial"/>
              <a:buNone/>
              <a:defRPr b="0" i="0" sz="9600" u="none" cap="none" strike="noStrike">
                <a:solidFill>
                  <a:schemeClr val="dk1"/>
                </a:solidFill>
                <a:latin typeface="Arial"/>
                <a:ea typeface="Arial"/>
                <a:cs typeface="Arial"/>
                <a:sym typeface="Arial"/>
              </a:defRPr>
            </a:lvl6pPr>
            <a:lvl7pPr lvl="6" marR="0" rtl="0" algn="l">
              <a:lnSpc>
                <a:spcPct val="90000"/>
              </a:lnSpc>
              <a:spcBef>
                <a:spcPts val="2400"/>
              </a:spcBef>
              <a:spcAft>
                <a:spcPts val="0"/>
              </a:spcAft>
              <a:buClr>
                <a:schemeClr val="dk1"/>
              </a:buClr>
              <a:buSzPts val="9600"/>
              <a:buFont typeface="Arial"/>
              <a:buNone/>
              <a:defRPr b="0" i="0" sz="9600" u="none" cap="none" strike="noStrike">
                <a:solidFill>
                  <a:schemeClr val="dk1"/>
                </a:solidFill>
                <a:latin typeface="Arial"/>
                <a:ea typeface="Arial"/>
                <a:cs typeface="Arial"/>
                <a:sym typeface="Arial"/>
              </a:defRPr>
            </a:lvl7pPr>
            <a:lvl8pPr lvl="7" marR="0" rtl="0" algn="l">
              <a:lnSpc>
                <a:spcPct val="90000"/>
              </a:lnSpc>
              <a:spcBef>
                <a:spcPts val="2400"/>
              </a:spcBef>
              <a:spcAft>
                <a:spcPts val="0"/>
              </a:spcAft>
              <a:buClr>
                <a:schemeClr val="dk1"/>
              </a:buClr>
              <a:buSzPts val="9600"/>
              <a:buFont typeface="Arial"/>
              <a:buNone/>
              <a:defRPr b="0" i="0" sz="9600" u="none" cap="none" strike="noStrike">
                <a:solidFill>
                  <a:schemeClr val="dk1"/>
                </a:solidFill>
                <a:latin typeface="Arial"/>
                <a:ea typeface="Arial"/>
                <a:cs typeface="Arial"/>
                <a:sym typeface="Arial"/>
              </a:defRPr>
            </a:lvl8pPr>
            <a:lvl9pPr lvl="8" marR="0" rtl="0" algn="l">
              <a:lnSpc>
                <a:spcPct val="90000"/>
              </a:lnSpc>
              <a:spcBef>
                <a:spcPts val="2400"/>
              </a:spcBef>
              <a:spcAft>
                <a:spcPts val="0"/>
              </a:spcAft>
              <a:buClr>
                <a:schemeClr val="dk1"/>
              </a:buClr>
              <a:buSzPts val="9600"/>
              <a:buFont typeface="Arial"/>
              <a:buNone/>
              <a:defRPr b="0" i="0" sz="9600" u="none" cap="none" strike="noStrike">
                <a:solidFill>
                  <a:schemeClr val="dk1"/>
                </a:solidFill>
                <a:latin typeface="Arial"/>
                <a:ea typeface="Arial"/>
                <a:cs typeface="Arial"/>
                <a:sym typeface="Arial"/>
              </a:defRPr>
            </a:lvl9pPr>
          </a:lstStyle>
          <a:p/>
        </p:txBody>
      </p:sp>
      <p:sp>
        <p:nvSpPr>
          <p:cNvPr id="64" name="Google Shape;64;p11"/>
          <p:cNvSpPr txBox="1"/>
          <p:nvPr>
            <p:ph idx="1" type="body"/>
          </p:nvPr>
        </p:nvSpPr>
        <p:spPr>
          <a:xfrm>
            <a:off x="3023237" y="9875520"/>
            <a:ext cx="14156054" cy="1829562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4800"/>
              </a:spcBef>
              <a:spcAft>
                <a:spcPts val="0"/>
              </a:spcAft>
              <a:buClr>
                <a:schemeClr val="dk1"/>
              </a:buClr>
              <a:buSzPts val="7680"/>
              <a:buNone/>
              <a:defRPr sz="7680"/>
            </a:lvl1pPr>
            <a:lvl2pPr indent="-228600" lvl="1" marL="914400" algn="l">
              <a:lnSpc>
                <a:spcPct val="90000"/>
              </a:lnSpc>
              <a:spcBef>
                <a:spcPts val="2400"/>
              </a:spcBef>
              <a:spcAft>
                <a:spcPts val="0"/>
              </a:spcAft>
              <a:buClr>
                <a:schemeClr val="dk1"/>
              </a:buClr>
              <a:buSzPts val="6720"/>
              <a:buNone/>
              <a:defRPr sz="6719"/>
            </a:lvl2pPr>
            <a:lvl3pPr indent="-228600" lvl="2" marL="1371600" algn="l">
              <a:lnSpc>
                <a:spcPct val="90000"/>
              </a:lnSpc>
              <a:spcBef>
                <a:spcPts val="2400"/>
              </a:spcBef>
              <a:spcAft>
                <a:spcPts val="0"/>
              </a:spcAft>
              <a:buClr>
                <a:schemeClr val="dk1"/>
              </a:buClr>
              <a:buSzPts val="5760"/>
              <a:buNone/>
              <a:defRPr sz="5760"/>
            </a:lvl3pPr>
            <a:lvl4pPr indent="-228600" lvl="3" marL="1828800" algn="l">
              <a:lnSpc>
                <a:spcPct val="90000"/>
              </a:lnSpc>
              <a:spcBef>
                <a:spcPts val="2400"/>
              </a:spcBef>
              <a:spcAft>
                <a:spcPts val="0"/>
              </a:spcAft>
              <a:buClr>
                <a:schemeClr val="dk1"/>
              </a:buClr>
              <a:buSzPts val="4800"/>
              <a:buNone/>
              <a:defRPr sz="4800"/>
            </a:lvl4pPr>
            <a:lvl5pPr indent="-228600" lvl="4" marL="2286000" algn="l">
              <a:lnSpc>
                <a:spcPct val="90000"/>
              </a:lnSpc>
              <a:spcBef>
                <a:spcPts val="2400"/>
              </a:spcBef>
              <a:spcAft>
                <a:spcPts val="0"/>
              </a:spcAft>
              <a:buClr>
                <a:schemeClr val="dk1"/>
              </a:buClr>
              <a:buSzPts val="4800"/>
              <a:buNone/>
              <a:defRPr sz="4800"/>
            </a:lvl5pPr>
            <a:lvl6pPr indent="-228600" lvl="5" marL="2743200" algn="l">
              <a:lnSpc>
                <a:spcPct val="90000"/>
              </a:lnSpc>
              <a:spcBef>
                <a:spcPts val="2400"/>
              </a:spcBef>
              <a:spcAft>
                <a:spcPts val="0"/>
              </a:spcAft>
              <a:buClr>
                <a:schemeClr val="dk1"/>
              </a:buClr>
              <a:buSzPts val="4800"/>
              <a:buNone/>
              <a:defRPr sz="4800"/>
            </a:lvl6pPr>
            <a:lvl7pPr indent="-228600" lvl="6" marL="3200400" algn="l">
              <a:lnSpc>
                <a:spcPct val="90000"/>
              </a:lnSpc>
              <a:spcBef>
                <a:spcPts val="2400"/>
              </a:spcBef>
              <a:spcAft>
                <a:spcPts val="0"/>
              </a:spcAft>
              <a:buClr>
                <a:schemeClr val="dk1"/>
              </a:buClr>
              <a:buSzPts val="4800"/>
              <a:buNone/>
              <a:defRPr sz="4800"/>
            </a:lvl7pPr>
            <a:lvl8pPr indent="-228600" lvl="7" marL="3657600" algn="l">
              <a:lnSpc>
                <a:spcPct val="90000"/>
              </a:lnSpc>
              <a:spcBef>
                <a:spcPts val="2400"/>
              </a:spcBef>
              <a:spcAft>
                <a:spcPts val="0"/>
              </a:spcAft>
              <a:buClr>
                <a:schemeClr val="dk1"/>
              </a:buClr>
              <a:buSzPts val="4800"/>
              <a:buNone/>
              <a:defRPr sz="4800"/>
            </a:lvl8pPr>
            <a:lvl9pPr indent="-228600" lvl="8" marL="4114800" algn="l">
              <a:lnSpc>
                <a:spcPct val="90000"/>
              </a:lnSpc>
              <a:spcBef>
                <a:spcPts val="2400"/>
              </a:spcBef>
              <a:spcAft>
                <a:spcPts val="0"/>
              </a:spcAft>
              <a:buClr>
                <a:schemeClr val="dk1"/>
              </a:buClr>
              <a:buSzPts val="4800"/>
              <a:buNone/>
              <a:defRPr sz="4800"/>
            </a:lvl9pPr>
          </a:lstStyle>
          <a:p/>
        </p:txBody>
      </p:sp>
      <p:sp>
        <p:nvSpPr>
          <p:cNvPr id="65" name="Google Shape;65;p11"/>
          <p:cNvSpPr txBox="1"/>
          <p:nvPr>
            <p:ph idx="10" type="dt"/>
          </p:nvPr>
        </p:nvSpPr>
        <p:spPr>
          <a:xfrm>
            <a:off x="3017520" y="30510488"/>
            <a:ext cx="9875520" cy="17526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6" name="Google Shape;66;p11"/>
          <p:cNvSpPr txBox="1"/>
          <p:nvPr>
            <p:ph idx="11" type="ftr"/>
          </p:nvPr>
        </p:nvSpPr>
        <p:spPr>
          <a:xfrm>
            <a:off x="14538959" y="30510488"/>
            <a:ext cx="14813280" cy="17526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7" name="Google Shape;67;p11"/>
          <p:cNvSpPr txBox="1"/>
          <p:nvPr>
            <p:ph idx="12" type="sldNum"/>
          </p:nvPr>
        </p:nvSpPr>
        <p:spPr>
          <a:xfrm>
            <a:off x="30998159" y="30510488"/>
            <a:ext cx="9875520" cy="17526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2"/>
          <p:cNvSpPr txBox="1"/>
          <p:nvPr>
            <p:ph type="title"/>
          </p:nvPr>
        </p:nvSpPr>
        <p:spPr>
          <a:xfrm>
            <a:off x="3017520" y="1752607"/>
            <a:ext cx="37856160" cy="6362702"/>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21120"/>
              <a:buFont typeface="Arial"/>
              <a:buNone/>
              <a:defRPr b="0" i="0" sz="2112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7" name="Google Shape;7;p2"/>
          <p:cNvSpPr txBox="1"/>
          <p:nvPr>
            <p:ph idx="1" type="body"/>
          </p:nvPr>
        </p:nvSpPr>
        <p:spPr>
          <a:xfrm>
            <a:off x="3017520" y="8763000"/>
            <a:ext cx="37856160" cy="20886422"/>
          </a:xfrm>
          <a:prstGeom prst="rect">
            <a:avLst/>
          </a:prstGeom>
          <a:noFill/>
          <a:ln>
            <a:noFill/>
          </a:ln>
        </p:spPr>
        <p:txBody>
          <a:bodyPr anchorCtr="0" anchor="t" bIns="45700" lIns="91425" spcFirstLastPara="1" rIns="91425" wrap="square" tIns="45700">
            <a:normAutofit/>
          </a:bodyPr>
          <a:lstStyle>
            <a:lvl1pPr indent="-1082040" lvl="0" marL="457200" marR="0" rtl="0" algn="l">
              <a:lnSpc>
                <a:spcPct val="90000"/>
              </a:lnSpc>
              <a:spcBef>
                <a:spcPts val="4800"/>
              </a:spcBef>
              <a:spcAft>
                <a:spcPts val="0"/>
              </a:spcAft>
              <a:buClr>
                <a:schemeClr val="dk1"/>
              </a:buClr>
              <a:buSzPts val="13440"/>
              <a:buFont typeface="Arial"/>
              <a:buChar char="•"/>
              <a:defRPr b="0" i="0" sz="13439" u="none" cap="none" strike="noStrike">
                <a:solidFill>
                  <a:schemeClr val="dk1"/>
                </a:solidFill>
                <a:latin typeface="Arial"/>
                <a:ea typeface="Arial"/>
                <a:cs typeface="Arial"/>
                <a:sym typeface="Arial"/>
              </a:defRPr>
            </a:lvl1pPr>
            <a:lvl2pPr indent="-960120" lvl="1" marL="914400" marR="0" rtl="0" algn="l">
              <a:lnSpc>
                <a:spcPct val="90000"/>
              </a:lnSpc>
              <a:spcBef>
                <a:spcPts val="2400"/>
              </a:spcBef>
              <a:spcAft>
                <a:spcPts val="0"/>
              </a:spcAft>
              <a:buClr>
                <a:schemeClr val="dk1"/>
              </a:buClr>
              <a:buSzPts val="11520"/>
              <a:buFont typeface="Arial"/>
              <a:buChar char="•"/>
              <a:defRPr b="0" i="0" sz="11520" u="none" cap="none" strike="noStrike">
                <a:solidFill>
                  <a:schemeClr val="dk1"/>
                </a:solidFill>
                <a:latin typeface="Arial"/>
                <a:ea typeface="Arial"/>
                <a:cs typeface="Arial"/>
                <a:sym typeface="Arial"/>
              </a:defRPr>
            </a:lvl2pPr>
            <a:lvl3pPr indent="-838200" lvl="2" marL="1371600" marR="0" rtl="0" algn="l">
              <a:lnSpc>
                <a:spcPct val="90000"/>
              </a:lnSpc>
              <a:spcBef>
                <a:spcPts val="2400"/>
              </a:spcBef>
              <a:spcAft>
                <a:spcPts val="0"/>
              </a:spcAft>
              <a:buClr>
                <a:schemeClr val="dk1"/>
              </a:buClr>
              <a:buSzPts val="9600"/>
              <a:buFont typeface="Arial"/>
              <a:buChar char="•"/>
              <a:defRPr b="0" i="0" sz="9600" u="none" cap="none" strike="noStrike">
                <a:solidFill>
                  <a:schemeClr val="dk1"/>
                </a:solidFill>
                <a:latin typeface="Arial"/>
                <a:ea typeface="Arial"/>
                <a:cs typeface="Arial"/>
                <a:sym typeface="Arial"/>
              </a:defRPr>
            </a:lvl3pPr>
            <a:lvl4pPr indent="-777239" lvl="3" marL="1828800" marR="0" rtl="0" algn="l">
              <a:lnSpc>
                <a:spcPct val="90000"/>
              </a:lnSpc>
              <a:spcBef>
                <a:spcPts val="2400"/>
              </a:spcBef>
              <a:spcAft>
                <a:spcPts val="0"/>
              </a:spcAft>
              <a:buClr>
                <a:schemeClr val="dk1"/>
              </a:buClr>
              <a:buSzPts val="8640"/>
              <a:buFont typeface="Arial"/>
              <a:buChar char="•"/>
              <a:defRPr b="0" i="0" sz="8640" u="none" cap="none" strike="noStrike">
                <a:solidFill>
                  <a:schemeClr val="dk1"/>
                </a:solidFill>
                <a:latin typeface="Arial"/>
                <a:ea typeface="Arial"/>
                <a:cs typeface="Arial"/>
                <a:sym typeface="Arial"/>
              </a:defRPr>
            </a:lvl4pPr>
            <a:lvl5pPr indent="-777239" lvl="4" marL="2286000" marR="0" rtl="0" algn="l">
              <a:lnSpc>
                <a:spcPct val="90000"/>
              </a:lnSpc>
              <a:spcBef>
                <a:spcPts val="2400"/>
              </a:spcBef>
              <a:spcAft>
                <a:spcPts val="0"/>
              </a:spcAft>
              <a:buClr>
                <a:schemeClr val="dk1"/>
              </a:buClr>
              <a:buSzPts val="8640"/>
              <a:buFont typeface="Arial"/>
              <a:buChar char="•"/>
              <a:defRPr b="0" i="0" sz="8640" u="none" cap="none" strike="noStrike">
                <a:solidFill>
                  <a:schemeClr val="dk1"/>
                </a:solidFill>
                <a:latin typeface="Arial"/>
                <a:ea typeface="Arial"/>
                <a:cs typeface="Arial"/>
                <a:sym typeface="Arial"/>
              </a:defRPr>
            </a:lvl5pPr>
            <a:lvl6pPr indent="-777239" lvl="5" marL="2743200" marR="0" rtl="0" algn="l">
              <a:lnSpc>
                <a:spcPct val="90000"/>
              </a:lnSpc>
              <a:spcBef>
                <a:spcPts val="2400"/>
              </a:spcBef>
              <a:spcAft>
                <a:spcPts val="0"/>
              </a:spcAft>
              <a:buClr>
                <a:schemeClr val="dk1"/>
              </a:buClr>
              <a:buSzPts val="8640"/>
              <a:buFont typeface="Arial"/>
              <a:buChar char="•"/>
              <a:defRPr b="0" i="0" sz="8640" u="none" cap="none" strike="noStrike">
                <a:solidFill>
                  <a:schemeClr val="dk1"/>
                </a:solidFill>
                <a:latin typeface="Arial"/>
                <a:ea typeface="Arial"/>
                <a:cs typeface="Arial"/>
                <a:sym typeface="Arial"/>
              </a:defRPr>
            </a:lvl6pPr>
            <a:lvl7pPr indent="-777239" lvl="6" marL="3200400" marR="0" rtl="0" algn="l">
              <a:lnSpc>
                <a:spcPct val="90000"/>
              </a:lnSpc>
              <a:spcBef>
                <a:spcPts val="2400"/>
              </a:spcBef>
              <a:spcAft>
                <a:spcPts val="0"/>
              </a:spcAft>
              <a:buClr>
                <a:schemeClr val="dk1"/>
              </a:buClr>
              <a:buSzPts val="8640"/>
              <a:buFont typeface="Arial"/>
              <a:buChar char="•"/>
              <a:defRPr b="0" i="0" sz="8640" u="none" cap="none" strike="noStrike">
                <a:solidFill>
                  <a:schemeClr val="dk1"/>
                </a:solidFill>
                <a:latin typeface="Arial"/>
                <a:ea typeface="Arial"/>
                <a:cs typeface="Arial"/>
                <a:sym typeface="Arial"/>
              </a:defRPr>
            </a:lvl7pPr>
            <a:lvl8pPr indent="-777239" lvl="7" marL="3657600" marR="0" rtl="0" algn="l">
              <a:lnSpc>
                <a:spcPct val="90000"/>
              </a:lnSpc>
              <a:spcBef>
                <a:spcPts val="2400"/>
              </a:spcBef>
              <a:spcAft>
                <a:spcPts val="0"/>
              </a:spcAft>
              <a:buClr>
                <a:schemeClr val="dk1"/>
              </a:buClr>
              <a:buSzPts val="8640"/>
              <a:buFont typeface="Arial"/>
              <a:buChar char="•"/>
              <a:defRPr b="0" i="0" sz="8640" u="none" cap="none" strike="noStrike">
                <a:solidFill>
                  <a:schemeClr val="dk1"/>
                </a:solidFill>
                <a:latin typeface="Arial"/>
                <a:ea typeface="Arial"/>
                <a:cs typeface="Arial"/>
                <a:sym typeface="Arial"/>
              </a:defRPr>
            </a:lvl8pPr>
            <a:lvl9pPr indent="-777240" lvl="8" marL="4114800" marR="0" rtl="0" algn="l">
              <a:lnSpc>
                <a:spcPct val="90000"/>
              </a:lnSpc>
              <a:spcBef>
                <a:spcPts val="2400"/>
              </a:spcBef>
              <a:spcAft>
                <a:spcPts val="0"/>
              </a:spcAft>
              <a:buClr>
                <a:schemeClr val="dk1"/>
              </a:buClr>
              <a:buSzPts val="8640"/>
              <a:buFont typeface="Arial"/>
              <a:buChar char="•"/>
              <a:defRPr b="0" i="0" sz="8640" u="none" cap="none" strike="noStrike">
                <a:solidFill>
                  <a:schemeClr val="dk1"/>
                </a:solidFill>
                <a:latin typeface="Arial"/>
                <a:ea typeface="Arial"/>
                <a:cs typeface="Arial"/>
                <a:sym typeface="Arial"/>
              </a:defRPr>
            </a:lvl9pPr>
          </a:lstStyle>
          <a:p/>
        </p:txBody>
      </p:sp>
      <p:sp>
        <p:nvSpPr>
          <p:cNvPr id="8" name="Google Shape;8;p2"/>
          <p:cNvSpPr txBox="1"/>
          <p:nvPr>
            <p:ph idx="10" type="dt"/>
          </p:nvPr>
        </p:nvSpPr>
        <p:spPr>
          <a:xfrm>
            <a:off x="3017520" y="30510488"/>
            <a:ext cx="9875520" cy="17526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5760" u="none" cap="none" strike="noStrike">
                <a:solidFill>
                  <a:srgbClr val="888888"/>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9" name="Google Shape;9;p2"/>
          <p:cNvSpPr txBox="1"/>
          <p:nvPr>
            <p:ph idx="11" type="ftr"/>
          </p:nvPr>
        </p:nvSpPr>
        <p:spPr>
          <a:xfrm>
            <a:off x="14538959" y="30510488"/>
            <a:ext cx="14813280" cy="1752600"/>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5760" u="none" cap="none" strike="noStrike">
                <a:solidFill>
                  <a:srgbClr val="888888"/>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10" name="Google Shape;10;p2"/>
          <p:cNvSpPr txBox="1"/>
          <p:nvPr>
            <p:ph idx="12" type="sldNum"/>
          </p:nvPr>
        </p:nvSpPr>
        <p:spPr>
          <a:xfrm>
            <a:off x="30998159" y="30510488"/>
            <a:ext cx="9875520" cy="17526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5760"/>
              <a:buFont typeface="Arial"/>
              <a:buNone/>
              <a:defRPr b="0" i="0" sz="576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1" Type="http://schemas.openxmlformats.org/officeDocument/2006/relationships/image" Target="../media/image12.png"/><Relationship Id="rId10" Type="http://schemas.openxmlformats.org/officeDocument/2006/relationships/image" Target="../media/image7.png"/><Relationship Id="rId13" Type="http://schemas.openxmlformats.org/officeDocument/2006/relationships/image" Target="../media/image4.png"/><Relationship Id="rId12" Type="http://schemas.openxmlformats.org/officeDocument/2006/relationships/image" Target="../media/image10.pn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5.png"/><Relationship Id="rId4" Type="http://schemas.openxmlformats.org/officeDocument/2006/relationships/image" Target="../media/image6.png"/><Relationship Id="rId9" Type="http://schemas.openxmlformats.org/officeDocument/2006/relationships/image" Target="../media/image11.png"/><Relationship Id="rId15" Type="http://schemas.openxmlformats.org/officeDocument/2006/relationships/image" Target="../media/image13.png"/><Relationship Id="rId14" Type="http://schemas.openxmlformats.org/officeDocument/2006/relationships/image" Target="../media/image1.png"/><Relationship Id="rId5" Type="http://schemas.openxmlformats.org/officeDocument/2006/relationships/image" Target="../media/image2.jpg"/><Relationship Id="rId6" Type="http://schemas.openxmlformats.org/officeDocument/2006/relationships/image" Target="../media/image9.png"/><Relationship Id="rId7" Type="http://schemas.openxmlformats.org/officeDocument/2006/relationships/image" Target="../media/image3.png"/><Relationship Id="rId8"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sp>
        <p:nvSpPr>
          <p:cNvPr id="84" name="Google Shape;84;p1"/>
          <p:cNvSpPr/>
          <p:nvPr/>
        </p:nvSpPr>
        <p:spPr>
          <a:xfrm>
            <a:off x="1176338" y="31546800"/>
            <a:ext cx="41605199" cy="995363"/>
          </a:xfrm>
          <a:prstGeom prst="rect">
            <a:avLst/>
          </a:prstGeom>
          <a:noFill/>
          <a:ln cap="flat" cmpd="sng" w="63500">
            <a:solidFill>
              <a:srgbClr val="081E3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6300"/>
              <a:buFont typeface="Arial"/>
              <a:buNone/>
            </a:pPr>
            <a:r>
              <a:t/>
            </a:r>
            <a:endParaRPr b="0" i="0" sz="6300" u="none" cap="none" strike="noStrike">
              <a:solidFill>
                <a:srgbClr val="000000"/>
              </a:solidFill>
              <a:latin typeface="Arial"/>
              <a:ea typeface="Arial"/>
              <a:cs typeface="Arial"/>
              <a:sym typeface="Arial"/>
            </a:endParaRPr>
          </a:p>
        </p:txBody>
      </p:sp>
      <p:sp>
        <p:nvSpPr>
          <p:cNvPr id="85" name="Google Shape;85;p1"/>
          <p:cNvSpPr/>
          <p:nvPr/>
        </p:nvSpPr>
        <p:spPr>
          <a:xfrm>
            <a:off x="0" y="0"/>
            <a:ext cx="43891199" cy="3705726"/>
          </a:xfrm>
          <a:prstGeom prst="rect">
            <a:avLst/>
          </a:prstGeom>
          <a:solidFill>
            <a:srgbClr val="081E3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pic>
        <p:nvPicPr>
          <p:cNvPr id="86" name="Google Shape;86;p1"/>
          <p:cNvPicPr preferRelativeResize="0"/>
          <p:nvPr/>
        </p:nvPicPr>
        <p:blipFill rotWithShape="1">
          <a:blip r:embed="rId3">
            <a:alphaModFix/>
          </a:blip>
          <a:srcRect b="0" l="0" r="0" t="0"/>
          <a:stretch/>
        </p:blipFill>
        <p:spPr>
          <a:xfrm>
            <a:off x="907681" y="774211"/>
            <a:ext cx="2514127" cy="2157304"/>
          </a:xfrm>
          <a:prstGeom prst="rect">
            <a:avLst/>
          </a:prstGeom>
          <a:noFill/>
          <a:ln>
            <a:noFill/>
          </a:ln>
        </p:spPr>
      </p:pic>
      <p:pic>
        <p:nvPicPr>
          <p:cNvPr descr="https://users.cs.fiu.edu/~sadjadi/Teaching/SeniorProject/Resources/Logo/KFSCIS-vrt-white-gold.png" id="87" name="Google Shape;87;p1"/>
          <p:cNvPicPr preferRelativeResize="0"/>
          <p:nvPr/>
        </p:nvPicPr>
        <p:blipFill rotWithShape="1">
          <a:blip r:embed="rId4">
            <a:alphaModFix/>
          </a:blip>
          <a:srcRect b="0" l="0" r="0" t="0"/>
          <a:stretch/>
        </p:blipFill>
        <p:spPr>
          <a:xfrm>
            <a:off x="38889525" y="680375"/>
            <a:ext cx="4093994" cy="2344977"/>
          </a:xfrm>
          <a:prstGeom prst="rect">
            <a:avLst/>
          </a:prstGeom>
          <a:noFill/>
          <a:ln>
            <a:noFill/>
          </a:ln>
        </p:spPr>
      </p:pic>
      <p:sp>
        <p:nvSpPr>
          <p:cNvPr id="88" name="Google Shape;88;p1"/>
          <p:cNvSpPr/>
          <p:nvPr/>
        </p:nvSpPr>
        <p:spPr>
          <a:xfrm>
            <a:off x="8766311" y="329369"/>
            <a:ext cx="26358576" cy="3046988"/>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7200"/>
              <a:buFont typeface="Arial"/>
              <a:buNone/>
            </a:pPr>
            <a:r>
              <a:rPr b="1" i="0" lang="en-US" sz="7200" u="none" cap="none" strike="noStrike">
                <a:solidFill>
                  <a:srgbClr val="FFFFFF"/>
                </a:solidFill>
                <a:latin typeface="Arial"/>
                <a:ea typeface="Arial"/>
                <a:cs typeface="Arial"/>
                <a:sym typeface="Arial"/>
              </a:rPr>
              <a:t>Community Connect – Mitigating the Impacts of COVID-19</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4000"/>
              <a:buFont typeface="Arial"/>
              <a:buNone/>
            </a:pPr>
            <a:r>
              <a:rPr b="1" i="0" lang="en-US" sz="4000" u="none" cap="none" strike="noStrike">
                <a:solidFill>
                  <a:srgbClr val="FFFFFF"/>
                </a:solidFill>
                <a:latin typeface="Arial"/>
                <a:ea typeface="Arial"/>
                <a:cs typeface="Arial"/>
                <a:sym typeface="Arial"/>
              </a:rPr>
              <a:t>Student:</a:t>
            </a:r>
            <a:r>
              <a:rPr b="0" i="0" lang="en-US" sz="4000" u="none" cap="none" strike="noStrike">
                <a:solidFill>
                  <a:srgbClr val="FFFFFF"/>
                </a:solidFill>
                <a:latin typeface="Arial"/>
                <a:ea typeface="Arial"/>
                <a:cs typeface="Arial"/>
                <a:sym typeface="Arial"/>
              </a:rPr>
              <a:t> </a:t>
            </a:r>
            <a:r>
              <a:rPr lang="en-US" sz="4000">
                <a:solidFill>
                  <a:srgbClr val="FFFFFF"/>
                </a:solidFill>
              </a:rPr>
              <a:t>Norlan A. Castillo N.</a:t>
            </a:r>
            <a:endParaRPr b="0" i="0" sz="4000" u="none" cap="none" strike="noStrike">
              <a:solidFill>
                <a:srgbClr val="FFFFFF"/>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4000"/>
              <a:buFont typeface="Arial"/>
              <a:buNone/>
            </a:pPr>
            <a:r>
              <a:rPr b="1" i="0" lang="en-US" sz="4000" u="none" cap="none" strike="noStrike">
                <a:solidFill>
                  <a:srgbClr val="FFFFFF"/>
                </a:solidFill>
                <a:latin typeface="Arial"/>
                <a:ea typeface="Arial"/>
                <a:cs typeface="Arial"/>
                <a:sym typeface="Arial"/>
              </a:rPr>
              <a:t>Mentors:</a:t>
            </a:r>
            <a:r>
              <a:rPr b="0" i="0" lang="en-US" sz="4000" u="none" cap="none" strike="noStrike">
                <a:solidFill>
                  <a:srgbClr val="FFFFFF"/>
                </a:solidFill>
                <a:latin typeface="Arial"/>
                <a:ea typeface="Arial"/>
                <a:cs typeface="Arial"/>
                <a:sym typeface="Arial"/>
              </a:rPr>
              <a:t> Manuel Toledo, Marcus Muño</a:t>
            </a:r>
            <a:r>
              <a:rPr lang="en-US" sz="4000">
                <a:solidFill>
                  <a:srgbClr val="FFFFFF"/>
                </a:solidFill>
              </a:rPr>
              <a:t>z</a:t>
            </a:r>
            <a:r>
              <a:rPr b="0" i="0" lang="en-US" sz="4000" u="none" cap="none" strike="noStrike">
                <a:solidFill>
                  <a:srgbClr val="FFFFFF"/>
                </a:solidFill>
                <a:latin typeface="Arial"/>
                <a:ea typeface="Arial"/>
                <a:cs typeface="Arial"/>
                <a:sym typeface="Arial"/>
              </a:rPr>
              <a:t>, Shahin Vassigh</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4000"/>
              <a:buFont typeface="Arial"/>
              <a:buNone/>
            </a:pPr>
            <a:r>
              <a:rPr b="1" i="0" lang="en-US" sz="4000" u="none" cap="none" strike="noStrike">
                <a:solidFill>
                  <a:srgbClr val="FFFFFF"/>
                </a:solidFill>
                <a:latin typeface="Arial"/>
                <a:ea typeface="Arial"/>
                <a:cs typeface="Arial"/>
                <a:sym typeface="Arial"/>
              </a:rPr>
              <a:t>Instructor: </a:t>
            </a:r>
            <a:r>
              <a:rPr b="0" i="0" lang="en-US" sz="4000" u="none" cap="none" strike="noStrike">
                <a:solidFill>
                  <a:srgbClr val="FFFFFF"/>
                </a:solidFill>
                <a:latin typeface="Arial"/>
                <a:ea typeface="Arial"/>
                <a:cs typeface="Arial"/>
                <a:sym typeface="Arial"/>
              </a:rPr>
              <a:t>Dr. Masoud Sadjadi, Florida International University</a:t>
            </a:r>
            <a:endParaRPr b="0" i="0" sz="1400" u="none" cap="none" strike="noStrike">
              <a:solidFill>
                <a:srgbClr val="000000"/>
              </a:solidFill>
              <a:latin typeface="Arial"/>
              <a:ea typeface="Arial"/>
              <a:cs typeface="Arial"/>
              <a:sym typeface="Arial"/>
            </a:endParaRPr>
          </a:p>
        </p:txBody>
      </p:sp>
      <p:sp>
        <p:nvSpPr>
          <p:cNvPr id="89" name="Google Shape;89;p1"/>
          <p:cNvSpPr/>
          <p:nvPr/>
        </p:nvSpPr>
        <p:spPr>
          <a:xfrm>
            <a:off x="1" y="3705726"/>
            <a:ext cx="43891199" cy="577516"/>
          </a:xfrm>
          <a:prstGeom prst="rect">
            <a:avLst/>
          </a:prstGeom>
          <a:gradFill>
            <a:gsLst>
              <a:gs pos="0">
                <a:srgbClr val="CC0066"/>
              </a:gs>
              <a:gs pos="100000">
                <a:srgbClr val="FFCC00"/>
              </a:gs>
            </a:gsLst>
            <a:lin ang="108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90" name="Google Shape;90;p1"/>
          <p:cNvSpPr/>
          <p:nvPr/>
        </p:nvSpPr>
        <p:spPr>
          <a:xfrm>
            <a:off x="520456" y="5162366"/>
            <a:ext cx="10075800" cy="54477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4800"/>
              <a:buFont typeface="Arial"/>
              <a:buNone/>
            </a:pPr>
            <a:r>
              <a:rPr b="0" i="0" lang="en-US" sz="4800" u="sng" cap="none" strike="noStrike">
                <a:solidFill>
                  <a:srgbClr val="081E3F"/>
                </a:solidFill>
                <a:latin typeface="Arial"/>
                <a:ea typeface="Arial"/>
                <a:cs typeface="Arial"/>
                <a:sym typeface="Arial"/>
              </a:rPr>
              <a:t>Problem:</a:t>
            </a:r>
            <a:endParaRPr b="0" i="0" sz="1400" u="none" cap="none" strike="noStrike">
              <a:solidFill>
                <a:srgbClr val="000000"/>
              </a:solidFill>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4000">
                <a:solidFill>
                  <a:srgbClr val="081E3F"/>
                </a:solidFill>
              </a:rPr>
              <a:t>Due to the COVID-19 pandemic, the community is facing new challenges. One of these challenges is adjusting to newly required safety guidelines. “Community Connect” creates an online environment to help people stay informed with current events.</a:t>
            </a:r>
            <a:endParaRPr sz="4000">
              <a:solidFill>
                <a:srgbClr val="081E3F"/>
              </a:solidFill>
            </a:endParaRPr>
          </a:p>
          <a:p>
            <a:pPr indent="0" lvl="0" marL="0" marR="0" rtl="0" algn="l">
              <a:lnSpc>
                <a:spcPct val="100000"/>
              </a:lnSpc>
              <a:spcBef>
                <a:spcPts val="1200"/>
              </a:spcBef>
              <a:spcAft>
                <a:spcPts val="0"/>
              </a:spcAft>
              <a:buClr>
                <a:srgbClr val="000000"/>
              </a:buClr>
              <a:buSzPts val="4000"/>
              <a:buFont typeface="Arial"/>
              <a:buNone/>
            </a:pPr>
            <a:r>
              <a:t/>
            </a:r>
            <a:endParaRPr sz="4000">
              <a:solidFill>
                <a:srgbClr val="081E3F"/>
              </a:solidFill>
            </a:endParaRPr>
          </a:p>
          <a:p>
            <a:pPr indent="0" lvl="0" marL="0" marR="0" rtl="0" algn="l">
              <a:lnSpc>
                <a:spcPct val="100000"/>
              </a:lnSpc>
              <a:spcBef>
                <a:spcPts val="0"/>
              </a:spcBef>
              <a:spcAft>
                <a:spcPts val="0"/>
              </a:spcAft>
              <a:buClr>
                <a:srgbClr val="000000"/>
              </a:buClr>
              <a:buSzPts val="5400"/>
              <a:buFont typeface="Arial"/>
              <a:buNone/>
            </a:pPr>
            <a:r>
              <a:t/>
            </a:r>
            <a:endParaRPr b="0" i="0" sz="5400" u="sng" cap="none" strike="noStrike">
              <a:solidFill>
                <a:srgbClr val="081E3F"/>
              </a:solidFill>
              <a:latin typeface="Arial"/>
              <a:ea typeface="Arial"/>
              <a:cs typeface="Arial"/>
              <a:sym typeface="Arial"/>
            </a:endParaRPr>
          </a:p>
        </p:txBody>
      </p:sp>
      <p:sp>
        <p:nvSpPr>
          <p:cNvPr id="91" name="Google Shape;91;p1"/>
          <p:cNvSpPr/>
          <p:nvPr/>
        </p:nvSpPr>
        <p:spPr>
          <a:xfrm>
            <a:off x="11826450" y="5208525"/>
            <a:ext cx="18684600" cy="58785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4800"/>
              <a:buFont typeface="Arial"/>
              <a:buNone/>
            </a:pPr>
            <a:r>
              <a:rPr b="0" i="0" lang="en-US" sz="4800" u="sng" cap="none" strike="noStrike">
                <a:solidFill>
                  <a:srgbClr val="081E3F"/>
                </a:solidFill>
                <a:latin typeface="Arial"/>
                <a:ea typeface="Arial"/>
                <a:cs typeface="Arial"/>
                <a:sym typeface="Arial"/>
              </a:rPr>
              <a:t>Current System:</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4000"/>
              <a:buFont typeface="Arial"/>
              <a:buNone/>
            </a:pPr>
            <a:r>
              <a:rPr b="0" i="0" lang="en-US" sz="4000" u="none" cap="none" strike="noStrike">
                <a:solidFill>
                  <a:srgbClr val="081E3F"/>
                </a:solidFill>
                <a:latin typeface="Arial"/>
                <a:ea typeface="Arial"/>
                <a:cs typeface="Arial"/>
                <a:sym typeface="Arial"/>
              </a:rPr>
              <a:t>A customized system has been created in representation of Misago forum package.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4000"/>
              <a:buFont typeface="Arial"/>
              <a:buNone/>
            </a:pPr>
            <a:r>
              <a:rPr b="0" i="0" lang="en-US" sz="4000" u="none" cap="none" strike="noStrike">
                <a:solidFill>
                  <a:srgbClr val="081E3F"/>
                </a:solidFill>
                <a:latin typeface="Arial"/>
                <a:ea typeface="Arial"/>
                <a:cs typeface="Arial"/>
                <a:sym typeface="Arial"/>
              </a:rPr>
              <a:t>In order to meet with the project needs the front page of the UI was rebuild and Costume pages were added.</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4000"/>
              <a:buFont typeface="Arial"/>
              <a:buNone/>
            </a:pPr>
            <a:r>
              <a:rPr b="0" i="0" lang="en-US" sz="4000" u="none" cap="none" strike="noStrike">
                <a:solidFill>
                  <a:srgbClr val="081E3F"/>
                </a:solidFill>
                <a:latin typeface="Arial"/>
                <a:ea typeface="Arial"/>
                <a:cs typeface="Arial"/>
                <a:sym typeface="Arial"/>
              </a:rPr>
              <a:t>The guides, Trends and News are displaying relevant content depending on the location.</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4000"/>
              <a:buFont typeface="Arial"/>
              <a:buNone/>
            </a:pPr>
            <a:r>
              <a:rPr b="0" i="0" lang="en-US" sz="4000" u="none" cap="none" strike="noStrike">
                <a:solidFill>
                  <a:srgbClr val="081E3F"/>
                </a:solidFill>
                <a:latin typeface="Arial"/>
                <a:ea typeface="Arial"/>
                <a:cs typeface="Arial"/>
                <a:sym typeface="Arial"/>
              </a:rPr>
              <a:t>To improve search experience, elastic search is implemented on the UI.</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4000"/>
              <a:buFont typeface="Arial"/>
              <a:buNone/>
            </a:pPr>
            <a:r>
              <a:rPr b="0" i="0" lang="en-US" sz="4000" u="none" cap="none" strike="noStrike">
                <a:solidFill>
                  <a:srgbClr val="081E3F"/>
                </a:solidFill>
                <a:latin typeface="Arial"/>
                <a:ea typeface="Arial"/>
                <a:cs typeface="Arial"/>
                <a:sym typeface="Arial"/>
              </a:rPr>
              <a:t>The project was deployed to FIU and development server.</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4800"/>
              <a:buFont typeface="Arial"/>
              <a:buNone/>
            </a:pPr>
            <a:r>
              <a:t/>
            </a:r>
            <a:endParaRPr b="0" i="0" sz="4800" u="sng" cap="none" strike="noStrike">
              <a:solidFill>
                <a:srgbClr val="081E3F"/>
              </a:solidFill>
              <a:latin typeface="Arial"/>
              <a:ea typeface="Arial"/>
              <a:cs typeface="Arial"/>
              <a:sym typeface="Arial"/>
            </a:endParaRPr>
          </a:p>
        </p:txBody>
      </p:sp>
      <p:sp>
        <p:nvSpPr>
          <p:cNvPr id="92" name="Google Shape;92;p1"/>
          <p:cNvSpPr/>
          <p:nvPr/>
        </p:nvSpPr>
        <p:spPr>
          <a:xfrm>
            <a:off x="31083066" y="5241467"/>
            <a:ext cx="12184673" cy="58785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4800"/>
              <a:buFont typeface="Arial"/>
              <a:buNone/>
            </a:pPr>
            <a:r>
              <a:rPr b="0" i="0" lang="en-US" sz="4800" u="sng" cap="none" strike="noStrike">
                <a:solidFill>
                  <a:srgbClr val="081E3F"/>
                </a:solidFill>
                <a:latin typeface="Arial"/>
                <a:ea typeface="Arial"/>
                <a:cs typeface="Arial"/>
                <a:sym typeface="Arial"/>
              </a:rPr>
              <a:t>Requirements: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4000"/>
              <a:buFont typeface="Arial"/>
              <a:buNone/>
            </a:pPr>
            <a:r>
              <a:rPr b="0" i="0" lang="en-US" sz="4000" u="none" cap="none" strike="noStrike">
                <a:solidFill>
                  <a:srgbClr val="081E3F"/>
                </a:solidFill>
                <a:latin typeface="Arial"/>
                <a:ea typeface="Arial"/>
                <a:cs typeface="Arial"/>
                <a:sym typeface="Arial"/>
              </a:rPr>
              <a:t>Web-based</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4000"/>
              <a:buFont typeface="Arial"/>
              <a:buNone/>
            </a:pPr>
            <a:r>
              <a:rPr lang="en-US" sz="4000">
                <a:solidFill>
                  <a:srgbClr val="081E3F"/>
                </a:solidFill>
              </a:rPr>
              <a:t>No “user” or “admin” account is required to access these website functions.</a:t>
            </a:r>
            <a:endParaRPr sz="4000">
              <a:solidFill>
                <a:srgbClr val="081E3F"/>
              </a:solidFill>
            </a:endParaRPr>
          </a:p>
          <a:p>
            <a:pPr indent="0" lvl="0" marL="0" marR="0" rtl="0" algn="l">
              <a:lnSpc>
                <a:spcPct val="100000"/>
              </a:lnSpc>
              <a:spcBef>
                <a:spcPts val="0"/>
              </a:spcBef>
              <a:spcAft>
                <a:spcPts val="0"/>
              </a:spcAft>
              <a:buClr>
                <a:srgbClr val="000000"/>
              </a:buClr>
              <a:buSzPts val="4000"/>
              <a:buFont typeface="Arial"/>
              <a:buNone/>
            </a:pPr>
            <a:r>
              <a:rPr lang="en-US" sz="4000">
                <a:solidFill>
                  <a:srgbClr val="081E3F"/>
                </a:solidFill>
              </a:rPr>
              <a:t>A “user” or “admin” is able to log into the website at any time.</a:t>
            </a:r>
            <a:endParaRPr sz="4000">
              <a:solidFill>
                <a:srgbClr val="081E3F"/>
              </a:solidFill>
            </a:endParaRPr>
          </a:p>
          <a:p>
            <a:pPr indent="0" lvl="0" marL="0" marR="0" rtl="0" algn="l">
              <a:lnSpc>
                <a:spcPct val="100000"/>
              </a:lnSpc>
              <a:spcBef>
                <a:spcPts val="0"/>
              </a:spcBef>
              <a:spcAft>
                <a:spcPts val="0"/>
              </a:spcAft>
              <a:buClr>
                <a:srgbClr val="000000"/>
              </a:buClr>
              <a:buSzPts val="4000"/>
              <a:buFont typeface="Arial"/>
              <a:buNone/>
            </a:pPr>
            <a:r>
              <a:rPr lang="en-US" sz="4000">
                <a:solidFill>
                  <a:srgbClr val="081E3F"/>
                </a:solidFill>
              </a:rPr>
              <a:t>A “user” or “admin” is able to register a new account into the website at any time.</a:t>
            </a:r>
            <a:endParaRPr sz="4000">
              <a:solidFill>
                <a:srgbClr val="081E3F"/>
              </a:solidFill>
            </a:endParaRPr>
          </a:p>
        </p:txBody>
      </p:sp>
      <p:sp>
        <p:nvSpPr>
          <p:cNvPr id="93" name="Google Shape;93;p1"/>
          <p:cNvSpPr/>
          <p:nvPr/>
        </p:nvSpPr>
        <p:spPr>
          <a:xfrm>
            <a:off x="520448" y="10872425"/>
            <a:ext cx="5609100" cy="8310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4800"/>
              <a:buFont typeface="Arial"/>
              <a:buNone/>
            </a:pPr>
            <a:r>
              <a:rPr b="0" i="0" lang="en-US" sz="4800" u="sng" cap="none" strike="noStrike">
                <a:solidFill>
                  <a:srgbClr val="081E3F"/>
                </a:solidFill>
                <a:latin typeface="Arial"/>
                <a:ea typeface="Arial"/>
                <a:cs typeface="Arial"/>
                <a:sym typeface="Arial"/>
              </a:rPr>
              <a:t>System</a:t>
            </a:r>
            <a:r>
              <a:rPr lang="en-US" sz="4800" u="sng">
                <a:solidFill>
                  <a:srgbClr val="081E3F"/>
                </a:solidFill>
              </a:rPr>
              <a:t> </a:t>
            </a:r>
            <a:r>
              <a:rPr b="0" i="0" lang="en-US" sz="4800" u="sng" cap="none" strike="noStrike">
                <a:solidFill>
                  <a:srgbClr val="081E3F"/>
                </a:solidFill>
                <a:latin typeface="Arial"/>
                <a:ea typeface="Arial"/>
                <a:cs typeface="Arial"/>
                <a:sym typeface="Arial"/>
              </a:rPr>
              <a:t>Design:</a:t>
            </a:r>
            <a:endParaRPr b="0" i="0" sz="1400" u="none" cap="none" strike="noStrike">
              <a:solidFill>
                <a:srgbClr val="000000"/>
              </a:solidFill>
              <a:latin typeface="Arial"/>
              <a:ea typeface="Arial"/>
              <a:cs typeface="Arial"/>
              <a:sym typeface="Arial"/>
            </a:endParaRPr>
          </a:p>
        </p:txBody>
      </p:sp>
      <p:sp>
        <p:nvSpPr>
          <p:cNvPr id="94" name="Google Shape;94;p1"/>
          <p:cNvSpPr/>
          <p:nvPr/>
        </p:nvSpPr>
        <p:spPr>
          <a:xfrm>
            <a:off x="16311483" y="11120019"/>
            <a:ext cx="4589700" cy="8310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4800"/>
              <a:buFont typeface="Arial"/>
              <a:buNone/>
            </a:pPr>
            <a:r>
              <a:rPr b="0" i="0" lang="en-US" sz="4800" u="sng" cap="none" strike="noStrike">
                <a:solidFill>
                  <a:srgbClr val="081E3F"/>
                </a:solidFill>
                <a:latin typeface="Arial"/>
                <a:ea typeface="Arial"/>
                <a:cs typeface="Arial"/>
                <a:sym typeface="Arial"/>
              </a:rPr>
              <a:t>Object Diagram:</a:t>
            </a:r>
            <a:endParaRPr b="0" i="0" sz="1400" u="none" cap="none" strike="noStrike">
              <a:solidFill>
                <a:srgbClr val="000000"/>
              </a:solidFill>
              <a:latin typeface="Arial"/>
              <a:ea typeface="Arial"/>
              <a:cs typeface="Arial"/>
              <a:sym typeface="Arial"/>
            </a:endParaRPr>
          </a:p>
        </p:txBody>
      </p:sp>
      <p:sp>
        <p:nvSpPr>
          <p:cNvPr id="95" name="Google Shape;95;p1"/>
          <p:cNvSpPr/>
          <p:nvPr/>
        </p:nvSpPr>
        <p:spPr>
          <a:xfrm>
            <a:off x="31083078" y="11120023"/>
            <a:ext cx="11129700" cy="5262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4800"/>
              <a:buFont typeface="Arial"/>
              <a:buNone/>
            </a:pPr>
            <a:r>
              <a:rPr b="0" i="0" lang="en-US" sz="4800" u="sng" cap="none" strike="noStrike">
                <a:solidFill>
                  <a:srgbClr val="081E3F"/>
                </a:solidFill>
                <a:latin typeface="Arial"/>
                <a:ea typeface="Arial"/>
                <a:cs typeface="Arial"/>
                <a:sym typeface="Arial"/>
              </a:rPr>
              <a:t>Implementation:</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4000"/>
              <a:buFont typeface="Arial"/>
              <a:buNone/>
            </a:pPr>
            <a:r>
              <a:rPr lang="en-US" sz="4000">
                <a:solidFill>
                  <a:srgbClr val="081E3F"/>
                </a:solidFill>
              </a:rPr>
              <a:t>Utilize JavaScript to create the “Login” and “Create Account” modals.</a:t>
            </a:r>
            <a:endParaRPr sz="4000">
              <a:solidFill>
                <a:srgbClr val="081E3F"/>
              </a:solidFill>
            </a:endParaRPr>
          </a:p>
          <a:p>
            <a:pPr indent="0" lvl="0" marL="0" marR="0" rtl="0" algn="l">
              <a:lnSpc>
                <a:spcPct val="100000"/>
              </a:lnSpc>
              <a:spcBef>
                <a:spcPts val="0"/>
              </a:spcBef>
              <a:spcAft>
                <a:spcPts val="0"/>
              </a:spcAft>
              <a:buClr>
                <a:srgbClr val="000000"/>
              </a:buClr>
              <a:buSzPts val="4000"/>
              <a:buFont typeface="Arial"/>
              <a:buNone/>
            </a:pPr>
            <a:r>
              <a:rPr lang="en-US" sz="4000">
                <a:solidFill>
                  <a:srgbClr val="081E3F"/>
                </a:solidFill>
              </a:rPr>
              <a:t>Add buttons to both modals.</a:t>
            </a:r>
            <a:endParaRPr sz="4000">
              <a:solidFill>
                <a:srgbClr val="081E3F"/>
              </a:solidFill>
            </a:endParaRPr>
          </a:p>
          <a:p>
            <a:pPr indent="0" lvl="0" marL="0" marR="0" rtl="0" algn="l">
              <a:lnSpc>
                <a:spcPct val="100000"/>
              </a:lnSpc>
              <a:spcBef>
                <a:spcPts val="0"/>
              </a:spcBef>
              <a:spcAft>
                <a:spcPts val="0"/>
              </a:spcAft>
              <a:buClr>
                <a:srgbClr val="000000"/>
              </a:buClr>
              <a:buSzPts val="4000"/>
              <a:buFont typeface="Arial"/>
              <a:buNone/>
            </a:pPr>
            <a:r>
              <a:rPr lang="en-US" sz="4000">
                <a:solidFill>
                  <a:srgbClr val="081E3F"/>
                </a:solidFill>
              </a:rPr>
              <a:t>Add labels to both modals.</a:t>
            </a:r>
            <a:endParaRPr sz="4000">
              <a:solidFill>
                <a:srgbClr val="081E3F"/>
              </a:solidFill>
            </a:endParaRPr>
          </a:p>
          <a:p>
            <a:pPr indent="0" lvl="0" marL="0" marR="0" rtl="0" algn="l">
              <a:lnSpc>
                <a:spcPct val="100000"/>
              </a:lnSpc>
              <a:spcBef>
                <a:spcPts val="0"/>
              </a:spcBef>
              <a:spcAft>
                <a:spcPts val="0"/>
              </a:spcAft>
              <a:buClr>
                <a:srgbClr val="000000"/>
              </a:buClr>
              <a:buSzPts val="4000"/>
              <a:buFont typeface="Arial"/>
              <a:buNone/>
            </a:pPr>
            <a:r>
              <a:rPr lang="en-US" sz="4000">
                <a:solidFill>
                  <a:srgbClr val="081E3F"/>
                </a:solidFill>
              </a:rPr>
              <a:t>Utilize JavaScript to make it possible to accept user input.</a:t>
            </a:r>
            <a:endParaRPr sz="4000">
              <a:solidFill>
                <a:srgbClr val="081E3F"/>
              </a:solidFill>
            </a:endParaRPr>
          </a:p>
          <a:p>
            <a:pPr indent="0" lvl="0" marL="0" marR="0" rtl="0" algn="l">
              <a:lnSpc>
                <a:spcPct val="100000"/>
              </a:lnSpc>
              <a:spcBef>
                <a:spcPts val="0"/>
              </a:spcBef>
              <a:spcAft>
                <a:spcPts val="0"/>
              </a:spcAft>
              <a:buClr>
                <a:srgbClr val="000000"/>
              </a:buClr>
              <a:buSzPts val="4000"/>
              <a:buFont typeface="Arial"/>
              <a:buNone/>
            </a:pPr>
            <a:r>
              <a:rPr lang="en-US" sz="4000">
                <a:solidFill>
                  <a:srgbClr val="081E3F"/>
                </a:solidFill>
              </a:rPr>
              <a:t>Add CSS styling.</a:t>
            </a:r>
            <a:endParaRPr sz="4000">
              <a:solidFill>
                <a:srgbClr val="081E3F"/>
              </a:solidFill>
            </a:endParaRPr>
          </a:p>
          <a:p>
            <a:pPr indent="0" lvl="0" marL="0" marR="0" rtl="0" algn="l">
              <a:lnSpc>
                <a:spcPct val="100000"/>
              </a:lnSpc>
              <a:spcBef>
                <a:spcPts val="0"/>
              </a:spcBef>
              <a:spcAft>
                <a:spcPts val="0"/>
              </a:spcAft>
              <a:buClr>
                <a:srgbClr val="000000"/>
              </a:buClr>
              <a:buSzPts val="4800"/>
              <a:buFont typeface="Arial"/>
              <a:buNone/>
            </a:pPr>
            <a:r>
              <a:t/>
            </a:r>
            <a:endParaRPr b="0" i="0" sz="4800" u="sng" cap="none" strike="noStrike">
              <a:solidFill>
                <a:srgbClr val="081E3F"/>
              </a:solidFill>
              <a:latin typeface="Arial"/>
              <a:ea typeface="Arial"/>
              <a:cs typeface="Arial"/>
              <a:sym typeface="Arial"/>
            </a:endParaRPr>
          </a:p>
        </p:txBody>
      </p:sp>
      <p:sp>
        <p:nvSpPr>
          <p:cNvPr id="96" name="Google Shape;96;p1"/>
          <p:cNvSpPr/>
          <p:nvPr/>
        </p:nvSpPr>
        <p:spPr>
          <a:xfrm>
            <a:off x="988850" y="22767350"/>
            <a:ext cx="9607200" cy="76443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4800"/>
              <a:buFont typeface="Arial"/>
              <a:buNone/>
            </a:pPr>
            <a:r>
              <a:rPr b="0" i="0" lang="en-US" sz="4800" u="sng" cap="none" strike="noStrike">
                <a:solidFill>
                  <a:srgbClr val="081E3F"/>
                </a:solidFill>
                <a:latin typeface="Arial"/>
                <a:ea typeface="Arial"/>
                <a:cs typeface="Arial"/>
                <a:sym typeface="Arial"/>
              </a:rPr>
              <a:t>Verification:</a:t>
            </a:r>
            <a:endParaRPr b="0" i="0" sz="4800" u="sng" cap="none" strike="noStrike">
              <a:solidFill>
                <a:srgbClr val="081E3F"/>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4000"/>
              <a:buFont typeface="Arial"/>
              <a:buNone/>
            </a:pPr>
            <a:r>
              <a:t/>
            </a:r>
            <a:endParaRPr sz="4000">
              <a:solidFill>
                <a:srgbClr val="081E3F"/>
              </a:solidFill>
              <a:highlight>
                <a:srgbClr val="FFFF00"/>
              </a:highlight>
            </a:endParaRPr>
          </a:p>
          <a:p>
            <a:pPr indent="0" lvl="0" marL="0" marR="0" rtl="0" algn="l">
              <a:lnSpc>
                <a:spcPct val="100000"/>
              </a:lnSpc>
              <a:spcBef>
                <a:spcPts val="0"/>
              </a:spcBef>
              <a:spcAft>
                <a:spcPts val="0"/>
              </a:spcAft>
              <a:buClr>
                <a:srgbClr val="000000"/>
              </a:buClr>
              <a:buSzPts val="4000"/>
              <a:buFont typeface="Arial"/>
              <a:buNone/>
            </a:pPr>
            <a:r>
              <a:rPr lang="en-US" sz="4000">
                <a:solidFill>
                  <a:srgbClr val="081E3F"/>
                </a:solidFill>
                <a:highlight>
                  <a:schemeClr val="lt1"/>
                </a:highlight>
              </a:rPr>
              <a:t>Every component and variable used to create the modals for both the “Login” and “Register” features of “Community Connect” were carefully reviewed to ensure all product owner requirements were met. In the near future, javascript coding will be used to implement functionality into these modals.</a:t>
            </a:r>
            <a:endParaRPr sz="4000">
              <a:solidFill>
                <a:srgbClr val="081E3F"/>
              </a:solidFill>
              <a:highlight>
                <a:schemeClr val="lt1"/>
              </a:highlight>
            </a:endParaRPr>
          </a:p>
        </p:txBody>
      </p:sp>
      <p:sp>
        <p:nvSpPr>
          <p:cNvPr id="97" name="Google Shape;97;p1"/>
          <p:cNvSpPr/>
          <p:nvPr/>
        </p:nvSpPr>
        <p:spPr>
          <a:xfrm>
            <a:off x="11826452" y="22592975"/>
            <a:ext cx="4971900" cy="8310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4800"/>
              <a:buFont typeface="Arial"/>
              <a:buNone/>
            </a:pPr>
            <a:r>
              <a:rPr b="0" i="0" lang="en-US" sz="4800" u="sng" cap="none" strike="noStrike">
                <a:solidFill>
                  <a:srgbClr val="081E3F"/>
                </a:solidFill>
                <a:latin typeface="Arial"/>
                <a:ea typeface="Arial"/>
                <a:cs typeface="Arial"/>
                <a:sym typeface="Arial"/>
              </a:rPr>
              <a:t>Screens</a:t>
            </a:r>
            <a:r>
              <a:rPr b="0" i="0" lang="en-US" sz="4800" u="sng" cap="none" strike="noStrike">
                <a:solidFill>
                  <a:srgbClr val="081E3F"/>
                </a:solidFill>
                <a:latin typeface="Arial"/>
                <a:ea typeface="Arial"/>
                <a:cs typeface="Arial"/>
                <a:sym typeface="Arial"/>
              </a:rPr>
              <a:t>hot(s):</a:t>
            </a:r>
            <a:endParaRPr b="0" i="0" sz="1400" u="none" cap="none" strike="noStrike">
              <a:solidFill>
                <a:srgbClr val="000000"/>
              </a:solidFill>
              <a:latin typeface="Arial"/>
              <a:ea typeface="Arial"/>
              <a:cs typeface="Arial"/>
              <a:sym typeface="Arial"/>
            </a:endParaRPr>
          </a:p>
        </p:txBody>
      </p:sp>
      <p:sp>
        <p:nvSpPr>
          <p:cNvPr id="98" name="Google Shape;98;p1"/>
          <p:cNvSpPr/>
          <p:nvPr/>
        </p:nvSpPr>
        <p:spPr>
          <a:xfrm>
            <a:off x="31083069" y="16946094"/>
            <a:ext cx="10556700" cy="5262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4800"/>
              <a:buFont typeface="Arial"/>
              <a:buNone/>
            </a:pPr>
            <a:r>
              <a:rPr b="0" i="0" lang="en-US" sz="4800" u="sng" cap="none" strike="noStrike">
                <a:solidFill>
                  <a:srgbClr val="081E3F"/>
                </a:solidFill>
                <a:latin typeface="Arial"/>
                <a:ea typeface="Arial"/>
                <a:cs typeface="Arial"/>
                <a:sym typeface="Arial"/>
              </a:rPr>
              <a:t>Summary:</a:t>
            </a:r>
            <a:endParaRPr/>
          </a:p>
          <a:p>
            <a:pPr indent="0" lvl="0" marL="0" marR="0" rtl="0" algn="l">
              <a:lnSpc>
                <a:spcPct val="100000"/>
              </a:lnSpc>
              <a:spcBef>
                <a:spcPts val="0"/>
              </a:spcBef>
              <a:spcAft>
                <a:spcPts val="0"/>
              </a:spcAft>
              <a:buClr>
                <a:srgbClr val="000000"/>
              </a:buClr>
              <a:buSzPts val="4800"/>
              <a:buFont typeface="Arial"/>
              <a:buNone/>
            </a:pPr>
            <a:r>
              <a:rPr lang="en-US" sz="4000"/>
              <a:t>The “Login” and “Create Account” features were designed to give individuals access to the various tools and information found on this website. These features store and retrieve information beneficial to all users, and make it possible to recognize who is accessing the website at any given time.</a:t>
            </a:r>
            <a:endParaRPr sz="4000"/>
          </a:p>
          <a:p>
            <a:pPr indent="0" lvl="0" marL="0" marR="0" rtl="0" algn="l">
              <a:lnSpc>
                <a:spcPct val="100000"/>
              </a:lnSpc>
              <a:spcBef>
                <a:spcPts val="0"/>
              </a:spcBef>
              <a:spcAft>
                <a:spcPts val="0"/>
              </a:spcAft>
              <a:buClr>
                <a:srgbClr val="000000"/>
              </a:buClr>
              <a:buSzPts val="4800"/>
              <a:buFont typeface="Arial"/>
              <a:buNone/>
            </a:pPr>
            <a:r>
              <a:t/>
            </a:r>
            <a:endParaRPr b="0" i="0" sz="4800" u="sng" cap="none" strike="noStrike">
              <a:solidFill>
                <a:srgbClr val="081E3F"/>
              </a:solidFill>
              <a:latin typeface="Arial"/>
              <a:ea typeface="Arial"/>
              <a:cs typeface="Arial"/>
              <a:sym typeface="Arial"/>
            </a:endParaRPr>
          </a:p>
        </p:txBody>
      </p:sp>
      <p:sp>
        <p:nvSpPr>
          <p:cNvPr id="99" name="Google Shape;99;p1"/>
          <p:cNvSpPr txBox="1"/>
          <p:nvPr/>
        </p:nvSpPr>
        <p:spPr>
          <a:xfrm>
            <a:off x="1284288" y="31775400"/>
            <a:ext cx="41344800" cy="505800"/>
          </a:xfrm>
          <a:prstGeom prst="rect">
            <a:avLst/>
          </a:prstGeom>
          <a:noFill/>
          <a:ln>
            <a:noFill/>
          </a:ln>
        </p:spPr>
        <p:txBody>
          <a:bodyPr anchorCtr="0" anchor="t" bIns="36975" lIns="73975" spcFirstLastPara="1" rIns="73975" wrap="square" tIns="36975">
            <a:spAutoFit/>
          </a:bodyPr>
          <a:lstStyle/>
          <a:p>
            <a:pPr indent="-493712" lvl="0" marL="493712" marR="0" rtl="0" algn="ctr">
              <a:lnSpc>
                <a:spcPct val="100000"/>
              </a:lnSpc>
              <a:spcBef>
                <a:spcPts val="0"/>
              </a:spcBef>
              <a:spcAft>
                <a:spcPts val="0"/>
              </a:spcAft>
              <a:buClr>
                <a:srgbClr val="3333CC"/>
              </a:buClr>
              <a:buSzPts val="2800"/>
              <a:buFont typeface="Arial"/>
              <a:buNone/>
            </a:pPr>
            <a:r>
              <a:rPr b="0" i="0" lang="en-US" sz="2800" u="none" cap="none" strike="noStrike">
                <a:solidFill>
                  <a:schemeClr val="dk1"/>
                </a:solidFill>
                <a:latin typeface="Arial"/>
                <a:ea typeface="Arial"/>
                <a:cs typeface="Arial"/>
                <a:sym typeface="Arial"/>
              </a:rPr>
              <a:t>The material presented in this poster is based upon the work supported by Shahin Vassigh. We thank our mentors Manuel Toledo, Marcus Muño</a:t>
            </a:r>
            <a:r>
              <a:rPr lang="en-US" sz="2800">
                <a:solidFill>
                  <a:schemeClr val="dk1"/>
                </a:solidFill>
              </a:rPr>
              <a:t>z</a:t>
            </a:r>
            <a:r>
              <a:rPr b="0" i="0" lang="en-US" sz="2800" u="none" cap="none" strike="noStrike">
                <a:solidFill>
                  <a:schemeClr val="dk1"/>
                </a:solidFill>
                <a:latin typeface="Arial"/>
                <a:ea typeface="Arial"/>
                <a:cs typeface="Arial"/>
                <a:sym typeface="Arial"/>
              </a:rPr>
              <a:t>,  and Lisbeth Santana, for assistance, cooperation and mentorship that we received throughout this process.</a:t>
            </a:r>
            <a:endParaRPr b="0" i="0" sz="1400" u="none" cap="none" strike="noStrike">
              <a:solidFill>
                <a:srgbClr val="000000"/>
              </a:solidFill>
              <a:latin typeface="Arial"/>
              <a:ea typeface="Arial"/>
              <a:cs typeface="Arial"/>
              <a:sym typeface="Arial"/>
            </a:endParaRPr>
          </a:p>
        </p:txBody>
      </p:sp>
      <p:sp>
        <p:nvSpPr>
          <p:cNvPr id="100" name="Google Shape;100;p1"/>
          <p:cNvSpPr txBox="1"/>
          <p:nvPr/>
        </p:nvSpPr>
        <p:spPr>
          <a:xfrm>
            <a:off x="-59611" y="31322244"/>
            <a:ext cx="3735300" cy="505500"/>
          </a:xfrm>
          <a:prstGeom prst="rect">
            <a:avLst/>
          </a:prstGeom>
          <a:solidFill>
            <a:srgbClr val="000000"/>
          </a:solidFill>
          <a:ln cap="flat" cmpd="sng" w="12700">
            <a:solidFill>
              <a:srgbClr val="0033CC"/>
            </a:solidFill>
            <a:prstDash val="solid"/>
            <a:miter lim="800000"/>
            <a:headEnd len="sm" w="sm" type="none"/>
            <a:tailEnd len="sm" w="sm" type="none"/>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B6862C"/>
              </a:buClr>
              <a:buSzPts val="2800"/>
              <a:buFont typeface="Arial"/>
              <a:buNone/>
            </a:pPr>
            <a:r>
              <a:rPr b="1" i="0" lang="en-US" sz="2800" u="none" cap="none" strike="noStrike">
                <a:solidFill>
                  <a:srgbClr val="B6862C"/>
                </a:solidFill>
                <a:latin typeface="Arial"/>
                <a:ea typeface="Arial"/>
                <a:cs typeface="Arial"/>
                <a:sym typeface="Arial"/>
              </a:rPr>
              <a:t>Acknowledgement</a:t>
            </a:r>
            <a:endParaRPr b="0" i="0" sz="1400" u="none" cap="none" strike="noStrike">
              <a:solidFill>
                <a:srgbClr val="000000"/>
              </a:solidFill>
              <a:latin typeface="Arial"/>
              <a:ea typeface="Arial"/>
              <a:cs typeface="Arial"/>
              <a:sym typeface="Arial"/>
            </a:endParaRPr>
          </a:p>
        </p:txBody>
      </p:sp>
      <p:pic>
        <p:nvPicPr>
          <p:cNvPr descr="Table&#10;&#10;Description automatically generated" id="101" name="Google Shape;101;p1"/>
          <p:cNvPicPr preferRelativeResize="0"/>
          <p:nvPr/>
        </p:nvPicPr>
        <p:blipFill rotWithShape="1">
          <a:blip r:embed="rId5">
            <a:alphaModFix/>
          </a:blip>
          <a:srcRect b="0" l="0" r="0" t="0"/>
          <a:stretch/>
        </p:blipFill>
        <p:spPr>
          <a:xfrm>
            <a:off x="520450" y="11839638"/>
            <a:ext cx="13941352" cy="10617125"/>
          </a:xfrm>
          <a:prstGeom prst="rect">
            <a:avLst/>
          </a:prstGeom>
          <a:noFill/>
          <a:ln>
            <a:noFill/>
          </a:ln>
        </p:spPr>
      </p:pic>
      <p:pic>
        <p:nvPicPr>
          <p:cNvPr id="102" name="Google Shape;102;p1"/>
          <p:cNvPicPr preferRelativeResize="0"/>
          <p:nvPr/>
        </p:nvPicPr>
        <p:blipFill rotWithShape="1">
          <a:blip r:embed="rId6">
            <a:alphaModFix/>
          </a:blip>
          <a:srcRect b="0" l="0" r="0" t="0"/>
          <a:stretch/>
        </p:blipFill>
        <p:spPr>
          <a:xfrm>
            <a:off x="32891888" y="24126613"/>
            <a:ext cx="1927625" cy="2157326"/>
          </a:xfrm>
          <a:prstGeom prst="rect">
            <a:avLst/>
          </a:prstGeom>
          <a:noFill/>
          <a:ln>
            <a:noFill/>
          </a:ln>
        </p:spPr>
      </p:pic>
      <p:pic>
        <p:nvPicPr>
          <p:cNvPr id="103" name="Google Shape;103;p1"/>
          <p:cNvPicPr preferRelativeResize="0"/>
          <p:nvPr/>
        </p:nvPicPr>
        <p:blipFill rotWithShape="1">
          <a:blip r:embed="rId7">
            <a:alphaModFix/>
          </a:blip>
          <a:srcRect b="28163" l="0" r="0" t="23294"/>
          <a:stretch/>
        </p:blipFill>
        <p:spPr>
          <a:xfrm>
            <a:off x="37779100" y="23797225"/>
            <a:ext cx="4589700" cy="1927625"/>
          </a:xfrm>
          <a:prstGeom prst="rect">
            <a:avLst/>
          </a:prstGeom>
          <a:noFill/>
          <a:ln>
            <a:noFill/>
          </a:ln>
        </p:spPr>
      </p:pic>
      <p:pic>
        <p:nvPicPr>
          <p:cNvPr id="104" name="Google Shape;104;p1"/>
          <p:cNvPicPr preferRelativeResize="0"/>
          <p:nvPr/>
        </p:nvPicPr>
        <p:blipFill rotWithShape="1">
          <a:blip r:embed="rId8">
            <a:alphaModFix/>
          </a:blip>
          <a:srcRect b="0" l="0" r="0" t="0"/>
          <a:stretch/>
        </p:blipFill>
        <p:spPr>
          <a:xfrm>
            <a:off x="35646825" y="26554275"/>
            <a:ext cx="2132265" cy="1927626"/>
          </a:xfrm>
          <a:prstGeom prst="rect">
            <a:avLst/>
          </a:prstGeom>
          <a:noFill/>
          <a:ln>
            <a:noFill/>
          </a:ln>
        </p:spPr>
      </p:pic>
      <p:pic>
        <p:nvPicPr>
          <p:cNvPr id="105" name="Google Shape;105;p1"/>
          <p:cNvPicPr preferRelativeResize="0"/>
          <p:nvPr/>
        </p:nvPicPr>
        <p:blipFill rotWithShape="1">
          <a:blip r:embed="rId9">
            <a:alphaModFix/>
          </a:blip>
          <a:srcRect b="0" l="0" r="0" t="0"/>
          <a:stretch/>
        </p:blipFill>
        <p:spPr>
          <a:xfrm>
            <a:off x="32327109" y="26554263"/>
            <a:ext cx="3057194" cy="3705724"/>
          </a:xfrm>
          <a:prstGeom prst="rect">
            <a:avLst/>
          </a:prstGeom>
          <a:noFill/>
          <a:ln>
            <a:noFill/>
          </a:ln>
        </p:spPr>
      </p:pic>
      <p:pic>
        <p:nvPicPr>
          <p:cNvPr id="106" name="Google Shape;106;p1"/>
          <p:cNvPicPr preferRelativeResize="0"/>
          <p:nvPr/>
        </p:nvPicPr>
        <p:blipFill rotWithShape="1">
          <a:blip r:embed="rId10">
            <a:alphaModFix/>
          </a:blip>
          <a:srcRect b="0" l="0" r="0" t="0"/>
          <a:stretch/>
        </p:blipFill>
        <p:spPr>
          <a:xfrm>
            <a:off x="35749138" y="23945225"/>
            <a:ext cx="1927625" cy="1927625"/>
          </a:xfrm>
          <a:prstGeom prst="rect">
            <a:avLst/>
          </a:prstGeom>
          <a:noFill/>
          <a:ln>
            <a:noFill/>
          </a:ln>
        </p:spPr>
      </p:pic>
      <p:pic>
        <p:nvPicPr>
          <p:cNvPr id="107" name="Google Shape;107;p1"/>
          <p:cNvPicPr preferRelativeResize="0"/>
          <p:nvPr/>
        </p:nvPicPr>
        <p:blipFill rotWithShape="1">
          <a:blip r:embed="rId11">
            <a:alphaModFix/>
          </a:blip>
          <a:srcRect b="33720" l="0" r="0" t="35158"/>
          <a:stretch/>
        </p:blipFill>
        <p:spPr>
          <a:xfrm>
            <a:off x="35384300" y="28693100"/>
            <a:ext cx="7397224" cy="1778576"/>
          </a:xfrm>
          <a:prstGeom prst="rect">
            <a:avLst/>
          </a:prstGeom>
          <a:noFill/>
          <a:ln>
            <a:noFill/>
          </a:ln>
        </p:spPr>
      </p:pic>
      <p:pic>
        <p:nvPicPr>
          <p:cNvPr id="108" name="Google Shape;108;p1"/>
          <p:cNvPicPr preferRelativeResize="0"/>
          <p:nvPr/>
        </p:nvPicPr>
        <p:blipFill rotWithShape="1">
          <a:blip r:embed="rId12">
            <a:alphaModFix/>
          </a:blip>
          <a:srcRect b="0" l="0" r="0" t="0"/>
          <a:stretch/>
        </p:blipFill>
        <p:spPr>
          <a:xfrm>
            <a:off x="38330384" y="26211413"/>
            <a:ext cx="2143125" cy="2143125"/>
          </a:xfrm>
          <a:prstGeom prst="rect">
            <a:avLst/>
          </a:prstGeom>
          <a:noFill/>
          <a:ln>
            <a:noFill/>
          </a:ln>
        </p:spPr>
      </p:pic>
      <p:pic>
        <p:nvPicPr>
          <p:cNvPr id="109" name="Google Shape;109;p1"/>
          <p:cNvPicPr preferRelativeResize="0"/>
          <p:nvPr/>
        </p:nvPicPr>
        <p:blipFill>
          <a:blip r:embed="rId13">
            <a:alphaModFix/>
          </a:blip>
          <a:stretch>
            <a:fillRect/>
          </a:stretch>
        </p:blipFill>
        <p:spPr>
          <a:xfrm>
            <a:off x="15240162" y="12937625"/>
            <a:ext cx="11857176" cy="8033350"/>
          </a:xfrm>
          <a:prstGeom prst="rect">
            <a:avLst/>
          </a:prstGeom>
          <a:noFill/>
          <a:ln>
            <a:noFill/>
          </a:ln>
        </p:spPr>
      </p:pic>
      <p:pic>
        <p:nvPicPr>
          <p:cNvPr id="110" name="Google Shape;110;p1"/>
          <p:cNvPicPr preferRelativeResize="0"/>
          <p:nvPr/>
        </p:nvPicPr>
        <p:blipFill>
          <a:blip r:embed="rId14">
            <a:alphaModFix/>
          </a:blip>
          <a:stretch>
            <a:fillRect/>
          </a:stretch>
        </p:blipFill>
        <p:spPr>
          <a:xfrm>
            <a:off x="11991175" y="23878196"/>
            <a:ext cx="9607199" cy="6281256"/>
          </a:xfrm>
          <a:prstGeom prst="rect">
            <a:avLst/>
          </a:prstGeom>
          <a:noFill/>
          <a:ln>
            <a:noFill/>
          </a:ln>
        </p:spPr>
      </p:pic>
      <p:pic>
        <p:nvPicPr>
          <p:cNvPr id="111" name="Google Shape;111;p1"/>
          <p:cNvPicPr preferRelativeResize="0"/>
          <p:nvPr/>
        </p:nvPicPr>
        <p:blipFill>
          <a:blip r:embed="rId15">
            <a:alphaModFix/>
          </a:blip>
          <a:stretch>
            <a:fillRect/>
          </a:stretch>
        </p:blipFill>
        <p:spPr>
          <a:xfrm>
            <a:off x="22159150" y="23797224"/>
            <a:ext cx="9607173" cy="6446451"/>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2021-04-11T17:23:24Z</dcterms:created>
  <dc:creator>Gabriel Perez</dc:creator>
</cp:coreProperties>
</file>