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g3PutNop0TwPKdp83bKiarPE7W2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3291840" y="5387342"/>
            <a:ext cx="37307519" cy="114604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5486400" y="17289781"/>
            <a:ext cx="32918401" cy="7947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/>
            </a:lvl1pPr>
            <a:lvl2pPr lvl="1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/>
            </a:lvl2pPr>
            <a:lvl3pPr lvl="2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sz="8640"/>
            </a:lvl3pPr>
            <a:lvl4pPr lvl="3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4pPr>
            <a:lvl5pPr lvl="4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5pPr>
            <a:lvl6pPr lvl="5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6pPr>
            <a:lvl7pPr lvl="6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7pPr>
            <a:lvl8pPr lvl="7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8pPr>
            <a:lvl9pPr lvl="8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11502390" y="278131"/>
            <a:ext cx="20886422" cy="37856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22193250" y="10968991"/>
            <a:ext cx="27896822" cy="9464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2990852" y="1779270"/>
            <a:ext cx="27896822" cy="27843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2994662" y="8206749"/>
            <a:ext cx="37856160" cy="136931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2994662" y="22029430"/>
            <a:ext cx="37856160" cy="7200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9600"/>
              <a:buNone/>
              <a:defRPr sz="96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8640"/>
              <a:buNone/>
              <a:defRPr sz="864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30175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222199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3023237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023242" y="8069582"/>
            <a:ext cx="18568032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3023242" y="12024360"/>
            <a:ext cx="18568032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22219922" y="8069582"/>
            <a:ext cx="18659477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22219922" y="12024360"/>
            <a:ext cx="18659477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20396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Char char="•"/>
              <a:defRPr sz="15360"/>
            </a:lvl1pPr>
            <a:lvl2pPr indent="-108204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Char char="•"/>
              <a:defRPr sz="13439"/>
            </a:lvl2pPr>
            <a:lvl3pPr indent="-96012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Char char="•"/>
              <a:defRPr sz="11520"/>
            </a:lvl3pPr>
            <a:lvl4pPr indent="-8382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4pPr>
            <a:lvl5pPr indent="-8382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5pPr>
            <a:lvl6pPr indent="-8382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6pPr>
            <a:lvl7pPr indent="-8382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7pPr>
            <a:lvl8pPr indent="-8382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8pPr>
            <a:lvl9pPr indent="-8382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b="0" i="0" sz="1536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None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None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120"/>
              <a:buFont typeface="Arial"/>
              <a:buNone/>
              <a:defRPr b="0" i="0" sz="211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08204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Char char="•"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60120" lvl="1" marL="914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Char char="•"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38200" lvl="2" marL="1371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Char char="•"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777239" lvl="3" marL="1828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777239" lvl="4" marL="22860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777239" lvl="5" marL="27432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777239" lvl="6" marL="3200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777239" lvl="7" marL="3657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777240" lvl="8" marL="4114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image" Target="../media/image5.png"/><Relationship Id="rId13" Type="http://schemas.openxmlformats.org/officeDocument/2006/relationships/image" Target="../media/image12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1.png"/><Relationship Id="rId14" Type="http://schemas.openxmlformats.org/officeDocument/2006/relationships/image" Target="../media/image3.png"/><Relationship Id="rId5" Type="http://schemas.openxmlformats.org/officeDocument/2006/relationships/image" Target="../media/image4.jpg"/><Relationship Id="rId6" Type="http://schemas.openxmlformats.org/officeDocument/2006/relationships/image" Target="../media/image11.png"/><Relationship Id="rId7" Type="http://schemas.openxmlformats.org/officeDocument/2006/relationships/image" Target="../media/image9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176338" y="31546800"/>
            <a:ext cx="41605199" cy="995363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r>
              <a:t/>
            </a:r>
            <a:endParaRPr b="0" i="0" sz="6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0" y="0"/>
            <a:ext cx="43891199" cy="3705726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7681" y="774211"/>
            <a:ext cx="2514127" cy="2157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sers.cs.fiu.edu/~sadjadi/Teaching/SeniorProject/Resources/Logo/KFSCIS-vrt-white-gold.png"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89525" y="680375"/>
            <a:ext cx="4093994" cy="2344977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/>
          <p:nvPr/>
        </p:nvSpPr>
        <p:spPr>
          <a:xfrm>
            <a:off x="8766311" y="329369"/>
            <a:ext cx="26358576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Community Connect – Mitigating the Impacts of COVID-19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Student: Juan Gr</a:t>
            </a:r>
            <a:r>
              <a:rPr b="1" lang="en-US" sz="4000">
                <a:solidFill>
                  <a:srgbClr val="FFFFFF"/>
                </a:solidFill>
              </a:rPr>
              <a:t>ajales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Manuel Toledo, Marcus Muño</a:t>
            </a:r>
            <a:r>
              <a:rPr lang="en-US" sz="4000">
                <a:solidFill>
                  <a:srgbClr val="FFFFFF"/>
                </a:solidFill>
              </a:rPr>
              <a:t>z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Shahin Vassigh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Masoud Sadjadi,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1" y="3705726"/>
            <a:ext cx="43891199" cy="577516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FFCC00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520456" y="5162366"/>
            <a:ext cx="10075686" cy="54476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Problem: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Due to COVID-19 pandemic the community is facing new challenges</a:t>
            </a:r>
            <a:r>
              <a:rPr lang="en-US" sz="4000">
                <a:solidFill>
                  <a:srgbClr val="081E3F"/>
                </a:solidFill>
              </a:rPr>
              <a:t>. One of those issues is misinformation and there is no central location to get all COVID-19 related news.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11826450" y="5208525"/>
            <a:ext cx="18684600" cy="54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Current System: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One of the main difficulties with with implementing the current system was that it had to be built from the ground up since the old system was built on a forum template. This made adding new features and </a:t>
            </a:r>
            <a:r>
              <a:rPr lang="en-US" sz="4000">
                <a:solidFill>
                  <a:srgbClr val="081E3F"/>
                </a:solidFill>
              </a:rPr>
              <a:t>maintaining</a:t>
            </a:r>
            <a:r>
              <a:rPr lang="en-US" sz="4000">
                <a:solidFill>
                  <a:srgbClr val="081E3F"/>
                </a:solidFill>
              </a:rPr>
              <a:t> CSS difficult since everything was coupled together. 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current system decouples all services and makes a clear separation between the client and server. The system uses APIs to retrieve the latest COVID-19 news based on location and topics. 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31083066" y="5241467"/>
            <a:ext cx="12184673" cy="58785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Requirements: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Web-based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No user account </a:t>
            </a:r>
            <a:r>
              <a:rPr lang="en-US" sz="4000">
                <a:solidFill>
                  <a:srgbClr val="081E3F"/>
                </a:solidFill>
              </a:rPr>
              <a:t>necessary</a:t>
            </a:r>
            <a:r>
              <a:rPr lang="en-US" sz="4000">
                <a:solidFill>
                  <a:srgbClr val="081E3F"/>
                </a:solidFill>
              </a:rPr>
              <a:t> unless you want to bookmark a news article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By choosing their location a user can view COVID-19 news articles near them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User can view location based news in other locations other than their current location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520448" y="10872425"/>
            <a:ext cx="56091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u="sng">
                <a:solidFill>
                  <a:srgbClr val="081E3F"/>
                </a:solidFill>
              </a:rPr>
              <a:t>Database </a:t>
            </a: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System Design: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6311483" y="11120019"/>
            <a:ext cx="4589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Object Diagram: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1083078" y="11120023"/>
            <a:ext cx="111297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u="sng">
                <a:solidFill>
                  <a:srgbClr val="081E3F"/>
                </a:solidFill>
              </a:rPr>
              <a:t>Contributions/Implementation</a:t>
            </a: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Add Bing API to retrieve news articles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Customize CSS to display news articles based on designs 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Each news article will have an image, title, author, and link to the actual article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Complete the design and functionality of </a:t>
            </a:r>
            <a:r>
              <a:rPr lang="en-US" sz="4000">
                <a:solidFill>
                  <a:srgbClr val="081E3F"/>
                </a:solidFill>
              </a:rPr>
              <a:t>News section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Use ReactStrap for styling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988850" y="22767350"/>
            <a:ext cx="9607200" cy="76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Verification: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Bing API was manually </a:t>
            </a:r>
            <a:r>
              <a:rPr lang="en-US" sz="4000">
                <a:solidFill>
                  <a:srgbClr val="081E3F"/>
                </a:solidFill>
              </a:rPr>
              <a:t>tested</a:t>
            </a:r>
            <a:r>
              <a:rPr lang="en-US" sz="4000">
                <a:solidFill>
                  <a:srgbClr val="081E3F"/>
                </a:solidFill>
              </a:rPr>
              <a:t> to verify that the correct data is received when the user makes a request. However, in the future automated test will be created to make sure additional changes do not break the API implementation. In addition, a script can be added to run when a user attempts to push to GitHub.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13380495" y="20800320"/>
            <a:ext cx="3567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u="sng">
                <a:solidFill>
                  <a:srgbClr val="081E3F"/>
                </a:solidFill>
              </a:rPr>
              <a:t>Images</a:t>
            </a: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31083069" y="17623319"/>
            <a:ext cx="105567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Summary: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News section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was created for users to be informed about how one could stay safe during this pandemic. This News section will be</a:t>
            </a:r>
            <a:r>
              <a:rPr lang="en-US" sz="4000">
                <a:solidFill>
                  <a:srgbClr val="081E3F"/>
                </a:solidFill>
              </a:rPr>
              <a:t> expanded out in the future to have a central location where users can get their news instead of having to visit different sources to get the latest information.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284288" y="31775400"/>
            <a:ext cx="41344800" cy="5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Shahin Vassigh. We thank our mentors Manuel Toled</a:t>
            </a:r>
            <a:r>
              <a:rPr lang="en-US" sz="2800">
                <a:solidFill>
                  <a:schemeClr val="dk1"/>
                </a:solidFill>
              </a:rPr>
              <a:t>o and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Marcus Muño</a:t>
            </a:r>
            <a:r>
              <a:rPr lang="en-US" sz="2800">
                <a:solidFill>
                  <a:schemeClr val="dk1"/>
                </a:solidFill>
              </a:rPr>
              <a:t>z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we received throughout this process.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-59611" y="31322244"/>
            <a:ext cx="3735300" cy="505500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able&#10;&#10;Description automatically generated" id="101" name="Google Shape;10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0450" y="11951025"/>
            <a:ext cx="12860050" cy="8872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891888" y="24126613"/>
            <a:ext cx="1927625" cy="21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/>
          <p:cNvPicPr preferRelativeResize="0"/>
          <p:nvPr/>
        </p:nvPicPr>
        <p:blipFill rotWithShape="1">
          <a:blip r:embed="rId7">
            <a:alphaModFix/>
          </a:blip>
          <a:srcRect b="28163" l="0" r="0" t="23294"/>
          <a:stretch/>
        </p:blipFill>
        <p:spPr>
          <a:xfrm>
            <a:off x="37666238" y="24126625"/>
            <a:ext cx="4589700" cy="192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646825" y="26554275"/>
            <a:ext cx="2132265" cy="192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2327109" y="26554263"/>
            <a:ext cx="3057194" cy="370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5611113" y="24126625"/>
            <a:ext cx="1927625" cy="192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11">
            <a:alphaModFix/>
          </a:blip>
          <a:srcRect b="33720" l="0" r="0" t="35158"/>
          <a:stretch/>
        </p:blipFill>
        <p:spPr>
          <a:xfrm>
            <a:off x="35384300" y="28693100"/>
            <a:ext cx="7397224" cy="177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8889534" y="26259250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6311492" y="12414825"/>
            <a:ext cx="11060017" cy="84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4148817" y="21841508"/>
            <a:ext cx="14039850" cy="868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2021-04-11T17:23:24Z</dcterms:created>
  <dc:creator>Gabriel Perez</dc:creator>
</cp:coreProperties>
</file>