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iLmBbZk39rj26dWGPCrxrSRrSD4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3291840" y="5387342"/>
            <a:ext cx="37307519" cy="1146048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Arial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" type="subTitle"/>
          </p:nvPr>
        </p:nvSpPr>
        <p:spPr>
          <a:xfrm>
            <a:off x="5486400" y="17289781"/>
            <a:ext cx="32918401" cy="7947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/>
            </a:lvl1pPr>
            <a:lvl2pPr lvl="1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sz="9600"/>
            </a:lvl2pPr>
            <a:lvl3pPr lvl="2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sz="8640"/>
            </a:lvl3pPr>
            <a:lvl4pPr lvl="3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4pPr>
            <a:lvl5pPr lvl="4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5pPr>
            <a:lvl6pPr lvl="5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6pPr>
            <a:lvl7pPr lvl="6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7pPr>
            <a:lvl8pPr lvl="7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8pPr>
            <a:lvl9pPr lvl="8" algn="ctr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9pPr>
          </a:lstStyle>
          <a:p/>
        </p:txBody>
      </p:sp>
      <p:sp>
        <p:nvSpPr>
          <p:cNvPr id="14" name="Google Shape;14;p3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11502390" y="278131"/>
            <a:ext cx="20886422" cy="37856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22193250" y="10968991"/>
            <a:ext cx="27896822" cy="9464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2990852" y="1779270"/>
            <a:ext cx="27896822" cy="278434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2994662" y="8206749"/>
            <a:ext cx="37856160" cy="136931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800"/>
              <a:buFont typeface="Arial"/>
              <a:buNone/>
              <a:defRPr sz="28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2994662" y="22029430"/>
            <a:ext cx="37856160" cy="72008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sz="1152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9600"/>
              <a:buNone/>
              <a:defRPr sz="96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8640"/>
              <a:buNone/>
              <a:defRPr sz="864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rgbClr val="888888"/>
              </a:buClr>
              <a:buSzPts val="7680"/>
              <a:buNone/>
              <a:defRPr sz="768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" type="body"/>
          </p:nvPr>
        </p:nvSpPr>
        <p:spPr>
          <a:xfrm>
            <a:off x="3017520" y="8763000"/>
            <a:ext cx="18653759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2" type="body"/>
          </p:nvPr>
        </p:nvSpPr>
        <p:spPr>
          <a:xfrm>
            <a:off x="22219920" y="8763000"/>
            <a:ext cx="18653759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3023237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" type="body"/>
          </p:nvPr>
        </p:nvSpPr>
        <p:spPr>
          <a:xfrm>
            <a:off x="3023242" y="8069582"/>
            <a:ext cx="18568032" cy="395477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39" name="Google Shape;39;p7"/>
          <p:cNvSpPr txBox="1"/>
          <p:nvPr>
            <p:ph idx="2" type="body"/>
          </p:nvPr>
        </p:nvSpPr>
        <p:spPr>
          <a:xfrm>
            <a:off x="3023242" y="12024360"/>
            <a:ext cx="18568032" cy="176860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3" type="body"/>
          </p:nvPr>
        </p:nvSpPr>
        <p:spPr>
          <a:xfrm>
            <a:off x="22219922" y="8069582"/>
            <a:ext cx="18659477" cy="395477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1520"/>
              <a:buNone/>
              <a:defRPr b="1" sz="1152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None/>
              <a:defRPr b="1" sz="9600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None/>
              <a:defRPr b="1" sz="864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b="1" sz="7680"/>
            </a:lvl9pPr>
          </a:lstStyle>
          <a:p/>
        </p:txBody>
      </p:sp>
      <p:sp>
        <p:nvSpPr>
          <p:cNvPr id="41" name="Google Shape;41;p7"/>
          <p:cNvSpPr txBox="1"/>
          <p:nvPr>
            <p:ph idx="4" type="body"/>
          </p:nvPr>
        </p:nvSpPr>
        <p:spPr>
          <a:xfrm>
            <a:off x="22219922" y="12024360"/>
            <a:ext cx="18659477" cy="176860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18659477" y="4739647"/>
            <a:ext cx="22219920" cy="23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20396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5360"/>
              <a:buChar char="•"/>
              <a:defRPr sz="15360"/>
            </a:lvl1pPr>
            <a:lvl2pPr indent="-108204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440"/>
              <a:buChar char="•"/>
              <a:defRPr sz="13439"/>
            </a:lvl2pPr>
            <a:lvl3pPr indent="-96012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Char char="•"/>
              <a:defRPr sz="11520"/>
            </a:lvl3pPr>
            <a:lvl4pPr indent="-8382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4pPr>
            <a:lvl5pPr indent="-8382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5pPr>
            <a:lvl6pPr indent="-8382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6pPr>
            <a:lvl7pPr indent="-8382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7pPr>
            <a:lvl8pPr indent="-8382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8pPr>
            <a:lvl9pPr indent="-8382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Char char="•"/>
              <a:defRPr sz="960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3023237" y="9875520"/>
            <a:ext cx="14156054" cy="18295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sz="1536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18659477" y="4739647"/>
            <a:ext cx="22219920" cy="233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5360"/>
              <a:buFont typeface="Arial"/>
              <a:buNone/>
              <a:defRPr b="0" i="0" sz="1536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Arial"/>
              <a:buNone/>
              <a:defRPr b="0" i="0" sz="1343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Font typeface="Arial"/>
              <a:buNone/>
              <a:defRPr b="0" i="0" sz="11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None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3023237" y="9875520"/>
            <a:ext cx="14156054" cy="18295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7680"/>
              <a:buNone/>
              <a:defRPr sz="7680"/>
            </a:lvl1pPr>
            <a:lvl2pPr indent="-228600" lvl="1" marL="914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6720"/>
              <a:buNone/>
              <a:defRPr sz="6719"/>
            </a:lvl2pPr>
            <a:lvl3pPr indent="-228600" lvl="2" marL="1371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5760"/>
              <a:buNone/>
              <a:defRPr sz="5760"/>
            </a:lvl3pPr>
            <a:lvl4pPr indent="-228600" lvl="3" marL="1828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4pPr>
            <a:lvl5pPr indent="-228600" lvl="4" marL="22860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5pPr>
            <a:lvl6pPr indent="-228600" lvl="5" marL="27432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6pPr>
            <a:lvl7pPr indent="-228600" lvl="6" marL="32004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7pPr>
            <a:lvl8pPr indent="-228600" lvl="7" marL="36576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8pPr>
            <a:lvl9pPr indent="-228600" lvl="8" marL="411480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120"/>
              <a:buFont typeface="Arial"/>
              <a:buNone/>
              <a:defRPr b="0" i="0" sz="211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1082040" lvl="0" marL="457200" marR="0" rtl="0" algn="l">
              <a:lnSpc>
                <a:spcPct val="90000"/>
              </a:lnSpc>
              <a:spcBef>
                <a:spcPts val="4800"/>
              </a:spcBef>
              <a:spcAft>
                <a:spcPts val="0"/>
              </a:spcAft>
              <a:buClr>
                <a:schemeClr val="dk1"/>
              </a:buClr>
              <a:buSzPts val="13440"/>
              <a:buFont typeface="Arial"/>
              <a:buChar char="•"/>
              <a:defRPr b="0" i="0" sz="13439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960120" lvl="1" marL="914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520"/>
              <a:buFont typeface="Arial"/>
              <a:buChar char="•"/>
              <a:defRPr b="0" i="0" sz="115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838200" lvl="2" marL="1371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Arial"/>
              <a:buChar char="•"/>
              <a:defRPr b="0" i="0" sz="9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777239" lvl="3" marL="1828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777239" lvl="4" marL="22860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777239" lvl="5" marL="27432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777239" lvl="6" marL="32004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777239" lvl="7" marL="36576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777240" lvl="8" marL="4114800" marR="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8640"/>
              <a:buFont typeface="Arial"/>
              <a:buChar char="•"/>
              <a:defRPr b="0" i="0" sz="864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3017520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14538959" y="30510488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30998159" y="30510488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60"/>
              <a:buFont typeface="Arial"/>
              <a:buNone/>
              <a:defRPr b="0" i="0" sz="576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png"/><Relationship Id="rId10" Type="http://schemas.openxmlformats.org/officeDocument/2006/relationships/image" Target="../media/image9.png"/><Relationship Id="rId13" Type="http://schemas.openxmlformats.org/officeDocument/2006/relationships/image" Target="../media/image8.png"/><Relationship Id="rId1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9" Type="http://schemas.openxmlformats.org/officeDocument/2006/relationships/image" Target="../media/image11.png"/><Relationship Id="rId5" Type="http://schemas.openxmlformats.org/officeDocument/2006/relationships/image" Target="../media/image3.jpg"/><Relationship Id="rId6" Type="http://schemas.openxmlformats.org/officeDocument/2006/relationships/image" Target="../media/image5.png"/><Relationship Id="rId7" Type="http://schemas.openxmlformats.org/officeDocument/2006/relationships/image" Target="../media/image7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176338" y="31546800"/>
            <a:ext cx="41605199" cy="995363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300"/>
              <a:buFont typeface="Arial"/>
              <a:buNone/>
            </a:pPr>
            <a:r>
              <a:t/>
            </a:r>
            <a:endParaRPr b="0" i="0" sz="6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0" y="0"/>
            <a:ext cx="43891199" cy="3705726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7681" y="774211"/>
            <a:ext cx="2514127" cy="21573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sers.cs.fiu.edu/~sadjadi/Teaching/SeniorProject/Resources/Logo/KFSCIS-vrt-white-gold.png" id="87" name="Google Shape;8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889525" y="680375"/>
            <a:ext cx="4093994" cy="2344977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"/>
          <p:cNvSpPr/>
          <p:nvPr/>
        </p:nvSpPr>
        <p:spPr>
          <a:xfrm>
            <a:off x="8766311" y="329369"/>
            <a:ext cx="26358576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Arial"/>
              <a:buNone/>
            </a:pPr>
            <a:r>
              <a:rPr b="1" i="0" lang="en-US" sz="7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Community Connect – Mitigating the Impacts of COVID-19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Student: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Mentors: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Manuel Toledo, Marcus Muño</a:t>
            </a:r>
            <a:r>
              <a:rPr lang="en-US" sz="4000">
                <a:solidFill>
                  <a:srgbClr val="FFFFFF"/>
                </a:solidFill>
              </a:rPr>
              <a:t>z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Shahin Vassigh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Instructor: </a:t>
            </a:r>
            <a:r>
              <a:rPr b="0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Dr. Masoud Sadjadi, 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1" y="3705726"/>
            <a:ext cx="43891199" cy="577516"/>
          </a:xfrm>
          <a:prstGeom prst="rect">
            <a:avLst/>
          </a:prstGeom>
          <a:gradFill>
            <a:gsLst>
              <a:gs pos="0">
                <a:srgbClr val="CC0066"/>
              </a:gs>
              <a:gs pos="100000">
                <a:srgbClr val="FFCC00"/>
              </a:gs>
            </a:gsLst>
            <a:lin ang="10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520456" y="5162366"/>
            <a:ext cx="10075686" cy="54476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Problem: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The community is having a difficult times because of the spread of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COVID-19 pandemic</a:t>
            </a:r>
            <a:r>
              <a:rPr lang="en-US" sz="4000">
                <a:solidFill>
                  <a:srgbClr val="081E3F"/>
                </a:solidFill>
              </a:rPr>
              <a:t>. The only way to prevent the spread is by maintaining s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ocial distancing</a:t>
            </a:r>
            <a:r>
              <a:rPr lang="en-US" sz="4000">
                <a:solidFill>
                  <a:srgbClr val="081E3F"/>
                </a:solidFill>
              </a:rPr>
              <a:t>. </a:t>
            </a: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Community Connect </a:t>
            </a:r>
            <a:r>
              <a:rPr lang="en-US" sz="4000">
                <a:solidFill>
                  <a:srgbClr val="081E3F"/>
                </a:solidFill>
              </a:rPr>
              <a:t>attempts</a:t>
            </a:r>
            <a:r>
              <a:rPr lang="en-US" sz="4000">
                <a:solidFill>
                  <a:srgbClr val="081E3F"/>
                </a:solidFill>
              </a:rPr>
              <a:t> to maintain people informed about what is happening near them, and giving some guidance to avoid being sick because of COVID-19.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t/>
            </a:r>
            <a:endParaRPr b="0" i="0" sz="54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11826450" y="5208525"/>
            <a:ext cx="18684600" cy="58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Current System: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One of the main difficulties with with implementing the current system was that it had to be built from the ground up since the old system was built on a forum template. This made adding new features and maintaining CSS difficult since everything was coupled together. </a:t>
            </a:r>
            <a:endParaRPr sz="4000">
              <a:solidFill>
                <a:srgbClr val="081E3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The current system decouples all services and makes a clear separation between the client and server. The system uses APIs to retrieve the latest COVID-19 news based on location and topics. 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31083066" y="5241467"/>
            <a:ext cx="12184673" cy="58785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Requirements: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Web-based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User do not need to register to access Guides, News and Trends</a:t>
            </a:r>
            <a:endParaRPr sz="4000">
              <a:solidFill>
                <a:srgbClr val="081E3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User is able to add/delete as many cards as they want</a:t>
            </a:r>
            <a:endParaRPr sz="4000">
              <a:solidFill>
                <a:srgbClr val="081E3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User is able to edit any information of an existed card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u="sng">
                <a:solidFill>
                  <a:srgbClr val="081E3F"/>
                </a:solidFill>
              </a:rPr>
              <a:t> 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520456" y="10872417"/>
            <a:ext cx="42888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System Design: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16311483" y="11120019"/>
            <a:ext cx="45897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Object Diagram: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31148116" y="10354498"/>
            <a:ext cx="11129700" cy="52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Implementation: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Add guides card to the Guides feature.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Add a title for each carf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Add a description of each card.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Add link for the user to look and read in deep into the topic. 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Edit button to edit each card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Add button to add a new card</a:t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Complete the design and functionality of the guides.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Use Bootstrap 3 for styling.</a:t>
            </a:r>
            <a:endParaRPr b="0" i="0" sz="40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/>
          <p:nvPr/>
        </p:nvSpPr>
        <p:spPr>
          <a:xfrm>
            <a:off x="988850" y="22767350"/>
            <a:ext cx="9607200" cy="76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Verification:</a:t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sz="4000">
              <a:solidFill>
                <a:srgbClr val="081E3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>
                <a:solidFill>
                  <a:srgbClr val="081E3F"/>
                </a:solidFill>
              </a:rPr>
              <a:t>Every component of the cards were checked and verified in order to meet all customer requirements. And every functionality were tested to make sure they work as expected</a:t>
            </a:r>
            <a:endParaRPr sz="4000">
              <a:solidFill>
                <a:srgbClr val="081E3F"/>
              </a:solidFill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16311477" y="22821575"/>
            <a:ext cx="48687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Screenshots: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30912944" y="18593394"/>
            <a:ext cx="10556700" cy="52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0" i="0" lang="en-US" sz="4800" u="sng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Summary: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Guides was created </a:t>
            </a:r>
            <a:r>
              <a:rPr lang="en-US" sz="4000">
                <a:solidFill>
                  <a:srgbClr val="081E3F"/>
                </a:solidFill>
              </a:rPr>
              <a:t>to help user with some guidance of how to be protected against the virus. New features were added such as Add, Edit and Delete buttons in order to allow a future admin to manage what is display on this section and </a:t>
            </a:r>
            <a:r>
              <a:rPr lang="en-US" sz="4000">
                <a:solidFill>
                  <a:srgbClr val="081E3F"/>
                </a:solidFill>
              </a:rPr>
              <a:t>provide</a:t>
            </a:r>
            <a:r>
              <a:rPr lang="en-US" sz="4000">
                <a:solidFill>
                  <a:srgbClr val="081E3F"/>
                </a:solidFill>
              </a:rPr>
              <a:t> new updates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t/>
            </a:r>
            <a:endParaRPr b="0" i="0" sz="4800" u="sng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1284288" y="31775400"/>
            <a:ext cx="41344800" cy="5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Shahin Vassigh. We thank our mentors Manuel Toledo, Marcus Muño</a:t>
            </a:r>
            <a:r>
              <a:rPr lang="en-US" sz="2800">
                <a:solidFill>
                  <a:schemeClr val="dk1"/>
                </a:solidFill>
              </a:rPr>
              <a:t>z</a:t>
            </a: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 and Lisbeth Santana, for assistance, cooperation and mentorship that we received throughout this process.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-59611" y="31322244"/>
            <a:ext cx="3735300" cy="505500"/>
          </a:xfrm>
          <a:prstGeom prst="rect">
            <a:avLst/>
          </a:prstGeom>
          <a:solidFill>
            <a:srgbClr val="000000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able&#10;&#10;Description automatically generated" id="101" name="Google Shape;10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0450" y="11645125"/>
            <a:ext cx="13941352" cy="1061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155800" y="13284463"/>
            <a:ext cx="7900843" cy="764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2891888" y="24126613"/>
            <a:ext cx="1927625" cy="215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8">
            <a:alphaModFix/>
          </a:blip>
          <a:srcRect b="28163" l="0" r="0" t="23294"/>
          <a:stretch/>
        </p:blipFill>
        <p:spPr>
          <a:xfrm>
            <a:off x="36282375" y="23856300"/>
            <a:ext cx="4589700" cy="192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7062050" y="26554275"/>
            <a:ext cx="2132265" cy="192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2327109" y="26554263"/>
            <a:ext cx="3057194" cy="3705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11">
            <a:alphaModFix/>
          </a:blip>
          <a:srcRect b="33720" l="0" r="0" t="35158"/>
          <a:stretch/>
        </p:blipFill>
        <p:spPr>
          <a:xfrm>
            <a:off x="35384300" y="28693100"/>
            <a:ext cx="7397224" cy="177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0872084" y="26446525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0813025" y="22158040"/>
            <a:ext cx="8482560" cy="8159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2021-04-11T17:23:24Z</dcterms:created>
  <dc:creator>Gabriel Perez</dc:creator>
</cp:coreProperties>
</file>