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im6zX8QHLz4RczQUJQ6obvWGOC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ctrTitle"/>
          </p:nvPr>
        </p:nvSpPr>
        <p:spPr>
          <a:xfrm>
            <a:off x="3291840" y="5387342"/>
            <a:ext cx="37307519" cy="114604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0"/>
              <a:buFont typeface="Arial"/>
              <a:buNone/>
              <a:defRPr sz="2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" type="subTitle"/>
          </p:nvPr>
        </p:nvSpPr>
        <p:spPr>
          <a:xfrm>
            <a:off x="5486400" y="17289781"/>
            <a:ext cx="32918401" cy="7947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sz="11520"/>
            </a:lvl1pPr>
            <a:lvl2pPr lvl="1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/>
            </a:lvl2pPr>
            <a:lvl3pPr lvl="2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sz="8640"/>
            </a:lvl3pPr>
            <a:lvl4pPr lvl="3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4pPr>
            <a:lvl5pPr lvl="4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5pPr>
            <a:lvl6pPr lvl="5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6pPr>
            <a:lvl7pPr lvl="6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7pPr>
            <a:lvl8pPr lvl="7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8pPr>
            <a:lvl9pPr lvl="8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9pPr>
          </a:lstStyle>
          <a:p/>
        </p:txBody>
      </p:sp>
      <p:sp>
        <p:nvSpPr>
          <p:cNvPr id="14" name="Google Shape;14;p3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 rot="5400000">
            <a:off x="11502390" y="278131"/>
            <a:ext cx="20886422" cy="37856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22193250" y="10968991"/>
            <a:ext cx="27896822" cy="9464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 rot="5400000">
            <a:off x="2990852" y="1779270"/>
            <a:ext cx="27896822" cy="27843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2994662" y="8206749"/>
            <a:ext cx="37856160" cy="136931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0"/>
              <a:buFont typeface="Arial"/>
              <a:buNone/>
              <a:defRPr sz="2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2994662" y="22029430"/>
            <a:ext cx="37856160" cy="72008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sz="1152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9600"/>
              <a:buNone/>
              <a:defRPr sz="96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8640"/>
              <a:buNone/>
              <a:defRPr sz="864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" type="body"/>
          </p:nvPr>
        </p:nvSpPr>
        <p:spPr>
          <a:xfrm>
            <a:off x="3017520" y="8763000"/>
            <a:ext cx="18653759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2" type="body"/>
          </p:nvPr>
        </p:nvSpPr>
        <p:spPr>
          <a:xfrm>
            <a:off x="22219920" y="8763000"/>
            <a:ext cx="18653759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3023237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3023242" y="8069582"/>
            <a:ext cx="18568032" cy="395477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b="1" sz="1152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b="1" sz="9600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b="1" sz="864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9pPr>
          </a:lstStyle>
          <a:p/>
        </p:txBody>
      </p:sp>
      <p:sp>
        <p:nvSpPr>
          <p:cNvPr id="39" name="Google Shape;39;p7"/>
          <p:cNvSpPr txBox="1"/>
          <p:nvPr>
            <p:ph idx="2" type="body"/>
          </p:nvPr>
        </p:nvSpPr>
        <p:spPr>
          <a:xfrm>
            <a:off x="3023242" y="12024360"/>
            <a:ext cx="18568032" cy="176860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3" type="body"/>
          </p:nvPr>
        </p:nvSpPr>
        <p:spPr>
          <a:xfrm>
            <a:off x="22219922" y="8069582"/>
            <a:ext cx="18659477" cy="395477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b="1" sz="1152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b="1" sz="9600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b="1" sz="864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9pPr>
          </a:lstStyle>
          <a:p/>
        </p:txBody>
      </p:sp>
      <p:sp>
        <p:nvSpPr>
          <p:cNvPr id="41" name="Google Shape;41;p7"/>
          <p:cNvSpPr txBox="1"/>
          <p:nvPr>
            <p:ph idx="4" type="body"/>
          </p:nvPr>
        </p:nvSpPr>
        <p:spPr>
          <a:xfrm>
            <a:off x="22219922" y="12024360"/>
            <a:ext cx="18659477" cy="176860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3023237" y="2194560"/>
            <a:ext cx="14156054" cy="7680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360"/>
              <a:buFont typeface="Arial"/>
              <a:buNone/>
              <a:defRPr sz="1536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18659477" y="4739647"/>
            <a:ext cx="22219920" cy="233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120396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5360"/>
              <a:buChar char="•"/>
              <a:defRPr sz="15360"/>
            </a:lvl1pPr>
            <a:lvl2pPr indent="-108204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3440"/>
              <a:buChar char="•"/>
              <a:defRPr sz="13439"/>
            </a:lvl2pPr>
            <a:lvl3pPr indent="-96012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520"/>
              <a:buChar char="•"/>
              <a:defRPr sz="11520"/>
            </a:lvl3pPr>
            <a:lvl4pPr indent="-8382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4pPr>
            <a:lvl5pPr indent="-8382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5pPr>
            <a:lvl6pPr indent="-8382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6pPr>
            <a:lvl7pPr indent="-8382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7pPr>
            <a:lvl8pPr indent="-8382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8pPr>
            <a:lvl9pPr indent="-8382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9pPr>
          </a:lstStyle>
          <a:p/>
        </p:txBody>
      </p:sp>
      <p:sp>
        <p:nvSpPr>
          <p:cNvPr id="57" name="Google Shape;57;p10"/>
          <p:cNvSpPr txBox="1"/>
          <p:nvPr>
            <p:ph idx="2" type="body"/>
          </p:nvPr>
        </p:nvSpPr>
        <p:spPr>
          <a:xfrm>
            <a:off x="3023237" y="9875520"/>
            <a:ext cx="14156054" cy="18295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9pPr>
          </a:lstStyle>
          <a:p/>
        </p:txBody>
      </p:sp>
      <p:sp>
        <p:nvSpPr>
          <p:cNvPr id="58" name="Google Shape;58;p10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3023237" y="2194560"/>
            <a:ext cx="14156054" cy="7680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360"/>
              <a:buFont typeface="Arial"/>
              <a:buNone/>
              <a:defRPr sz="1536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idx="2" type="pic"/>
          </p:nvPr>
        </p:nvSpPr>
        <p:spPr>
          <a:xfrm>
            <a:off x="18659477" y="4739647"/>
            <a:ext cx="22219920" cy="233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5360"/>
              <a:buFont typeface="Arial"/>
              <a:buNone/>
              <a:defRPr b="0" i="0" sz="1536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3440"/>
              <a:buFont typeface="Arial"/>
              <a:buNone/>
              <a:defRPr b="0" i="0" sz="1343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520"/>
              <a:buFont typeface="Arial"/>
              <a:buNone/>
              <a:defRPr b="0" i="0" sz="115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3023237" y="9875520"/>
            <a:ext cx="14156054" cy="18295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120"/>
              <a:buFont typeface="Arial"/>
              <a:buNone/>
              <a:defRPr b="0" i="0" sz="211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1082040" lvl="0" marL="4572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3440"/>
              <a:buFont typeface="Arial"/>
              <a:buChar char="•"/>
              <a:defRPr b="0" i="0" sz="1343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60120" lvl="1" marL="9144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520"/>
              <a:buFont typeface="Arial"/>
              <a:buChar char="•"/>
              <a:defRPr b="0" i="0" sz="115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38200" lvl="2" marL="13716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Char char="•"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777239" lvl="3" marL="18288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777239" lvl="4" marL="22860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777239" lvl="5" marL="27432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777239" lvl="6" marL="32004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777239" lvl="7" marL="36576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777240" lvl="8" marL="41148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2.png"/><Relationship Id="rId10" Type="http://schemas.openxmlformats.org/officeDocument/2006/relationships/image" Target="../media/image12.png"/><Relationship Id="rId13" Type="http://schemas.openxmlformats.org/officeDocument/2006/relationships/image" Target="../media/image10.png"/><Relationship Id="rId1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3.png"/><Relationship Id="rId15" Type="http://schemas.openxmlformats.org/officeDocument/2006/relationships/image" Target="../media/image5.png"/><Relationship Id="rId14" Type="http://schemas.openxmlformats.org/officeDocument/2006/relationships/image" Target="../media/image11.png"/><Relationship Id="rId16" Type="http://schemas.openxmlformats.org/officeDocument/2006/relationships/image" Target="../media/image6.png"/><Relationship Id="rId5" Type="http://schemas.openxmlformats.org/officeDocument/2006/relationships/image" Target="../media/image9.jpg"/><Relationship Id="rId6" Type="http://schemas.openxmlformats.org/officeDocument/2006/relationships/image" Target="../media/image7.png"/><Relationship Id="rId7" Type="http://schemas.openxmlformats.org/officeDocument/2006/relationships/image" Target="../media/image1.png"/><Relationship Id="rId8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176338" y="31546800"/>
            <a:ext cx="41605199" cy="995363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300"/>
              <a:buFont typeface="Arial"/>
              <a:buNone/>
            </a:pPr>
            <a:r>
              <a:t/>
            </a:r>
            <a:endParaRPr b="0" i="0" sz="6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0" y="0"/>
            <a:ext cx="43891199" cy="3705726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7681" y="774211"/>
            <a:ext cx="2514127" cy="21573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users.cs.fiu.edu/~sadjadi/Teaching/SeniorProject/Resources/Logo/KFSCIS-vrt-white-gold.png" id="87" name="Google Shape;8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889525" y="680375"/>
            <a:ext cx="4093994" cy="2344977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"/>
          <p:cNvSpPr/>
          <p:nvPr/>
        </p:nvSpPr>
        <p:spPr>
          <a:xfrm>
            <a:off x="8766311" y="329369"/>
            <a:ext cx="26358576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i="0" lang="en-US" sz="7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Community Connect – Mitigating the Impacts of COVID-19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Student: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Gretel Gomez Rodriguez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Mentors: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Manuel Toledo, Marcus Muño</a:t>
            </a:r>
            <a:r>
              <a:rPr lang="en-US" sz="4000">
                <a:solidFill>
                  <a:srgbClr val="FFFFFF"/>
                </a:solidFill>
              </a:rPr>
              <a:t>z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, Shahin Vassigh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Instructor: 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Dr. Masoud Sadjadi, 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1" y="3705726"/>
            <a:ext cx="43891199" cy="577516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FFCC00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520456" y="5162366"/>
            <a:ext cx="10075686" cy="54476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Problem: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Due to COVID-19 pandemic the community is facing new challenges. </a:t>
            </a:r>
            <a:r>
              <a:rPr lang="en-US" sz="4000">
                <a:solidFill>
                  <a:srgbClr val="081E3F"/>
                </a:solidFill>
              </a:rPr>
              <a:t>Being 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informed is the only </a:t>
            </a:r>
            <a:r>
              <a:rPr lang="en-US" sz="4000">
                <a:solidFill>
                  <a:srgbClr val="081E3F"/>
                </a:solidFill>
              </a:rPr>
              <a:t>way 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to mitigate the spread of </a:t>
            </a:r>
            <a:r>
              <a:rPr lang="en-US" sz="4000">
                <a:solidFill>
                  <a:srgbClr val="081E3F"/>
                </a:solidFill>
              </a:rPr>
              <a:t>COVID-19.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and stay safe. Community Connect is trying to help with this situation by providing all the possible information abou</a:t>
            </a:r>
            <a:r>
              <a:rPr lang="en-US" sz="4000">
                <a:solidFill>
                  <a:srgbClr val="081E3F"/>
                </a:solidFill>
              </a:rPr>
              <a:t>t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trendings topics related to COVID-19.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11826450" y="5208525"/>
            <a:ext cx="20500800" cy="58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Current System: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 customized system has been created in representation of Misago forum package.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 order to meet with the project needs the front page of the UI was rebuild and Costume pages were added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The guides, Trends and News are displaying relevant content depending on the location.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To improve search experience, elastic search is implemented on the UI.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The project was deployed to FIU and development server.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32711049" y="5241475"/>
            <a:ext cx="10556700" cy="58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Requirements: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Web-based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User does not need to be registered to access to view Trends page unless they would like to save their location.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User can view trend in their location or any other chosen location, such as </a:t>
            </a:r>
            <a:r>
              <a:rPr lang="en-US" sz="4000">
                <a:solidFill>
                  <a:srgbClr val="081E3F"/>
                </a:solidFill>
              </a:rPr>
              <a:t>COVID-19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vaccine sites and trending topics related to </a:t>
            </a:r>
            <a:r>
              <a:rPr lang="en-US" sz="4000">
                <a:solidFill>
                  <a:srgbClr val="081E3F"/>
                </a:solidFill>
              </a:rPr>
              <a:t>COVID-19 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at the moment.</a:t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520456" y="10872417"/>
            <a:ext cx="42888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System Design: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19130883" y="9900819"/>
            <a:ext cx="45897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Object Diagram: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32711050" y="11120025"/>
            <a:ext cx="9501600" cy="52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Implementation:</a:t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sz="4000">
                <a:solidFill>
                  <a:srgbClr val="081E3F"/>
                </a:solidFill>
              </a:rPr>
              <a:t>COVID-19 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Vaccination sites near you feature was pulled </a:t>
            </a:r>
            <a:r>
              <a:rPr lang="en-US" sz="4000">
                <a:solidFill>
                  <a:srgbClr val="081E3F"/>
                </a:solidFill>
              </a:rPr>
              <a:t>from 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Google Maps based on the user</a:t>
            </a:r>
            <a:r>
              <a:rPr lang="en-US" sz="4000">
                <a:solidFill>
                  <a:srgbClr val="081E3F"/>
                </a:solidFill>
              </a:rPr>
              <a:t>’s 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entered location. </a:t>
            </a:r>
            <a:endParaRPr b="0" i="0" sz="4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The 4 Tending topics in the wanted location and the 4 </a:t>
            </a:r>
            <a:r>
              <a:rPr lang="en-US" sz="4000">
                <a:solidFill>
                  <a:srgbClr val="081E3F"/>
                </a:solidFill>
              </a:rPr>
              <a:t>T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opics gaining popularity in Florida were </a:t>
            </a:r>
            <a:r>
              <a:rPr lang="en-US" sz="4000">
                <a:solidFill>
                  <a:srgbClr val="081E3F"/>
                </a:solidFill>
              </a:rPr>
              <a:t>retrieved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from the News based </a:t>
            </a:r>
            <a:r>
              <a:rPr lang="en-US" sz="4000">
                <a:solidFill>
                  <a:srgbClr val="081E3F"/>
                </a:solidFill>
              </a:rPr>
              <a:t>o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n the user</a:t>
            </a:r>
            <a:r>
              <a:rPr lang="en-US" sz="4000">
                <a:solidFill>
                  <a:srgbClr val="081E3F"/>
                </a:solidFill>
              </a:rPr>
              <a:t>’s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000">
                <a:solidFill>
                  <a:srgbClr val="081E3F"/>
                </a:solidFill>
              </a:rPr>
              <a:t>entered 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location. </a:t>
            </a:r>
            <a:endParaRPr b="0" i="0" sz="4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0" i="0" sz="4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988850" y="24291350"/>
            <a:ext cx="9607200" cy="65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Verification:</a:t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The information received from the News API was manually tested to make sure the correct information from the trending topics were pulled and displayed </a:t>
            </a:r>
            <a:r>
              <a:rPr lang="en-US" sz="4000">
                <a:solidFill>
                  <a:srgbClr val="081E3F"/>
                </a:solidFill>
              </a:rPr>
              <a:t>properly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. The map displayed with the </a:t>
            </a:r>
            <a:r>
              <a:rPr lang="en-US" sz="4000">
                <a:solidFill>
                  <a:srgbClr val="081E3F"/>
                </a:solidFill>
              </a:rPr>
              <a:t>COVID-19 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Vaccine sites was also manually tested to make sure the displayed si</a:t>
            </a:r>
            <a:r>
              <a:rPr lang="en-US" sz="4000">
                <a:solidFill>
                  <a:srgbClr val="081E3F"/>
                </a:solidFill>
              </a:rPr>
              <a:t>tes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were related to wanted location.</a:t>
            </a:r>
            <a:endParaRPr b="0" i="0" sz="4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0" i="0" sz="4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19130870" y="17639970"/>
            <a:ext cx="3567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Screenshot:</a:t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/>
          <p:nvPr/>
        </p:nvSpPr>
        <p:spPr>
          <a:xfrm>
            <a:off x="32711049" y="17555700"/>
            <a:ext cx="8928600" cy="52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Summary: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The Trends feature was created to provide information about vaccination site</a:t>
            </a:r>
            <a:r>
              <a:rPr lang="en-US" sz="4000">
                <a:solidFill>
                  <a:srgbClr val="081E3F"/>
                </a:solidFill>
              </a:rPr>
              <a:t> and </a:t>
            </a:r>
            <a:r>
              <a:rPr lang="en-US" sz="4000">
                <a:solidFill>
                  <a:srgbClr val="081E3F"/>
                </a:solidFill>
              </a:rPr>
              <a:t>trending topics related to COVID-19. This feature will allow the user to check this information based on their location and/or any other location of interest.</a:t>
            </a:r>
            <a:endParaRPr sz="4800" u="sng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sz="4800" u="sng">
              <a:solidFill>
                <a:srgbClr val="081E3F"/>
              </a:solidFill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1284288" y="31775400"/>
            <a:ext cx="41344800" cy="5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Shahin Vassigh. We thank our mentors Manuel Toledo, Marcus Muño</a:t>
            </a:r>
            <a:r>
              <a:rPr lang="en-US" sz="2800">
                <a:solidFill>
                  <a:schemeClr val="dk1"/>
                </a:solidFill>
              </a:rPr>
              <a:t>z</a:t>
            </a: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 and Lisbeth Santana, for assistance, cooperation and mentorship that we received throughout this process.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-59611" y="31322244"/>
            <a:ext cx="3735300" cy="505500"/>
          </a:xfrm>
          <a:prstGeom prst="rect">
            <a:avLst/>
          </a:prstGeom>
          <a:solidFill>
            <a:srgbClr val="000000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able&#10;&#10;Description automatically generated" id="101" name="Google Shape;10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0450" y="11645125"/>
            <a:ext cx="15610095" cy="11887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3456688" y="24126588"/>
            <a:ext cx="1927625" cy="2157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"/>
          <p:cNvPicPr preferRelativeResize="0"/>
          <p:nvPr/>
        </p:nvPicPr>
        <p:blipFill rotWithShape="1">
          <a:blip r:embed="rId7">
            <a:alphaModFix/>
          </a:blip>
          <a:srcRect b="28163" l="0" r="0" t="23294"/>
          <a:stretch/>
        </p:blipFill>
        <p:spPr>
          <a:xfrm>
            <a:off x="38041625" y="26521163"/>
            <a:ext cx="4589700" cy="192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5646825" y="26554275"/>
            <a:ext cx="2132265" cy="1927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2327109" y="26554263"/>
            <a:ext cx="3057194" cy="3705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5988913" y="24241450"/>
            <a:ext cx="1927625" cy="192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"/>
          <p:cNvPicPr preferRelativeResize="0"/>
          <p:nvPr/>
        </p:nvPicPr>
        <p:blipFill rotWithShape="1">
          <a:blip r:embed="rId11">
            <a:alphaModFix/>
          </a:blip>
          <a:srcRect b="33720" l="0" r="0" t="35158"/>
          <a:stretch/>
        </p:blipFill>
        <p:spPr>
          <a:xfrm>
            <a:off x="35384300" y="28693100"/>
            <a:ext cx="7397224" cy="1778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38889534" y="24133750"/>
            <a:ext cx="2143125" cy="21431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9" name="Google Shape;109;p1"/>
          <p:cNvGrpSpPr/>
          <p:nvPr/>
        </p:nvGrpSpPr>
        <p:grpSpPr>
          <a:xfrm>
            <a:off x="19128796" y="18383773"/>
            <a:ext cx="10854946" cy="12938211"/>
            <a:chOff x="19111950" y="18063850"/>
            <a:chExt cx="12755519" cy="13475900"/>
          </a:xfrm>
        </p:grpSpPr>
        <p:pic>
          <p:nvPicPr>
            <p:cNvPr id="110" name="Google Shape;110;p1"/>
            <p:cNvPicPr preferRelativeResize="0"/>
            <p:nvPr/>
          </p:nvPicPr>
          <p:blipFill rotWithShape="1">
            <a:blip r:embed="rId13">
              <a:alphaModFix/>
            </a:blip>
            <a:srcRect b="0" l="0" r="0" t="0"/>
            <a:stretch/>
          </p:blipFill>
          <p:spPr>
            <a:xfrm>
              <a:off x="19111950" y="18063850"/>
              <a:ext cx="11696700" cy="82200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"/>
            <p:cNvPicPr preferRelativeResize="0"/>
            <p:nvPr/>
          </p:nvPicPr>
          <p:blipFill rotWithShape="1">
            <a:blip r:embed="rId14">
              <a:alphaModFix/>
            </a:blip>
            <a:srcRect b="0" l="0" r="0" t="0"/>
            <a:stretch/>
          </p:blipFill>
          <p:spPr>
            <a:xfrm>
              <a:off x="19416750" y="26581663"/>
              <a:ext cx="12450719" cy="495808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"/>
          <p:cNvGrpSpPr/>
          <p:nvPr/>
        </p:nvGrpSpPr>
        <p:grpSpPr>
          <a:xfrm>
            <a:off x="18750034" y="10770935"/>
            <a:ext cx="7180457" cy="6999180"/>
            <a:chOff x="15930473" y="11990137"/>
            <a:chExt cx="8201550" cy="8201524"/>
          </a:xfrm>
        </p:grpSpPr>
        <p:pic>
          <p:nvPicPr>
            <p:cNvPr id="113" name="Google Shape;113;p1"/>
            <p:cNvPicPr preferRelativeResize="0"/>
            <p:nvPr/>
          </p:nvPicPr>
          <p:blipFill rotWithShape="1">
            <a:blip r:embed="rId15">
              <a:alphaModFix/>
            </a:blip>
            <a:srcRect b="0" l="0" r="0" t="0"/>
            <a:stretch/>
          </p:blipFill>
          <p:spPr>
            <a:xfrm>
              <a:off x="15930473" y="11990137"/>
              <a:ext cx="8201550" cy="82015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"/>
            <p:cNvPicPr preferRelativeResize="0"/>
            <p:nvPr/>
          </p:nvPicPr>
          <p:blipFill rotWithShape="1">
            <a:blip r:embed="rId16">
              <a:alphaModFix/>
            </a:blip>
            <a:srcRect b="83786" l="4705" r="85594" t="5341"/>
            <a:stretch/>
          </p:blipFill>
          <p:spPr>
            <a:xfrm>
              <a:off x="16659475" y="12678000"/>
              <a:ext cx="766400" cy="8310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2021-04-11T17:23:24Z</dcterms:created>
  <dc:creator>Gabriel Perez</dc:creator>
</cp:coreProperties>
</file>