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sldIdLst>
    <p:sldId id="256" r:id="rId2"/>
  </p:sldIdLst>
  <p:sldSz cx="43891200" cy="32918400"/>
  <p:notesSz cx="6858000" cy="9144000"/>
  <p:defaultTextStyle>
    <a:defPPr>
      <a:defRPr lang="en-US"/>
    </a:defPPr>
    <a:lvl1pPr algn="l" rtl="0" eaLnBrk="0" fontAlgn="base" hangingPunct="0">
      <a:spcBef>
        <a:spcPct val="0"/>
      </a:spcBef>
      <a:spcAft>
        <a:spcPct val="0"/>
      </a:spcAft>
      <a:defRPr sz="7200" kern="1200">
        <a:solidFill>
          <a:schemeClr val="tx1"/>
        </a:solidFill>
        <a:latin typeface="Arial" panose="020B0604020202020204" pitchFamily="34" charset="0"/>
        <a:ea typeface="ＭＳ Ｐゴシック" panose="020B0600070205080204" pitchFamily="34" charset="-128"/>
        <a:cs typeface="+mn-cs"/>
      </a:defRPr>
    </a:lvl1pPr>
    <a:lvl2pPr marL="390525" indent="66675" algn="l" rtl="0" eaLnBrk="0" fontAlgn="base" hangingPunct="0">
      <a:spcBef>
        <a:spcPct val="0"/>
      </a:spcBef>
      <a:spcAft>
        <a:spcPct val="0"/>
      </a:spcAft>
      <a:defRPr sz="7200" kern="1200">
        <a:solidFill>
          <a:schemeClr val="tx1"/>
        </a:solidFill>
        <a:latin typeface="Arial" panose="020B0604020202020204" pitchFamily="34" charset="0"/>
        <a:ea typeface="ＭＳ Ｐゴシック" panose="020B0600070205080204" pitchFamily="34" charset="-128"/>
        <a:cs typeface="+mn-cs"/>
      </a:defRPr>
    </a:lvl2pPr>
    <a:lvl3pPr marL="782638" indent="131763" algn="l" rtl="0" eaLnBrk="0" fontAlgn="base" hangingPunct="0">
      <a:spcBef>
        <a:spcPct val="0"/>
      </a:spcBef>
      <a:spcAft>
        <a:spcPct val="0"/>
      </a:spcAft>
      <a:defRPr sz="7200" kern="1200">
        <a:solidFill>
          <a:schemeClr val="tx1"/>
        </a:solidFill>
        <a:latin typeface="Arial" panose="020B0604020202020204" pitchFamily="34" charset="0"/>
        <a:ea typeface="ＭＳ Ｐゴシック" panose="020B0600070205080204" pitchFamily="34" charset="-128"/>
        <a:cs typeface="+mn-cs"/>
      </a:defRPr>
    </a:lvl3pPr>
    <a:lvl4pPr marL="1174750" indent="196850" algn="l" rtl="0" eaLnBrk="0" fontAlgn="base" hangingPunct="0">
      <a:spcBef>
        <a:spcPct val="0"/>
      </a:spcBef>
      <a:spcAft>
        <a:spcPct val="0"/>
      </a:spcAft>
      <a:defRPr sz="7200" kern="1200">
        <a:solidFill>
          <a:schemeClr val="tx1"/>
        </a:solidFill>
        <a:latin typeface="Arial" panose="020B0604020202020204" pitchFamily="34" charset="0"/>
        <a:ea typeface="ＭＳ Ｐゴシック" panose="020B0600070205080204" pitchFamily="34" charset="-128"/>
        <a:cs typeface="+mn-cs"/>
      </a:defRPr>
    </a:lvl4pPr>
    <a:lvl5pPr marL="1566863" indent="261938" algn="l" rtl="0" eaLnBrk="0" fontAlgn="base" hangingPunct="0">
      <a:spcBef>
        <a:spcPct val="0"/>
      </a:spcBef>
      <a:spcAft>
        <a:spcPct val="0"/>
      </a:spcAft>
      <a:defRPr sz="7200"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sz="7200"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sz="7200"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sz="7200"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sz="7200" kern="1200">
        <a:solidFill>
          <a:schemeClr val="tx1"/>
        </a:solidFill>
        <a:latin typeface="Arial" panose="020B0604020202020204" pitchFamily="34" charset="0"/>
        <a:ea typeface="ＭＳ Ｐゴシック" panose="020B0600070205080204" pitchFamily="34" charset="-128"/>
        <a:cs typeface="+mn-cs"/>
      </a:defRPr>
    </a:lvl9pPr>
  </p:defaultTextStyle>
  <p:extLst>
    <p:ext uri="{EFAFB233-063F-42B5-8137-9DF3F51BA10A}">
      <p15:sldGuideLst xmlns:p15="http://schemas.microsoft.com/office/powerpoint/2012/main">
        <p15:guide id="1" orient="horz" pos="10368">
          <p15:clr>
            <a:srgbClr val="A4A3A4"/>
          </p15:clr>
        </p15:guide>
        <p15:guide id="2" pos="13824">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0070"/>
    <p:restoredTop sz="95878" autoAdjust="0"/>
  </p:normalViewPr>
  <p:slideViewPr>
    <p:cSldViewPr>
      <p:cViewPr>
        <p:scale>
          <a:sx n="33" d="100"/>
          <a:sy n="33" d="100"/>
        </p:scale>
        <p:origin x="-228" y="-1506"/>
      </p:cViewPr>
      <p:guideLst>
        <p:guide orient="horz" pos="10368"/>
        <p:guide pos="13824"/>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153AA8E9-100F-4C42-99F3-2B71237CB179}"/>
              </a:ext>
            </a:extLst>
          </p:cNvPr>
          <p:cNvSpPr>
            <a:spLocks noGrp="1"/>
          </p:cNvSpPr>
          <p:nvPr>
            <p:ph type="hdr" sz="quarter"/>
          </p:nvPr>
        </p:nvSpPr>
        <p:spPr>
          <a:xfrm>
            <a:off x="0" y="0"/>
            <a:ext cx="2971800" cy="457200"/>
          </a:xfrm>
          <a:prstGeom prst="rect">
            <a:avLst/>
          </a:prstGeom>
        </p:spPr>
        <p:txBody>
          <a:bodyPr vert="horz" lIns="91440" tIns="45720" rIns="91440" bIns="45720" rtlCol="0"/>
          <a:lstStyle>
            <a:lvl1pPr algn="l" eaLnBrk="1" hangingPunct="1">
              <a:defRPr sz="1200">
                <a:latin typeface="Arial" charset="0"/>
                <a:ea typeface="+mn-ea"/>
                <a:cs typeface="+mn-cs"/>
              </a:defRPr>
            </a:lvl1pPr>
          </a:lstStyle>
          <a:p>
            <a:pPr>
              <a:defRPr/>
            </a:pPr>
            <a:endParaRPr lang="en-US"/>
          </a:p>
        </p:txBody>
      </p:sp>
      <p:sp>
        <p:nvSpPr>
          <p:cNvPr id="3" name="Date Placeholder 2">
            <a:extLst>
              <a:ext uri="{FF2B5EF4-FFF2-40B4-BE49-F238E27FC236}">
                <a16:creationId xmlns:a16="http://schemas.microsoft.com/office/drawing/2014/main" id="{D5E7C040-C3AB-9B4F-8DA2-BE373A9AF257}"/>
              </a:ext>
            </a:extLst>
          </p:cNvPr>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eaLnBrk="1" hangingPunct="1">
              <a:defRPr sz="1200">
                <a:latin typeface="Arial" charset="0"/>
                <a:ea typeface="ＭＳ Ｐゴシック" charset="-128"/>
              </a:defRPr>
            </a:lvl1pPr>
          </a:lstStyle>
          <a:p>
            <a:pPr>
              <a:defRPr/>
            </a:pPr>
            <a:fld id="{FEB9952E-C211-3547-8E4C-DFF351515015}" type="datetime1">
              <a:rPr lang="en-US" altLang="en-US"/>
              <a:pPr>
                <a:defRPr/>
              </a:pPr>
              <a:t>7/29/2021</a:t>
            </a:fld>
            <a:endParaRPr lang="en-US" altLang="en-US"/>
          </a:p>
        </p:txBody>
      </p:sp>
      <p:sp>
        <p:nvSpPr>
          <p:cNvPr id="4" name="Slide Image Placeholder 3">
            <a:extLst>
              <a:ext uri="{FF2B5EF4-FFF2-40B4-BE49-F238E27FC236}">
                <a16:creationId xmlns:a16="http://schemas.microsoft.com/office/drawing/2014/main" id="{B67C3B64-5E03-2D41-A186-75C1EE08FD19}"/>
              </a:ext>
            </a:extLst>
          </p:cNvPr>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a:extLst>
              <a:ext uri="{FF2B5EF4-FFF2-40B4-BE49-F238E27FC236}">
                <a16:creationId xmlns:a16="http://schemas.microsoft.com/office/drawing/2014/main" id="{8C6D3A00-FB81-F34C-8EAF-692A1519492A}"/>
              </a:ext>
            </a:extLst>
          </p:cNvPr>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id="{2C3FE641-C579-C648-82A8-90F23868E41C}"/>
              </a:ext>
            </a:extLst>
          </p:cNvPr>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1" hangingPunct="1">
              <a:defRPr sz="1200">
                <a:latin typeface="Arial" charset="0"/>
                <a:ea typeface="+mn-ea"/>
                <a:cs typeface="+mn-cs"/>
              </a:defRPr>
            </a:lvl1pPr>
          </a:lstStyle>
          <a:p>
            <a:pPr>
              <a:defRPr/>
            </a:pPr>
            <a:endParaRPr lang="en-US"/>
          </a:p>
        </p:txBody>
      </p:sp>
      <p:sp>
        <p:nvSpPr>
          <p:cNvPr id="7" name="Slide Number Placeholder 6">
            <a:extLst>
              <a:ext uri="{FF2B5EF4-FFF2-40B4-BE49-F238E27FC236}">
                <a16:creationId xmlns:a16="http://schemas.microsoft.com/office/drawing/2014/main" id="{27EBE301-6348-F74B-B087-85BD2C9B08CA}"/>
              </a:ext>
            </a:extLst>
          </p:cNvPr>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smtClean="0"/>
            </a:lvl1pPr>
          </a:lstStyle>
          <a:p>
            <a:pPr>
              <a:defRPr/>
            </a:pPr>
            <a:fld id="{22F0C486-AF1C-534C-8006-62D11FD33AA8}"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000" kern="1200">
        <a:solidFill>
          <a:schemeClr val="tx1"/>
        </a:solidFill>
        <a:latin typeface="+mn-lt"/>
        <a:ea typeface="ＭＳ Ｐゴシック" charset="-128"/>
        <a:cs typeface="ＭＳ Ｐゴシック" charset="-128"/>
      </a:defRPr>
    </a:lvl1pPr>
    <a:lvl2pPr marL="390525" algn="l" rtl="0" eaLnBrk="0" fontAlgn="base" hangingPunct="0">
      <a:spcBef>
        <a:spcPct val="30000"/>
      </a:spcBef>
      <a:spcAft>
        <a:spcPct val="0"/>
      </a:spcAft>
      <a:defRPr sz="1000" kern="1200">
        <a:solidFill>
          <a:schemeClr val="tx1"/>
        </a:solidFill>
        <a:latin typeface="+mn-lt"/>
        <a:ea typeface="ＭＳ Ｐゴシック" charset="-128"/>
        <a:cs typeface="+mn-cs"/>
      </a:defRPr>
    </a:lvl2pPr>
    <a:lvl3pPr marL="782638" algn="l" rtl="0" eaLnBrk="0" fontAlgn="base" hangingPunct="0">
      <a:spcBef>
        <a:spcPct val="30000"/>
      </a:spcBef>
      <a:spcAft>
        <a:spcPct val="0"/>
      </a:spcAft>
      <a:defRPr sz="1000" kern="1200">
        <a:solidFill>
          <a:schemeClr val="tx1"/>
        </a:solidFill>
        <a:latin typeface="+mn-lt"/>
        <a:ea typeface="ＭＳ Ｐゴシック" charset="-128"/>
        <a:cs typeface="+mn-cs"/>
      </a:defRPr>
    </a:lvl3pPr>
    <a:lvl4pPr marL="1174750" algn="l" rtl="0" eaLnBrk="0" fontAlgn="base" hangingPunct="0">
      <a:spcBef>
        <a:spcPct val="30000"/>
      </a:spcBef>
      <a:spcAft>
        <a:spcPct val="0"/>
      </a:spcAft>
      <a:defRPr sz="1000" kern="1200">
        <a:solidFill>
          <a:schemeClr val="tx1"/>
        </a:solidFill>
        <a:latin typeface="+mn-lt"/>
        <a:ea typeface="ＭＳ Ｐゴシック" charset="-128"/>
        <a:cs typeface="+mn-cs"/>
      </a:defRPr>
    </a:lvl4pPr>
    <a:lvl5pPr marL="1566863" algn="l" rtl="0" eaLnBrk="0" fontAlgn="base" hangingPunct="0">
      <a:spcBef>
        <a:spcPct val="30000"/>
      </a:spcBef>
      <a:spcAft>
        <a:spcPct val="0"/>
      </a:spcAft>
      <a:defRPr sz="1000" kern="1200">
        <a:solidFill>
          <a:schemeClr val="tx1"/>
        </a:solidFill>
        <a:latin typeface="+mn-lt"/>
        <a:ea typeface="ＭＳ Ｐゴシック" charset="-128"/>
        <a:cs typeface="+mn-cs"/>
      </a:defRPr>
    </a:lvl5pPr>
    <a:lvl6pPr marL="1959331" algn="l" defTabSz="783732" rtl="0" eaLnBrk="1" latinLnBrk="0" hangingPunct="1">
      <a:defRPr sz="1029" kern="1200">
        <a:solidFill>
          <a:schemeClr val="tx1"/>
        </a:solidFill>
        <a:latin typeface="+mn-lt"/>
        <a:ea typeface="+mn-ea"/>
        <a:cs typeface="+mn-cs"/>
      </a:defRPr>
    </a:lvl6pPr>
    <a:lvl7pPr marL="2351197" algn="l" defTabSz="783732" rtl="0" eaLnBrk="1" latinLnBrk="0" hangingPunct="1">
      <a:defRPr sz="1029" kern="1200">
        <a:solidFill>
          <a:schemeClr val="tx1"/>
        </a:solidFill>
        <a:latin typeface="+mn-lt"/>
        <a:ea typeface="+mn-ea"/>
        <a:cs typeface="+mn-cs"/>
      </a:defRPr>
    </a:lvl7pPr>
    <a:lvl8pPr marL="2743063" algn="l" defTabSz="783732" rtl="0" eaLnBrk="1" latinLnBrk="0" hangingPunct="1">
      <a:defRPr sz="1029" kern="1200">
        <a:solidFill>
          <a:schemeClr val="tx1"/>
        </a:solidFill>
        <a:latin typeface="+mn-lt"/>
        <a:ea typeface="+mn-ea"/>
        <a:cs typeface="+mn-cs"/>
      </a:defRPr>
    </a:lvl8pPr>
    <a:lvl9pPr marL="3134929" algn="l" defTabSz="783732" rtl="0" eaLnBrk="1" latinLnBrk="0" hangingPunct="1">
      <a:defRPr sz="1029"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a:extLst>
              <a:ext uri="{FF2B5EF4-FFF2-40B4-BE49-F238E27FC236}">
                <a16:creationId xmlns:a16="http://schemas.microsoft.com/office/drawing/2014/main" id="{0B78B7FE-1B77-CB40-A650-F739BC710569}"/>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Notes Placeholder 2">
            <a:extLst>
              <a:ext uri="{FF2B5EF4-FFF2-40B4-BE49-F238E27FC236}">
                <a16:creationId xmlns:a16="http://schemas.microsoft.com/office/drawing/2014/main" id="{8398F8EB-1AF8-494A-AA25-292098BB078F}"/>
              </a:ext>
            </a:extLst>
          </p:cNvPr>
          <p:cNvSpPr>
            <a:spLocks noGrp="1"/>
          </p:cNvSpPr>
          <p:nvPr>
            <p:ph type="body" idx="1"/>
          </p:nvPr>
        </p:nvSpPr>
        <p:spPr bwMode="auto"/>
        <p:txBody>
          <a:bodyPr wrap="square" numCol="1" anchor="t" anchorCtr="0" compatLnSpc="1">
            <a:prstTxWarp prst="textNoShape">
              <a:avLst/>
            </a:prstTxWarp>
          </a:bodyPr>
          <a:lstStyle/>
          <a:p>
            <a:pPr eaLnBrk="1" hangingPunct="1">
              <a:spcBef>
                <a:spcPct val="0"/>
              </a:spcBef>
              <a:defRPr/>
            </a:pPr>
            <a:endParaRPr lang="en-US" altLang="en-US" sz="1029">
              <a:ea typeface="ＭＳ Ｐゴシック" panose="020B0600070205080204" pitchFamily="34" charset="-128"/>
            </a:endParaRPr>
          </a:p>
        </p:txBody>
      </p:sp>
      <p:sp>
        <p:nvSpPr>
          <p:cNvPr id="15363" name="Slide Number Placeholder 3">
            <a:extLst>
              <a:ext uri="{FF2B5EF4-FFF2-40B4-BE49-F238E27FC236}">
                <a16:creationId xmlns:a16="http://schemas.microsoft.com/office/drawing/2014/main" id="{CF28CC91-1923-4240-9349-33F6857411F5}"/>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000">
                <a:solidFill>
                  <a:schemeClr val="tx1"/>
                </a:solidFill>
                <a:latin typeface="Calibri" panose="020F0502020204030204" pitchFamily="34" charset="0"/>
                <a:ea typeface="ＭＳ Ｐゴシック" panose="020B0600070205080204" pitchFamily="34" charset="-128"/>
              </a:defRPr>
            </a:lvl1pPr>
            <a:lvl2pPr marL="37931725" indent="-37474525">
              <a:spcBef>
                <a:spcPct val="30000"/>
              </a:spcBef>
              <a:defRPr sz="10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0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0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000">
                <a:solidFill>
                  <a:schemeClr val="tx1"/>
                </a:solidFill>
                <a:latin typeface="Calibri" panose="020F0502020204030204" pitchFamily="34" charset="0"/>
                <a:ea typeface="ＭＳ Ｐゴシック" panose="020B0600070205080204" pitchFamily="34" charset="-128"/>
              </a:defRPr>
            </a:lvl9pPr>
          </a:lstStyle>
          <a:p>
            <a:pPr>
              <a:spcBef>
                <a:spcPct val="0"/>
              </a:spcBef>
            </a:pPr>
            <a:fld id="{F9762155-490D-424E-9994-5E7EEB0BEAE3}" type="slidenum">
              <a:rPr lang="en-US" altLang="en-US" sz="1200">
                <a:latin typeface="Arial" panose="020B0604020202020204" pitchFamily="34" charset="0"/>
              </a:rPr>
              <a:pPr>
                <a:spcBef>
                  <a:spcPct val="0"/>
                </a:spcBef>
              </a:pPr>
              <a:t>1</a:t>
            </a:fld>
            <a:endParaRPr lang="en-US" altLang="en-US" sz="1200">
              <a:latin typeface="Arial" panose="020B060402020202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3292478" y="10226491"/>
            <a:ext cx="37306250" cy="7056345"/>
          </a:xfrm>
        </p:spPr>
        <p:txBody>
          <a:bodyPr/>
          <a:lstStyle/>
          <a:p>
            <a:r>
              <a:rPr lang="en-US"/>
              <a:t>Click to edit Master title style</a:t>
            </a:r>
          </a:p>
        </p:txBody>
      </p:sp>
      <p:sp>
        <p:nvSpPr>
          <p:cNvPr id="3" name="Subtitle 2"/>
          <p:cNvSpPr>
            <a:spLocks noGrp="1"/>
          </p:cNvSpPr>
          <p:nvPr>
            <p:ph type="subTitle" idx="1"/>
          </p:nvPr>
        </p:nvSpPr>
        <p:spPr>
          <a:xfrm>
            <a:off x="6583365" y="18654435"/>
            <a:ext cx="30724474" cy="8411135"/>
          </a:xfrm>
        </p:spPr>
        <p:txBody>
          <a:bodyPr/>
          <a:lstStyle>
            <a:lvl1pPr marL="0" indent="0" algn="ctr">
              <a:buNone/>
              <a:defRPr/>
            </a:lvl1pPr>
            <a:lvl2pPr marL="342883" indent="0" algn="ctr">
              <a:buNone/>
              <a:defRPr/>
            </a:lvl2pPr>
            <a:lvl3pPr marL="685766" indent="0" algn="ctr">
              <a:buNone/>
              <a:defRPr/>
            </a:lvl3pPr>
            <a:lvl4pPr marL="1028649" indent="0" algn="ctr">
              <a:buNone/>
              <a:defRPr/>
            </a:lvl4pPr>
            <a:lvl5pPr marL="1371531" indent="0" algn="ctr">
              <a:buNone/>
              <a:defRPr/>
            </a:lvl5pPr>
            <a:lvl6pPr marL="1714414" indent="0" algn="ctr">
              <a:buNone/>
              <a:defRPr/>
            </a:lvl6pPr>
            <a:lvl7pPr marL="2057297" indent="0" algn="ctr">
              <a:buNone/>
              <a:defRPr/>
            </a:lvl7pPr>
            <a:lvl8pPr marL="2400180" indent="0" algn="ctr">
              <a:buNone/>
              <a:defRPr/>
            </a:lvl8pPr>
            <a:lvl9pPr marL="2743063" indent="0" algn="ctr">
              <a:buNone/>
              <a:defRPr/>
            </a:lvl9pPr>
          </a:lstStyle>
          <a:p>
            <a:r>
              <a:rPr lang="en-US"/>
              <a:t>Click to edit Master subtitle style</a:t>
            </a:r>
          </a:p>
        </p:txBody>
      </p:sp>
      <p:sp>
        <p:nvSpPr>
          <p:cNvPr id="4" name="Rectangle 4">
            <a:extLst>
              <a:ext uri="{FF2B5EF4-FFF2-40B4-BE49-F238E27FC236}">
                <a16:creationId xmlns:a16="http://schemas.microsoft.com/office/drawing/2014/main" id="{3A9D014B-682B-2041-A5D9-549CC5B86AAC}"/>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98CDE5B3-353E-9746-9AB0-CD1D11FD9E86}"/>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76EB8D3A-BF63-3544-A6C0-279A140E5CD4}"/>
              </a:ext>
            </a:extLst>
          </p:cNvPr>
          <p:cNvSpPr>
            <a:spLocks noGrp="1" noChangeArrowheads="1"/>
          </p:cNvSpPr>
          <p:nvPr>
            <p:ph type="sldNum" sz="quarter" idx="12"/>
          </p:nvPr>
        </p:nvSpPr>
        <p:spPr>
          <a:ln/>
        </p:spPr>
        <p:txBody>
          <a:bodyPr/>
          <a:lstStyle>
            <a:lvl1pPr>
              <a:defRPr/>
            </a:lvl1pPr>
          </a:lstStyle>
          <a:p>
            <a:pPr>
              <a:defRPr/>
            </a:pPr>
            <a:fld id="{456770D9-6AFA-4741-8142-99FB2C6C075C}" type="slidenum">
              <a:rPr lang="en-US" altLang="en-US"/>
              <a:pPr>
                <a:defRPr/>
              </a:pPr>
              <a:t>‹#›</a:t>
            </a:fld>
            <a:endParaRPr lang="en-US" altLang="en-US"/>
          </a:p>
        </p:txBody>
      </p:sp>
    </p:spTree>
    <p:extLst>
      <p:ext uri="{BB962C8B-B14F-4D97-AF65-F5344CB8AC3E}">
        <p14:creationId xmlns:p14="http://schemas.microsoft.com/office/powerpoint/2010/main" val="3939812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19BDFDE8-31BC-8649-AEC4-82B7D9DD3DB6}"/>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B306375B-C206-D34C-8066-94EC912F8978}"/>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722C9F37-93DE-D94F-9569-FD6EDC28ED64}"/>
              </a:ext>
            </a:extLst>
          </p:cNvPr>
          <p:cNvSpPr>
            <a:spLocks noGrp="1" noChangeArrowheads="1"/>
          </p:cNvSpPr>
          <p:nvPr>
            <p:ph type="sldNum" sz="quarter" idx="12"/>
          </p:nvPr>
        </p:nvSpPr>
        <p:spPr>
          <a:ln/>
        </p:spPr>
        <p:txBody>
          <a:bodyPr/>
          <a:lstStyle>
            <a:lvl1pPr>
              <a:defRPr/>
            </a:lvl1pPr>
          </a:lstStyle>
          <a:p>
            <a:pPr>
              <a:defRPr/>
            </a:pPr>
            <a:fld id="{135188C0-8096-004A-8ADA-0772CC34E04A}" type="slidenum">
              <a:rPr lang="en-US" altLang="en-US"/>
              <a:pPr>
                <a:defRPr/>
              </a:pPr>
              <a:t>‹#›</a:t>
            </a:fld>
            <a:endParaRPr lang="en-US" altLang="en-US"/>
          </a:p>
        </p:txBody>
      </p:sp>
    </p:spTree>
    <p:extLst>
      <p:ext uri="{BB962C8B-B14F-4D97-AF65-F5344CB8AC3E}">
        <p14:creationId xmlns:p14="http://schemas.microsoft.com/office/powerpoint/2010/main" val="337918228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31821439" y="1317813"/>
            <a:ext cx="9875837" cy="2808754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193929" y="1317813"/>
            <a:ext cx="29475113" cy="2808754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37047099-6A61-214B-9B9E-DB6718FF95A7}"/>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3FFA0100-5228-7641-8042-4FB6D7036DD5}"/>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81BF2776-CF9B-934B-A4F9-44D4FC4C5DB3}"/>
              </a:ext>
            </a:extLst>
          </p:cNvPr>
          <p:cNvSpPr>
            <a:spLocks noGrp="1" noChangeArrowheads="1"/>
          </p:cNvSpPr>
          <p:nvPr>
            <p:ph type="sldNum" sz="quarter" idx="12"/>
          </p:nvPr>
        </p:nvSpPr>
        <p:spPr>
          <a:ln/>
        </p:spPr>
        <p:txBody>
          <a:bodyPr/>
          <a:lstStyle>
            <a:lvl1pPr>
              <a:defRPr/>
            </a:lvl1pPr>
          </a:lstStyle>
          <a:p>
            <a:pPr>
              <a:defRPr/>
            </a:pPr>
            <a:fld id="{30E736F3-229B-BF4C-A6EA-6196E86F8DDD}" type="slidenum">
              <a:rPr lang="en-US" altLang="en-US"/>
              <a:pPr>
                <a:defRPr/>
              </a:pPr>
              <a:t>‹#›</a:t>
            </a:fld>
            <a:endParaRPr lang="en-US" altLang="en-US"/>
          </a:p>
        </p:txBody>
      </p:sp>
    </p:spTree>
    <p:extLst>
      <p:ext uri="{BB962C8B-B14F-4D97-AF65-F5344CB8AC3E}">
        <p14:creationId xmlns:p14="http://schemas.microsoft.com/office/powerpoint/2010/main" val="365622388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6C2B2096-84AE-CE42-BA1A-E1235EEB931F}"/>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31BF43B9-AFB0-F544-9F4E-8A690CF7DF59}"/>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4583E54E-A137-8541-AF2F-A05A6744F3BC}"/>
              </a:ext>
            </a:extLst>
          </p:cNvPr>
          <p:cNvSpPr>
            <a:spLocks noGrp="1" noChangeArrowheads="1"/>
          </p:cNvSpPr>
          <p:nvPr>
            <p:ph type="sldNum" sz="quarter" idx="12"/>
          </p:nvPr>
        </p:nvSpPr>
        <p:spPr>
          <a:ln/>
        </p:spPr>
        <p:txBody>
          <a:bodyPr/>
          <a:lstStyle>
            <a:lvl1pPr>
              <a:defRPr/>
            </a:lvl1pPr>
          </a:lstStyle>
          <a:p>
            <a:pPr>
              <a:defRPr/>
            </a:pPr>
            <a:fld id="{E6CE8C0D-3152-9E4D-B076-9DD0A6373CDB}" type="slidenum">
              <a:rPr lang="en-US" altLang="en-US"/>
              <a:pPr>
                <a:defRPr/>
              </a:pPr>
              <a:t>‹#›</a:t>
            </a:fld>
            <a:endParaRPr lang="en-US" altLang="en-US"/>
          </a:p>
        </p:txBody>
      </p:sp>
    </p:spTree>
    <p:extLst>
      <p:ext uri="{BB962C8B-B14F-4D97-AF65-F5344CB8AC3E}">
        <p14:creationId xmlns:p14="http://schemas.microsoft.com/office/powerpoint/2010/main" val="112361608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3467102" y="21153908"/>
            <a:ext cx="37307837" cy="6536951"/>
          </a:xfrm>
        </p:spPr>
        <p:txBody>
          <a:bodyPr anchor="t"/>
          <a:lstStyle>
            <a:lvl1pPr algn="l">
              <a:defRPr sz="3000" b="1" cap="all"/>
            </a:lvl1pPr>
          </a:lstStyle>
          <a:p>
            <a:r>
              <a:rPr lang="en-US"/>
              <a:t>Click to edit Master title style</a:t>
            </a:r>
          </a:p>
        </p:txBody>
      </p:sp>
      <p:sp>
        <p:nvSpPr>
          <p:cNvPr id="3" name="Text Placeholder 2"/>
          <p:cNvSpPr>
            <a:spLocks noGrp="1"/>
          </p:cNvSpPr>
          <p:nvPr>
            <p:ph type="body" idx="1"/>
          </p:nvPr>
        </p:nvSpPr>
        <p:spPr>
          <a:xfrm>
            <a:off x="3467102" y="13953005"/>
            <a:ext cx="37307837" cy="7200900"/>
          </a:xfrm>
        </p:spPr>
        <p:txBody>
          <a:bodyPr anchor="b"/>
          <a:lstStyle>
            <a:lvl1pPr marL="0" indent="0">
              <a:buNone/>
              <a:defRPr sz="1500"/>
            </a:lvl1pPr>
            <a:lvl2pPr marL="342883" indent="0">
              <a:buNone/>
              <a:defRPr sz="1350"/>
            </a:lvl2pPr>
            <a:lvl3pPr marL="685766" indent="0">
              <a:buNone/>
              <a:defRPr sz="1200"/>
            </a:lvl3pPr>
            <a:lvl4pPr marL="1028649" indent="0">
              <a:buNone/>
              <a:defRPr sz="1050"/>
            </a:lvl4pPr>
            <a:lvl5pPr marL="1371531" indent="0">
              <a:buNone/>
              <a:defRPr sz="1050"/>
            </a:lvl5pPr>
            <a:lvl6pPr marL="1714414" indent="0">
              <a:buNone/>
              <a:defRPr sz="1050"/>
            </a:lvl6pPr>
            <a:lvl7pPr marL="2057297" indent="0">
              <a:buNone/>
              <a:defRPr sz="1050"/>
            </a:lvl7pPr>
            <a:lvl8pPr marL="2400180" indent="0">
              <a:buNone/>
              <a:defRPr sz="1050"/>
            </a:lvl8pPr>
            <a:lvl9pPr marL="2743063" indent="0">
              <a:buNone/>
              <a:defRPr sz="1050"/>
            </a:lvl9pPr>
          </a:lstStyle>
          <a:p>
            <a:pPr lvl="0"/>
            <a:r>
              <a:rPr lang="en-US"/>
              <a:t>Click to edit Master text styles</a:t>
            </a:r>
          </a:p>
        </p:txBody>
      </p:sp>
      <p:sp>
        <p:nvSpPr>
          <p:cNvPr id="4" name="Rectangle 4">
            <a:extLst>
              <a:ext uri="{FF2B5EF4-FFF2-40B4-BE49-F238E27FC236}">
                <a16:creationId xmlns:a16="http://schemas.microsoft.com/office/drawing/2014/main" id="{C64DA049-6A67-814B-B6FF-6E6829D3A46E}"/>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A8768301-ED87-DD46-BF4E-12C9488ADADD}"/>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B32BEA48-440E-FC4D-AD7C-E8786B823A59}"/>
              </a:ext>
            </a:extLst>
          </p:cNvPr>
          <p:cNvSpPr>
            <a:spLocks noGrp="1" noChangeArrowheads="1"/>
          </p:cNvSpPr>
          <p:nvPr>
            <p:ph type="sldNum" sz="quarter" idx="12"/>
          </p:nvPr>
        </p:nvSpPr>
        <p:spPr>
          <a:ln/>
        </p:spPr>
        <p:txBody>
          <a:bodyPr/>
          <a:lstStyle>
            <a:lvl1pPr>
              <a:defRPr/>
            </a:lvl1pPr>
          </a:lstStyle>
          <a:p>
            <a:pPr>
              <a:defRPr/>
            </a:pPr>
            <a:fld id="{D1F7FA7F-0B99-D34D-A6E9-E71EFF750FAD}" type="slidenum">
              <a:rPr lang="en-US" altLang="en-US"/>
              <a:pPr>
                <a:defRPr/>
              </a:pPr>
              <a:t>‹#›</a:t>
            </a:fld>
            <a:endParaRPr lang="en-US" altLang="en-US"/>
          </a:p>
        </p:txBody>
      </p:sp>
    </p:spTree>
    <p:extLst>
      <p:ext uri="{BB962C8B-B14F-4D97-AF65-F5344CB8AC3E}">
        <p14:creationId xmlns:p14="http://schemas.microsoft.com/office/powerpoint/2010/main" val="220902349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193927" y="7681634"/>
            <a:ext cx="19675474" cy="21723723"/>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22021803" y="7681634"/>
            <a:ext cx="19675474" cy="21723723"/>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04F663BE-962C-8448-A6AF-EA23E2B6FAF5}"/>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5">
            <a:extLst>
              <a:ext uri="{FF2B5EF4-FFF2-40B4-BE49-F238E27FC236}">
                <a16:creationId xmlns:a16="http://schemas.microsoft.com/office/drawing/2014/main" id="{ABE78E5B-D9BC-D140-93DD-7A5ACF04C051}"/>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6">
            <a:extLst>
              <a:ext uri="{FF2B5EF4-FFF2-40B4-BE49-F238E27FC236}">
                <a16:creationId xmlns:a16="http://schemas.microsoft.com/office/drawing/2014/main" id="{F9507898-0622-7D42-B89F-273717A8A60C}"/>
              </a:ext>
            </a:extLst>
          </p:cNvPr>
          <p:cNvSpPr>
            <a:spLocks noGrp="1" noChangeArrowheads="1"/>
          </p:cNvSpPr>
          <p:nvPr>
            <p:ph type="sldNum" sz="quarter" idx="12"/>
          </p:nvPr>
        </p:nvSpPr>
        <p:spPr>
          <a:ln/>
        </p:spPr>
        <p:txBody>
          <a:bodyPr/>
          <a:lstStyle>
            <a:lvl1pPr>
              <a:defRPr/>
            </a:lvl1pPr>
          </a:lstStyle>
          <a:p>
            <a:pPr>
              <a:defRPr/>
            </a:pPr>
            <a:fld id="{7377528F-967B-374C-A446-7EFD966FF183}" type="slidenum">
              <a:rPr lang="en-US" altLang="en-US"/>
              <a:pPr>
                <a:defRPr/>
              </a:pPr>
              <a:t>‹#›</a:t>
            </a:fld>
            <a:endParaRPr lang="en-US" altLang="en-US"/>
          </a:p>
        </p:txBody>
      </p:sp>
    </p:spTree>
    <p:extLst>
      <p:ext uri="{BB962C8B-B14F-4D97-AF65-F5344CB8AC3E}">
        <p14:creationId xmlns:p14="http://schemas.microsoft.com/office/powerpoint/2010/main" val="417576209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2193925" y="7368989"/>
            <a:ext cx="19392902" cy="3070972"/>
          </a:xfrm>
        </p:spPr>
        <p:txBody>
          <a:bodyPr anchor="b"/>
          <a:lstStyle>
            <a:lvl1pPr marL="0" indent="0">
              <a:buNone/>
              <a:defRPr sz="1800" b="1"/>
            </a:lvl1pPr>
            <a:lvl2pPr marL="342883" indent="0">
              <a:buNone/>
              <a:defRPr sz="1500" b="1"/>
            </a:lvl2pPr>
            <a:lvl3pPr marL="685766" indent="0">
              <a:buNone/>
              <a:defRPr sz="1350" b="1"/>
            </a:lvl3pPr>
            <a:lvl4pPr marL="1028649" indent="0">
              <a:buNone/>
              <a:defRPr sz="1200" b="1"/>
            </a:lvl4pPr>
            <a:lvl5pPr marL="1371531" indent="0">
              <a:buNone/>
              <a:defRPr sz="1200" b="1"/>
            </a:lvl5pPr>
            <a:lvl6pPr marL="1714414" indent="0">
              <a:buNone/>
              <a:defRPr sz="1200" b="1"/>
            </a:lvl6pPr>
            <a:lvl7pPr marL="2057297" indent="0">
              <a:buNone/>
              <a:defRPr sz="1200" b="1"/>
            </a:lvl7pPr>
            <a:lvl8pPr marL="2400180" indent="0">
              <a:buNone/>
              <a:defRPr sz="1200" b="1"/>
            </a:lvl8pPr>
            <a:lvl9pPr marL="2743063" indent="0">
              <a:buNone/>
              <a:defRPr sz="1200" b="1"/>
            </a:lvl9pPr>
          </a:lstStyle>
          <a:p>
            <a:pPr lvl="0"/>
            <a:r>
              <a:rPr lang="en-US"/>
              <a:t>Click to edit Master text styles</a:t>
            </a:r>
          </a:p>
        </p:txBody>
      </p:sp>
      <p:sp>
        <p:nvSpPr>
          <p:cNvPr id="4" name="Content Placeholder 3"/>
          <p:cNvSpPr>
            <a:spLocks noGrp="1"/>
          </p:cNvSpPr>
          <p:nvPr>
            <p:ph sz="half" idx="2"/>
          </p:nvPr>
        </p:nvSpPr>
        <p:spPr>
          <a:xfrm>
            <a:off x="2193925" y="10439962"/>
            <a:ext cx="19392902" cy="18965395"/>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22296437" y="7368989"/>
            <a:ext cx="19400837" cy="3070972"/>
          </a:xfrm>
        </p:spPr>
        <p:txBody>
          <a:bodyPr anchor="b"/>
          <a:lstStyle>
            <a:lvl1pPr marL="0" indent="0">
              <a:buNone/>
              <a:defRPr sz="1800" b="1"/>
            </a:lvl1pPr>
            <a:lvl2pPr marL="342883" indent="0">
              <a:buNone/>
              <a:defRPr sz="1500" b="1"/>
            </a:lvl2pPr>
            <a:lvl3pPr marL="685766" indent="0">
              <a:buNone/>
              <a:defRPr sz="1350" b="1"/>
            </a:lvl3pPr>
            <a:lvl4pPr marL="1028649" indent="0">
              <a:buNone/>
              <a:defRPr sz="1200" b="1"/>
            </a:lvl4pPr>
            <a:lvl5pPr marL="1371531" indent="0">
              <a:buNone/>
              <a:defRPr sz="1200" b="1"/>
            </a:lvl5pPr>
            <a:lvl6pPr marL="1714414" indent="0">
              <a:buNone/>
              <a:defRPr sz="1200" b="1"/>
            </a:lvl6pPr>
            <a:lvl7pPr marL="2057297" indent="0">
              <a:buNone/>
              <a:defRPr sz="1200" b="1"/>
            </a:lvl7pPr>
            <a:lvl8pPr marL="2400180" indent="0">
              <a:buNone/>
              <a:defRPr sz="1200" b="1"/>
            </a:lvl8pPr>
            <a:lvl9pPr marL="2743063" indent="0">
              <a:buNone/>
              <a:defRPr sz="1200" b="1"/>
            </a:lvl9pPr>
          </a:lstStyle>
          <a:p>
            <a:pPr lvl="0"/>
            <a:r>
              <a:rPr lang="en-US"/>
              <a:t>Click to edit Master text styles</a:t>
            </a:r>
          </a:p>
        </p:txBody>
      </p:sp>
      <p:sp>
        <p:nvSpPr>
          <p:cNvPr id="6" name="Content Placeholder 5"/>
          <p:cNvSpPr>
            <a:spLocks noGrp="1"/>
          </p:cNvSpPr>
          <p:nvPr>
            <p:ph sz="quarter" idx="4"/>
          </p:nvPr>
        </p:nvSpPr>
        <p:spPr>
          <a:xfrm>
            <a:off x="22296437" y="10439962"/>
            <a:ext cx="19400837" cy="18965395"/>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a:extLst>
              <a:ext uri="{FF2B5EF4-FFF2-40B4-BE49-F238E27FC236}">
                <a16:creationId xmlns:a16="http://schemas.microsoft.com/office/drawing/2014/main" id="{9166E711-E83E-2B47-95BA-B74B4471D6E9}"/>
              </a:ext>
            </a:extLst>
          </p:cNvPr>
          <p:cNvSpPr>
            <a:spLocks noGrp="1" noChangeArrowheads="1"/>
          </p:cNvSpPr>
          <p:nvPr>
            <p:ph type="dt" sz="half" idx="10"/>
          </p:nvPr>
        </p:nvSpPr>
        <p:spPr>
          <a:ln/>
        </p:spPr>
        <p:txBody>
          <a:bodyPr/>
          <a:lstStyle>
            <a:lvl1pPr>
              <a:defRPr/>
            </a:lvl1pPr>
          </a:lstStyle>
          <a:p>
            <a:pPr>
              <a:defRPr/>
            </a:pPr>
            <a:endParaRPr lang="en-US"/>
          </a:p>
        </p:txBody>
      </p:sp>
      <p:sp>
        <p:nvSpPr>
          <p:cNvPr id="8" name="Rectangle 5">
            <a:extLst>
              <a:ext uri="{FF2B5EF4-FFF2-40B4-BE49-F238E27FC236}">
                <a16:creationId xmlns:a16="http://schemas.microsoft.com/office/drawing/2014/main" id="{F8822A4B-4A47-004D-931F-3DCF4677C172}"/>
              </a:ext>
            </a:extLst>
          </p:cNvPr>
          <p:cNvSpPr>
            <a:spLocks noGrp="1" noChangeArrowheads="1"/>
          </p:cNvSpPr>
          <p:nvPr>
            <p:ph type="ftr" sz="quarter" idx="11"/>
          </p:nvPr>
        </p:nvSpPr>
        <p:spPr>
          <a:ln/>
        </p:spPr>
        <p:txBody>
          <a:bodyPr/>
          <a:lstStyle>
            <a:lvl1pPr>
              <a:defRPr/>
            </a:lvl1pPr>
          </a:lstStyle>
          <a:p>
            <a:pPr>
              <a:defRPr/>
            </a:pPr>
            <a:endParaRPr lang="en-US"/>
          </a:p>
        </p:txBody>
      </p:sp>
      <p:sp>
        <p:nvSpPr>
          <p:cNvPr id="9" name="Rectangle 6">
            <a:extLst>
              <a:ext uri="{FF2B5EF4-FFF2-40B4-BE49-F238E27FC236}">
                <a16:creationId xmlns:a16="http://schemas.microsoft.com/office/drawing/2014/main" id="{C6A954FD-AC13-F94E-8A50-11A769A505A9}"/>
              </a:ext>
            </a:extLst>
          </p:cNvPr>
          <p:cNvSpPr>
            <a:spLocks noGrp="1" noChangeArrowheads="1"/>
          </p:cNvSpPr>
          <p:nvPr>
            <p:ph type="sldNum" sz="quarter" idx="12"/>
          </p:nvPr>
        </p:nvSpPr>
        <p:spPr>
          <a:ln/>
        </p:spPr>
        <p:txBody>
          <a:bodyPr/>
          <a:lstStyle>
            <a:lvl1pPr>
              <a:defRPr/>
            </a:lvl1pPr>
          </a:lstStyle>
          <a:p>
            <a:pPr>
              <a:defRPr/>
            </a:pPr>
            <a:fld id="{1FAD9DE9-FECE-9642-A2E2-C57EA45D7B9E}" type="slidenum">
              <a:rPr lang="en-US" altLang="en-US"/>
              <a:pPr>
                <a:defRPr/>
              </a:pPr>
              <a:t>‹#›</a:t>
            </a:fld>
            <a:endParaRPr lang="en-US" altLang="en-US"/>
          </a:p>
        </p:txBody>
      </p:sp>
    </p:spTree>
    <p:extLst>
      <p:ext uri="{BB962C8B-B14F-4D97-AF65-F5344CB8AC3E}">
        <p14:creationId xmlns:p14="http://schemas.microsoft.com/office/powerpoint/2010/main" val="394865517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a:extLst>
              <a:ext uri="{FF2B5EF4-FFF2-40B4-BE49-F238E27FC236}">
                <a16:creationId xmlns:a16="http://schemas.microsoft.com/office/drawing/2014/main" id="{0A71303A-497B-5844-A2E7-17D5152F2BEB}"/>
              </a:ext>
            </a:extLst>
          </p:cNvPr>
          <p:cNvSpPr>
            <a:spLocks noGrp="1" noChangeArrowheads="1"/>
          </p:cNvSpPr>
          <p:nvPr>
            <p:ph type="dt" sz="half" idx="10"/>
          </p:nvPr>
        </p:nvSpPr>
        <p:spPr>
          <a:ln/>
        </p:spPr>
        <p:txBody>
          <a:bodyPr/>
          <a:lstStyle>
            <a:lvl1pPr>
              <a:defRPr/>
            </a:lvl1pPr>
          </a:lstStyle>
          <a:p>
            <a:pPr>
              <a:defRPr/>
            </a:pPr>
            <a:endParaRPr lang="en-US"/>
          </a:p>
        </p:txBody>
      </p:sp>
      <p:sp>
        <p:nvSpPr>
          <p:cNvPr id="4" name="Rectangle 5">
            <a:extLst>
              <a:ext uri="{FF2B5EF4-FFF2-40B4-BE49-F238E27FC236}">
                <a16:creationId xmlns:a16="http://schemas.microsoft.com/office/drawing/2014/main" id="{4510837E-6942-CE45-ADC5-DF8759590DAE}"/>
              </a:ext>
            </a:extLst>
          </p:cNvPr>
          <p:cNvSpPr>
            <a:spLocks noGrp="1" noChangeArrowheads="1"/>
          </p:cNvSpPr>
          <p:nvPr>
            <p:ph type="ftr" sz="quarter" idx="11"/>
          </p:nvPr>
        </p:nvSpPr>
        <p:spPr>
          <a:ln/>
        </p:spPr>
        <p:txBody>
          <a:bodyPr/>
          <a:lstStyle>
            <a:lvl1pPr>
              <a:defRPr/>
            </a:lvl1pPr>
          </a:lstStyle>
          <a:p>
            <a:pPr>
              <a:defRPr/>
            </a:pPr>
            <a:endParaRPr lang="en-US"/>
          </a:p>
        </p:txBody>
      </p:sp>
      <p:sp>
        <p:nvSpPr>
          <p:cNvPr id="5" name="Rectangle 6">
            <a:extLst>
              <a:ext uri="{FF2B5EF4-FFF2-40B4-BE49-F238E27FC236}">
                <a16:creationId xmlns:a16="http://schemas.microsoft.com/office/drawing/2014/main" id="{8C415865-ED41-9643-8AC9-C92692C600A5}"/>
              </a:ext>
            </a:extLst>
          </p:cNvPr>
          <p:cNvSpPr>
            <a:spLocks noGrp="1" noChangeArrowheads="1"/>
          </p:cNvSpPr>
          <p:nvPr>
            <p:ph type="sldNum" sz="quarter" idx="12"/>
          </p:nvPr>
        </p:nvSpPr>
        <p:spPr>
          <a:ln/>
        </p:spPr>
        <p:txBody>
          <a:bodyPr/>
          <a:lstStyle>
            <a:lvl1pPr>
              <a:defRPr/>
            </a:lvl1pPr>
          </a:lstStyle>
          <a:p>
            <a:pPr>
              <a:defRPr/>
            </a:pPr>
            <a:fld id="{F429DEEB-4950-934C-A188-C51E6AF8CA4E}" type="slidenum">
              <a:rPr lang="en-US" altLang="en-US"/>
              <a:pPr>
                <a:defRPr/>
              </a:pPr>
              <a:t>‹#›</a:t>
            </a:fld>
            <a:endParaRPr lang="en-US" altLang="en-US"/>
          </a:p>
        </p:txBody>
      </p:sp>
    </p:spTree>
    <p:extLst>
      <p:ext uri="{BB962C8B-B14F-4D97-AF65-F5344CB8AC3E}">
        <p14:creationId xmlns:p14="http://schemas.microsoft.com/office/powerpoint/2010/main" val="35580281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6E4D0EBE-F1F2-AF4C-8ADF-345155D75250}"/>
              </a:ext>
            </a:extLst>
          </p:cNvPr>
          <p:cNvSpPr>
            <a:spLocks noGrp="1" noChangeArrowheads="1"/>
          </p:cNvSpPr>
          <p:nvPr>
            <p:ph type="dt" sz="half" idx="10"/>
          </p:nvPr>
        </p:nvSpPr>
        <p:spPr>
          <a:ln/>
        </p:spPr>
        <p:txBody>
          <a:bodyPr/>
          <a:lstStyle>
            <a:lvl1pPr>
              <a:defRPr/>
            </a:lvl1pPr>
          </a:lstStyle>
          <a:p>
            <a:pPr>
              <a:defRPr/>
            </a:pPr>
            <a:endParaRPr lang="en-US"/>
          </a:p>
        </p:txBody>
      </p:sp>
      <p:sp>
        <p:nvSpPr>
          <p:cNvPr id="3" name="Rectangle 5">
            <a:extLst>
              <a:ext uri="{FF2B5EF4-FFF2-40B4-BE49-F238E27FC236}">
                <a16:creationId xmlns:a16="http://schemas.microsoft.com/office/drawing/2014/main" id="{28EDD603-2EE0-294E-AF4E-26CF15AF39B4}"/>
              </a:ext>
            </a:extLst>
          </p:cNvPr>
          <p:cNvSpPr>
            <a:spLocks noGrp="1" noChangeArrowheads="1"/>
          </p:cNvSpPr>
          <p:nvPr>
            <p:ph type="ftr" sz="quarter" idx="11"/>
          </p:nvPr>
        </p:nvSpPr>
        <p:spPr>
          <a:ln/>
        </p:spPr>
        <p:txBody>
          <a:bodyPr/>
          <a:lstStyle>
            <a:lvl1pPr>
              <a:defRPr/>
            </a:lvl1pPr>
          </a:lstStyle>
          <a:p>
            <a:pPr>
              <a:defRPr/>
            </a:pPr>
            <a:endParaRPr lang="en-US"/>
          </a:p>
        </p:txBody>
      </p:sp>
      <p:sp>
        <p:nvSpPr>
          <p:cNvPr id="4" name="Rectangle 6">
            <a:extLst>
              <a:ext uri="{FF2B5EF4-FFF2-40B4-BE49-F238E27FC236}">
                <a16:creationId xmlns:a16="http://schemas.microsoft.com/office/drawing/2014/main" id="{9820E786-99AA-104A-AA4B-3E27CFE1F562}"/>
              </a:ext>
            </a:extLst>
          </p:cNvPr>
          <p:cNvSpPr>
            <a:spLocks noGrp="1" noChangeArrowheads="1"/>
          </p:cNvSpPr>
          <p:nvPr>
            <p:ph type="sldNum" sz="quarter" idx="12"/>
          </p:nvPr>
        </p:nvSpPr>
        <p:spPr>
          <a:ln/>
        </p:spPr>
        <p:txBody>
          <a:bodyPr/>
          <a:lstStyle>
            <a:lvl1pPr>
              <a:defRPr/>
            </a:lvl1pPr>
          </a:lstStyle>
          <a:p>
            <a:pPr>
              <a:defRPr/>
            </a:pPr>
            <a:fld id="{6DEE6235-E833-2947-A092-362555AD6E29}" type="slidenum">
              <a:rPr lang="en-US" altLang="en-US"/>
              <a:pPr>
                <a:defRPr/>
              </a:pPr>
              <a:t>‹#›</a:t>
            </a:fld>
            <a:endParaRPr lang="en-US" altLang="en-US"/>
          </a:p>
        </p:txBody>
      </p:sp>
    </p:spTree>
    <p:extLst>
      <p:ext uri="{BB962C8B-B14F-4D97-AF65-F5344CB8AC3E}">
        <p14:creationId xmlns:p14="http://schemas.microsoft.com/office/powerpoint/2010/main" val="20895313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193926" y="1311088"/>
            <a:ext cx="14439902" cy="5577168"/>
          </a:xfrm>
        </p:spPr>
        <p:txBody>
          <a:bodyPr anchor="b"/>
          <a:lstStyle>
            <a:lvl1pPr algn="l">
              <a:defRPr sz="1500" b="1"/>
            </a:lvl1pPr>
          </a:lstStyle>
          <a:p>
            <a:r>
              <a:rPr lang="en-US"/>
              <a:t>Click to edit Master title style</a:t>
            </a:r>
          </a:p>
        </p:txBody>
      </p:sp>
      <p:sp>
        <p:nvSpPr>
          <p:cNvPr id="3" name="Content Placeholder 2"/>
          <p:cNvSpPr>
            <a:spLocks noGrp="1"/>
          </p:cNvSpPr>
          <p:nvPr>
            <p:ph idx="1"/>
          </p:nvPr>
        </p:nvSpPr>
        <p:spPr>
          <a:xfrm>
            <a:off x="17160874" y="1311088"/>
            <a:ext cx="24536400" cy="28094268"/>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2193926" y="6888255"/>
            <a:ext cx="14439902" cy="22517100"/>
          </a:xfrm>
        </p:spPr>
        <p:txBody>
          <a:bodyPr/>
          <a:lstStyle>
            <a:lvl1pPr marL="0" indent="0">
              <a:buNone/>
              <a:defRPr sz="1050"/>
            </a:lvl1pPr>
            <a:lvl2pPr marL="342883" indent="0">
              <a:buNone/>
              <a:defRPr sz="900"/>
            </a:lvl2pPr>
            <a:lvl3pPr marL="685766" indent="0">
              <a:buNone/>
              <a:defRPr sz="750"/>
            </a:lvl3pPr>
            <a:lvl4pPr marL="1028649" indent="0">
              <a:buNone/>
              <a:defRPr sz="675"/>
            </a:lvl4pPr>
            <a:lvl5pPr marL="1371531" indent="0">
              <a:buNone/>
              <a:defRPr sz="675"/>
            </a:lvl5pPr>
            <a:lvl6pPr marL="1714414" indent="0">
              <a:buNone/>
              <a:defRPr sz="675"/>
            </a:lvl6pPr>
            <a:lvl7pPr marL="2057297" indent="0">
              <a:buNone/>
              <a:defRPr sz="675"/>
            </a:lvl7pPr>
            <a:lvl8pPr marL="2400180" indent="0">
              <a:buNone/>
              <a:defRPr sz="675"/>
            </a:lvl8pPr>
            <a:lvl9pPr marL="2743063" indent="0">
              <a:buNone/>
              <a:defRPr sz="675"/>
            </a:lvl9pPr>
          </a:lstStyle>
          <a:p>
            <a:pPr lvl="0"/>
            <a:r>
              <a:rPr lang="en-US"/>
              <a:t>Click to edit Master text styles</a:t>
            </a:r>
          </a:p>
        </p:txBody>
      </p:sp>
      <p:sp>
        <p:nvSpPr>
          <p:cNvPr id="5" name="Rectangle 4">
            <a:extLst>
              <a:ext uri="{FF2B5EF4-FFF2-40B4-BE49-F238E27FC236}">
                <a16:creationId xmlns:a16="http://schemas.microsoft.com/office/drawing/2014/main" id="{9777E430-26F5-744C-A372-89E264F97EC0}"/>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5">
            <a:extLst>
              <a:ext uri="{FF2B5EF4-FFF2-40B4-BE49-F238E27FC236}">
                <a16:creationId xmlns:a16="http://schemas.microsoft.com/office/drawing/2014/main" id="{00DF57B8-4C92-9847-BC37-8EB141444032}"/>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6">
            <a:extLst>
              <a:ext uri="{FF2B5EF4-FFF2-40B4-BE49-F238E27FC236}">
                <a16:creationId xmlns:a16="http://schemas.microsoft.com/office/drawing/2014/main" id="{0E874E34-17C5-0A4C-9D4C-752FF8B16CFA}"/>
              </a:ext>
            </a:extLst>
          </p:cNvPr>
          <p:cNvSpPr>
            <a:spLocks noGrp="1" noChangeArrowheads="1"/>
          </p:cNvSpPr>
          <p:nvPr>
            <p:ph type="sldNum" sz="quarter" idx="12"/>
          </p:nvPr>
        </p:nvSpPr>
        <p:spPr>
          <a:ln/>
        </p:spPr>
        <p:txBody>
          <a:bodyPr/>
          <a:lstStyle>
            <a:lvl1pPr>
              <a:defRPr/>
            </a:lvl1pPr>
          </a:lstStyle>
          <a:p>
            <a:pPr>
              <a:defRPr/>
            </a:pPr>
            <a:fld id="{E59B47BD-7F7B-4B43-B584-570F76F3F952}" type="slidenum">
              <a:rPr lang="en-US" altLang="en-US"/>
              <a:pPr>
                <a:defRPr/>
              </a:pPr>
              <a:t>‹#›</a:t>
            </a:fld>
            <a:endParaRPr lang="en-US" altLang="en-US"/>
          </a:p>
        </p:txBody>
      </p:sp>
    </p:spTree>
    <p:extLst>
      <p:ext uri="{BB962C8B-B14F-4D97-AF65-F5344CB8AC3E}">
        <p14:creationId xmlns:p14="http://schemas.microsoft.com/office/powerpoint/2010/main" val="30266385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602666" y="23043217"/>
            <a:ext cx="26335037" cy="2719668"/>
          </a:xfrm>
        </p:spPr>
        <p:txBody>
          <a:bodyPr anchor="b"/>
          <a:lstStyle>
            <a:lvl1pPr algn="l">
              <a:defRPr sz="1500" b="1"/>
            </a:lvl1pPr>
          </a:lstStyle>
          <a:p>
            <a:r>
              <a:rPr lang="en-US"/>
              <a:t>Click to edit Master title style</a:t>
            </a:r>
          </a:p>
        </p:txBody>
      </p:sp>
      <p:sp>
        <p:nvSpPr>
          <p:cNvPr id="3" name="Picture Placeholder 2"/>
          <p:cNvSpPr>
            <a:spLocks noGrp="1"/>
          </p:cNvSpPr>
          <p:nvPr>
            <p:ph type="pic" idx="1"/>
          </p:nvPr>
        </p:nvSpPr>
        <p:spPr>
          <a:xfrm>
            <a:off x="8602666" y="2941545"/>
            <a:ext cx="26335037" cy="19750368"/>
          </a:xfrm>
        </p:spPr>
        <p:txBody>
          <a:bodyPr/>
          <a:lstStyle>
            <a:lvl1pPr marL="0" indent="0">
              <a:buNone/>
              <a:defRPr sz="2400"/>
            </a:lvl1pPr>
            <a:lvl2pPr marL="342883" indent="0">
              <a:buNone/>
              <a:defRPr sz="2100"/>
            </a:lvl2pPr>
            <a:lvl3pPr marL="685766" indent="0">
              <a:buNone/>
              <a:defRPr sz="1800"/>
            </a:lvl3pPr>
            <a:lvl4pPr marL="1028649" indent="0">
              <a:buNone/>
              <a:defRPr sz="1500"/>
            </a:lvl4pPr>
            <a:lvl5pPr marL="1371531" indent="0">
              <a:buNone/>
              <a:defRPr sz="1500"/>
            </a:lvl5pPr>
            <a:lvl6pPr marL="1714414" indent="0">
              <a:buNone/>
              <a:defRPr sz="1500"/>
            </a:lvl6pPr>
            <a:lvl7pPr marL="2057297" indent="0">
              <a:buNone/>
              <a:defRPr sz="1500"/>
            </a:lvl7pPr>
            <a:lvl8pPr marL="2400180" indent="0">
              <a:buNone/>
              <a:defRPr sz="1500"/>
            </a:lvl8pPr>
            <a:lvl9pPr marL="2743063" indent="0">
              <a:buNone/>
              <a:defRPr sz="1500"/>
            </a:lvl9pPr>
          </a:lstStyle>
          <a:p>
            <a:pPr lvl="0"/>
            <a:endParaRPr lang="en-US" noProof="0"/>
          </a:p>
        </p:txBody>
      </p:sp>
      <p:sp>
        <p:nvSpPr>
          <p:cNvPr id="4" name="Text Placeholder 3"/>
          <p:cNvSpPr>
            <a:spLocks noGrp="1"/>
          </p:cNvSpPr>
          <p:nvPr>
            <p:ph type="body" sz="half" idx="2"/>
          </p:nvPr>
        </p:nvSpPr>
        <p:spPr>
          <a:xfrm>
            <a:off x="8602666" y="25762884"/>
            <a:ext cx="26335037" cy="3864348"/>
          </a:xfrm>
        </p:spPr>
        <p:txBody>
          <a:bodyPr/>
          <a:lstStyle>
            <a:lvl1pPr marL="0" indent="0">
              <a:buNone/>
              <a:defRPr sz="1050"/>
            </a:lvl1pPr>
            <a:lvl2pPr marL="342883" indent="0">
              <a:buNone/>
              <a:defRPr sz="900"/>
            </a:lvl2pPr>
            <a:lvl3pPr marL="685766" indent="0">
              <a:buNone/>
              <a:defRPr sz="750"/>
            </a:lvl3pPr>
            <a:lvl4pPr marL="1028649" indent="0">
              <a:buNone/>
              <a:defRPr sz="675"/>
            </a:lvl4pPr>
            <a:lvl5pPr marL="1371531" indent="0">
              <a:buNone/>
              <a:defRPr sz="675"/>
            </a:lvl5pPr>
            <a:lvl6pPr marL="1714414" indent="0">
              <a:buNone/>
              <a:defRPr sz="675"/>
            </a:lvl6pPr>
            <a:lvl7pPr marL="2057297" indent="0">
              <a:buNone/>
              <a:defRPr sz="675"/>
            </a:lvl7pPr>
            <a:lvl8pPr marL="2400180" indent="0">
              <a:buNone/>
              <a:defRPr sz="675"/>
            </a:lvl8pPr>
            <a:lvl9pPr marL="2743063" indent="0">
              <a:buNone/>
              <a:defRPr sz="675"/>
            </a:lvl9pPr>
          </a:lstStyle>
          <a:p>
            <a:pPr lvl="0"/>
            <a:r>
              <a:rPr lang="en-US"/>
              <a:t>Click to edit Master text styles</a:t>
            </a:r>
          </a:p>
        </p:txBody>
      </p:sp>
      <p:sp>
        <p:nvSpPr>
          <p:cNvPr id="5" name="Rectangle 4">
            <a:extLst>
              <a:ext uri="{FF2B5EF4-FFF2-40B4-BE49-F238E27FC236}">
                <a16:creationId xmlns:a16="http://schemas.microsoft.com/office/drawing/2014/main" id="{63BC8E24-514A-7149-B5C3-FB3464AACD12}"/>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5">
            <a:extLst>
              <a:ext uri="{FF2B5EF4-FFF2-40B4-BE49-F238E27FC236}">
                <a16:creationId xmlns:a16="http://schemas.microsoft.com/office/drawing/2014/main" id="{B2E741F6-A0EC-A64C-9A23-16E1E50C73D0}"/>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6">
            <a:extLst>
              <a:ext uri="{FF2B5EF4-FFF2-40B4-BE49-F238E27FC236}">
                <a16:creationId xmlns:a16="http://schemas.microsoft.com/office/drawing/2014/main" id="{5942F39C-7EFB-D44C-9DB2-4A532AB5C2C8}"/>
              </a:ext>
            </a:extLst>
          </p:cNvPr>
          <p:cNvSpPr>
            <a:spLocks noGrp="1" noChangeArrowheads="1"/>
          </p:cNvSpPr>
          <p:nvPr>
            <p:ph type="sldNum" sz="quarter" idx="12"/>
          </p:nvPr>
        </p:nvSpPr>
        <p:spPr>
          <a:ln/>
        </p:spPr>
        <p:txBody>
          <a:bodyPr/>
          <a:lstStyle>
            <a:lvl1pPr>
              <a:defRPr/>
            </a:lvl1pPr>
          </a:lstStyle>
          <a:p>
            <a:pPr>
              <a:defRPr/>
            </a:pPr>
            <a:fld id="{4F8EE667-1F38-A546-B465-C8893CA9039B}" type="slidenum">
              <a:rPr lang="en-US" altLang="en-US"/>
              <a:pPr>
                <a:defRPr/>
              </a:pPr>
              <a:t>‹#›</a:t>
            </a:fld>
            <a:endParaRPr lang="en-US" altLang="en-US"/>
          </a:p>
        </p:txBody>
      </p:sp>
    </p:spTree>
    <p:extLst>
      <p:ext uri="{BB962C8B-B14F-4D97-AF65-F5344CB8AC3E}">
        <p14:creationId xmlns:p14="http://schemas.microsoft.com/office/powerpoint/2010/main" val="7092927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F5F37114-5302-3941-B956-964E4F2E2DC9}"/>
              </a:ext>
            </a:extLst>
          </p:cNvPr>
          <p:cNvSpPr>
            <a:spLocks noGrp="1" noChangeArrowheads="1"/>
          </p:cNvSpPr>
          <p:nvPr>
            <p:ph type="title"/>
          </p:nvPr>
        </p:nvSpPr>
        <p:spPr bwMode="auto">
          <a:xfrm>
            <a:off x="2195513" y="1319213"/>
            <a:ext cx="39501762" cy="548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428460" tIns="214230" rIns="428460" bIns="214230" numCol="1" anchor="ctr" anchorCtr="0" compatLnSpc="1">
            <a:prstTxWarp prst="textNoShape">
              <a:avLst/>
            </a:prstTxWarp>
          </a:bodyPr>
          <a:lstStyle/>
          <a:p>
            <a:pPr lvl="0"/>
            <a:r>
              <a:rPr lang="en-US" altLang="en-US"/>
              <a:t>Haga clic para cambiar el estilo de título	</a:t>
            </a:r>
          </a:p>
        </p:txBody>
      </p:sp>
      <p:sp>
        <p:nvSpPr>
          <p:cNvPr id="1027" name="Rectangle 3">
            <a:extLst>
              <a:ext uri="{FF2B5EF4-FFF2-40B4-BE49-F238E27FC236}">
                <a16:creationId xmlns:a16="http://schemas.microsoft.com/office/drawing/2014/main" id="{62268086-6DFB-1A44-A291-A34D2B50CD23}"/>
              </a:ext>
            </a:extLst>
          </p:cNvPr>
          <p:cNvSpPr>
            <a:spLocks noGrp="1" noChangeArrowheads="1"/>
          </p:cNvSpPr>
          <p:nvPr>
            <p:ph type="body" idx="1"/>
          </p:nvPr>
        </p:nvSpPr>
        <p:spPr bwMode="auto">
          <a:xfrm>
            <a:off x="2195513" y="7681913"/>
            <a:ext cx="39501762" cy="21723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428460" tIns="214230" rIns="428460" bIns="214230" numCol="1" anchor="t" anchorCtr="0" compatLnSpc="1">
            <a:prstTxWarp prst="textNoShape">
              <a:avLst/>
            </a:prstTxWarp>
          </a:bodyPr>
          <a:lstStyle/>
          <a:p>
            <a:pPr lvl="0"/>
            <a:r>
              <a:rPr lang="en-US" altLang="en-US"/>
              <a:t>Haga clic para modificar el estilo de texto del patrón</a:t>
            </a:r>
          </a:p>
          <a:p>
            <a:pPr lvl="1"/>
            <a:r>
              <a:rPr lang="en-US" altLang="en-US"/>
              <a:t>Segundo nivel</a:t>
            </a:r>
          </a:p>
          <a:p>
            <a:pPr lvl="2"/>
            <a:r>
              <a:rPr lang="en-US" altLang="en-US"/>
              <a:t>Tercer nivel</a:t>
            </a:r>
          </a:p>
          <a:p>
            <a:pPr lvl="3"/>
            <a:r>
              <a:rPr lang="en-US" altLang="en-US"/>
              <a:t>Cuarto nivel</a:t>
            </a:r>
          </a:p>
          <a:p>
            <a:pPr lvl="4"/>
            <a:r>
              <a:rPr lang="en-US" altLang="en-US"/>
              <a:t>Quinto nivel</a:t>
            </a:r>
          </a:p>
        </p:txBody>
      </p:sp>
      <p:sp>
        <p:nvSpPr>
          <p:cNvPr id="1028" name="Rectangle 4">
            <a:extLst>
              <a:ext uri="{FF2B5EF4-FFF2-40B4-BE49-F238E27FC236}">
                <a16:creationId xmlns:a16="http://schemas.microsoft.com/office/drawing/2014/main" id="{03D734C7-CD1C-2E4B-AC00-87FF2FF3EF9C}"/>
              </a:ext>
            </a:extLst>
          </p:cNvPr>
          <p:cNvSpPr>
            <a:spLocks noGrp="1" noChangeArrowheads="1"/>
          </p:cNvSpPr>
          <p:nvPr>
            <p:ph type="dt" sz="half" idx="2"/>
          </p:nvPr>
        </p:nvSpPr>
        <p:spPr bwMode="auto">
          <a:xfrm>
            <a:off x="2193925" y="29976763"/>
            <a:ext cx="10240963" cy="2286000"/>
          </a:xfrm>
          <a:prstGeom prst="rect">
            <a:avLst/>
          </a:prstGeom>
          <a:noFill/>
          <a:ln w="9525">
            <a:noFill/>
            <a:miter lim="800000"/>
            <a:headEnd/>
            <a:tailEnd/>
          </a:ln>
          <a:effectLst/>
        </p:spPr>
        <p:txBody>
          <a:bodyPr vert="horz" wrap="square" lIns="428460" tIns="214230" rIns="428460" bIns="214230" numCol="1" anchor="t" anchorCtr="0" compatLnSpc="1">
            <a:prstTxWarp prst="textNoShape">
              <a:avLst/>
            </a:prstTxWarp>
          </a:bodyPr>
          <a:lstStyle>
            <a:lvl1pPr eaLnBrk="1" hangingPunct="1">
              <a:defRPr sz="4950">
                <a:latin typeface="Arial" charset="0"/>
                <a:ea typeface="+mn-ea"/>
                <a:cs typeface="+mn-cs"/>
              </a:defRPr>
            </a:lvl1pPr>
          </a:lstStyle>
          <a:p>
            <a:pPr>
              <a:defRPr/>
            </a:pPr>
            <a:endParaRPr lang="en-US"/>
          </a:p>
        </p:txBody>
      </p:sp>
      <p:sp>
        <p:nvSpPr>
          <p:cNvPr id="1029" name="Rectangle 5">
            <a:extLst>
              <a:ext uri="{FF2B5EF4-FFF2-40B4-BE49-F238E27FC236}">
                <a16:creationId xmlns:a16="http://schemas.microsoft.com/office/drawing/2014/main" id="{B39F62FE-B3FA-B344-A99F-CD3CD4A256A7}"/>
              </a:ext>
            </a:extLst>
          </p:cNvPr>
          <p:cNvSpPr>
            <a:spLocks noGrp="1" noChangeArrowheads="1"/>
          </p:cNvSpPr>
          <p:nvPr>
            <p:ph type="ftr" sz="quarter" idx="3"/>
          </p:nvPr>
        </p:nvSpPr>
        <p:spPr bwMode="auto">
          <a:xfrm>
            <a:off x="14997113" y="29976763"/>
            <a:ext cx="13898562" cy="2286000"/>
          </a:xfrm>
          <a:prstGeom prst="rect">
            <a:avLst/>
          </a:prstGeom>
          <a:noFill/>
          <a:ln w="9525">
            <a:noFill/>
            <a:miter lim="800000"/>
            <a:headEnd/>
            <a:tailEnd/>
          </a:ln>
          <a:effectLst/>
        </p:spPr>
        <p:txBody>
          <a:bodyPr vert="horz" wrap="square" lIns="428460" tIns="214230" rIns="428460" bIns="214230" numCol="1" anchor="t" anchorCtr="0" compatLnSpc="1">
            <a:prstTxWarp prst="textNoShape">
              <a:avLst/>
            </a:prstTxWarp>
          </a:bodyPr>
          <a:lstStyle>
            <a:lvl1pPr algn="ctr" eaLnBrk="1" hangingPunct="1">
              <a:defRPr sz="4950">
                <a:latin typeface="Arial" charset="0"/>
                <a:ea typeface="+mn-ea"/>
                <a:cs typeface="+mn-cs"/>
              </a:defRPr>
            </a:lvl1pPr>
          </a:lstStyle>
          <a:p>
            <a:pPr>
              <a:defRPr/>
            </a:pPr>
            <a:endParaRPr lang="en-US"/>
          </a:p>
        </p:txBody>
      </p:sp>
      <p:sp>
        <p:nvSpPr>
          <p:cNvPr id="1030" name="Rectangle 6">
            <a:extLst>
              <a:ext uri="{FF2B5EF4-FFF2-40B4-BE49-F238E27FC236}">
                <a16:creationId xmlns:a16="http://schemas.microsoft.com/office/drawing/2014/main" id="{97106729-B4F0-3143-A785-F02FC2579832}"/>
              </a:ext>
            </a:extLst>
          </p:cNvPr>
          <p:cNvSpPr>
            <a:spLocks noGrp="1" noChangeArrowheads="1"/>
          </p:cNvSpPr>
          <p:nvPr>
            <p:ph type="sldNum" sz="quarter" idx="4"/>
          </p:nvPr>
        </p:nvSpPr>
        <p:spPr bwMode="auto">
          <a:xfrm>
            <a:off x="31456313" y="29976763"/>
            <a:ext cx="10240962" cy="2286000"/>
          </a:xfrm>
          <a:prstGeom prst="rect">
            <a:avLst/>
          </a:prstGeom>
          <a:noFill/>
          <a:ln w="9525">
            <a:noFill/>
            <a:miter lim="800000"/>
            <a:headEnd/>
            <a:tailEnd/>
          </a:ln>
          <a:effectLst/>
        </p:spPr>
        <p:txBody>
          <a:bodyPr vert="horz" wrap="square" lIns="428460" tIns="214230" rIns="428460" bIns="214230" numCol="1" anchor="t" anchorCtr="0" compatLnSpc="1">
            <a:prstTxWarp prst="textNoShape">
              <a:avLst/>
            </a:prstTxWarp>
          </a:bodyPr>
          <a:lstStyle>
            <a:lvl1pPr algn="r" eaLnBrk="1" hangingPunct="1">
              <a:defRPr sz="4900" smtClean="0"/>
            </a:lvl1pPr>
          </a:lstStyle>
          <a:p>
            <a:pPr>
              <a:defRPr/>
            </a:pPr>
            <a:fld id="{12559EE4-3E68-CB47-BFF4-A9BB35BA8160}"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3211513" rtl="0" eaLnBrk="0" fontAlgn="base" hangingPunct="0">
        <a:spcBef>
          <a:spcPct val="0"/>
        </a:spcBef>
        <a:spcAft>
          <a:spcPct val="0"/>
        </a:spcAft>
        <a:defRPr sz="15400">
          <a:solidFill>
            <a:schemeClr val="tx2"/>
          </a:solidFill>
          <a:latin typeface="+mj-lt"/>
          <a:ea typeface="ＭＳ Ｐゴシック" charset="-128"/>
          <a:cs typeface="ＭＳ Ｐゴシック" charset="-128"/>
        </a:defRPr>
      </a:lvl1pPr>
      <a:lvl2pPr algn="ctr" defTabSz="3211513" rtl="0" eaLnBrk="0" fontAlgn="base" hangingPunct="0">
        <a:spcBef>
          <a:spcPct val="0"/>
        </a:spcBef>
        <a:spcAft>
          <a:spcPct val="0"/>
        </a:spcAft>
        <a:defRPr sz="15400">
          <a:solidFill>
            <a:schemeClr val="tx2"/>
          </a:solidFill>
          <a:latin typeface="Arial" charset="0"/>
          <a:ea typeface="ＭＳ Ｐゴシック" charset="-128"/>
          <a:cs typeface="ＭＳ Ｐゴシック" charset="-128"/>
        </a:defRPr>
      </a:lvl2pPr>
      <a:lvl3pPr algn="ctr" defTabSz="3211513" rtl="0" eaLnBrk="0" fontAlgn="base" hangingPunct="0">
        <a:spcBef>
          <a:spcPct val="0"/>
        </a:spcBef>
        <a:spcAft>
          <a:spcPct val="0"/>
        </a:spcAft>
        <a:defRPr sz="15400">
          <a:solidFill>
            <a:schemeClr val="tx2"/>
          </a:solidFill>
          <a:latin typeface="Arial" charset="0"/>
          <a:ea typeface="ＭＳ Ｐゴシック" charset="-128"/>
          <a:cs typeface="ＭＳ Ｐゴシック" charset="-128"/>
        </a:defRPr>
      </a:lvl3pPr>
      <a:lvl4pPr algn="ctr" defTabSz="3211513" rtl="0" eaLnBrk="0" fontAlgn="base" hangingPunct="0">
        <a:spcBef>
          <a:spcPct val="0"/>
        </a:spcBef>
        <a:spcAft>
          <a:spcPct val="0"/>
        </a:spcAft>
        <a:defRPr sz="15400">
          <a:solidFill>
            <a:schemeClr val="tx2"/>
          </a:solidFill>
          <a:latin typeface="Arial" charset="0"/>
          <a:ea typeface="ＭＳ Ｐゴシック" charset="-128"/>
          <a:cs typeface="ＭＳ Ｐゴシック" charset="-128"/>
        </a:defRPr>
      </a:lvl4pPr>
      <a:lvl5pPr algn="ctr" defTabSz="3211513" rtl="0" eaLnBrk="0" fontAlgn="base" hangingPunct="0">
        <a:spcBef>
          <a:spcPct val="0"/>
        </a:spcBef>
        <a:spcAft>
          <a:spcPct val="0"/>
        </a:spcAft>
        <a:defRPr sz="15400">
          <a:solidFill>
            <a:schemeClr val="tx2"/>
          </a:solidFill>
          <a:latin typeface="Arial" charset="0"/>
          <a:ea typeface="ＭＳ Ｐゴシック" charset="-128"/>
          <a:cs typeface="ＭＳ Ｐゴシック" charset="-128"/>
        </a:defRPr>
      </a:lvl5pPr>
      <a:lvl6pPr marL="342883" algn="ctr" defTabSz="3213336" rtl="0" fontAlgn="base">
        <a:spcBef>
          <a:spcPct val="0"/>
        </a:spcBef>
        <a:spcAft>
          <a:spcPct val="0"/>
        </a:spcAft>
        <a:defRPr sz="15449">
          <a:solidFill>
            <a:schemeClr val="tx2"/>
          </a:solidFill>
          <a:latin typeface="Arial" charset="0"/>
        </a:defRPr>
      </a:lvl6pPr>
      <a:lvl7pPr marL="685766" algn="ctr" defTabSz="3213336" rtl="0" fontAlgn="base">
        <a:spcBef>
          <a:spcPct val="0"/>
        </a:spcBef>
        <a:spcAft>
          <a:spcPct val="0"/>
        </a:spcAft>
        <a:defRPr sz="15449">
          <a:solidFill>
            <a:schemeClr val="tx2"/>
          </a:solidFill>
          <a:latin typeface="Arial" charset="0"/>
        </a:defRPr>
      </a:lvl7pPr>
      <a:lvl8pPr marL="1028649" algn="ctr" defTabSz="3213336" rtl="0" fontAlgn="base">
        <a:spcBef>
          <a:spcPct val="0"/>
        </a:spcBef>
        <a:spcAft>
          <a:spcPct val="0"/>
        </a:spcAft>
        <a:defRPr sz="15449">
          <a:solidFill>
            <a:schemeClr val="tx2"/>
          </a:solidFill>
          <a:latin typeface="Arial" charset="0"/>
        </a:defRPr>
      </a:lvl8pPr>
      <a:lvl9pPr marL="1371531" algn="ctr" defTabSz="3213336" rtl="0" fontAlgn="base">
        <a:spcBef>
          <a:spcPct val="0"/>
        </a:spcBef>
        <a:spcAft>
          <a:spcPct val="0"/>
        </a:spcAft>
        <a:defRPr sz="15449">
          <a:solidFill>
            <a:schemeClr val="tx2"/>
          </a:solidFill>
          <a:latin typeface="Arial" charset="0"/>
        </a:defRPr>
      </a:lvl9pPr>
    </p:titleStyle>
    <p:bodyStyle>
      <a:lvl1pPr marL="1203325" indent="-1203325" algn="l" defTabSz="3211513" rtl="0" eaLnBrk="0" fontAlgn="base" hangingPunct="0">
        <a:spcBef>
          <a:spcPct val="20000"/>
        </a:spcBef>
        <a:spcAft>
          <a:spcPct val="0"/>
        </a:spcAft>
        <a:buChar char="•"/>
        <a:defRPr sz="11200">
          <a:solidFill>
            <a:schemeClr val="tx1"/>
          </a:solidFill>
          <a:latin typeface="+mn-lt"/>
          <a:ea typeface="ＭＳ Ｐゴシック" charset="-128"/>
          <a:cs typeface="ＭＳ Ｐゴシック" charset="-128"/>
        </a:defRPr>
      </a:lvl1pPr>
      <a:lvl2pPr marL="2608263" indent="-1003300" algn="l" defTabSz="3211513" rtl="0" eaLnBrk="0" fontAlgn="base" hangingPunct="0">
        <a:spcBef>
          <a:spcPct val="20000"/>
        </a:spcBef>
        <a:spcAft>
          <a:spcPct val="0"/>
        </a:spcAft>
        <a:buChar char="–"/>
        <a:defRPr sz="9700">
          <a:solidFill>
            <a:schemeClr val="tx1"/>
          </a:solidFill>
          <a:latin typeface="+mn-lt"/>
          <a:ea typeface="ＭＳ Ｐゴシック" charset="-128"/>
        </a:defRPr>
      </a:lvl2pPr>
      <a:lvl3pPr marL="4016375" indent="-801688" algn="l" defTabSz="3211513" rtl="0" eaLnBrk="0" fontAlgn="base" hangingPunct="0">
        <a:spcBef>
          <a:spcPct val="20000"/>
        </a:spcBef>
        <a:spcAft>
          <a:spcPct val="0"/>
        </a:spcAft>
        <a:buChar char="•"/>
        <a:defRPr sz="8400">
          <a:solidFill>
            <a:schemeClr val="tx1"/>
          </a:solidFill>
          <a:latin typeface="+mn-lt"/>
          <a:ea typeface="ＭＳ Ｐゴシック" charset="-128"/>
        </a:defRPr>
      </a:lvl3pPr>
      <a:lvl4pPr marL="5621338" indent="-801688" algn="l" defTabSz="3211513" rtl="0" eaLnBrk="0" fontAlgn="base" hangingPunct="0">
        <a:spcBef>
          <a:spcPct val="20000"/>
        </a:spcBef>
        <a:spcAft>
          <a:spcPct val="0"/>
        </a:spcAft>
        <a:buChar char="–"/>
        <a:defRPr sz="7000">
          <a:solidFill>
            <a:schemeClr val="tx1"/>
          </a:solidFill>
          <a:latin typeface="+mn-lt"/>
          <a:ea typeface="ＭＳ Ｐゴシック" charset="-128"/>
        </a:defRPr>
      </a:lvl4pPr>
      <a:lvl5pPr marL="7227888" indent="-801688" algn="l" defTabSz="3211513" rtl="0" eaLnBrk="0" fontAlgn="base" hangingPunct="0">
        <a:spcBef>
          <a:spcPct val="20000"/>
        </a:spcBef>
        <a:spcAft>
          <a:spcPct val="0"/>
        </a:spcAft>
        <a:buChar char="»"/>
        <a:defRPr sz="7000">
          <a:solidFill>
            <a:schemeClr val="tx1"/>
          </a:solidFill>
          <a:latin typeface="+mn-lt"/>
          <a:ea typeface="ＭＳ Ｐゴシック" charset="-128"/>
        </a:defRPr>
      </a:lvl5pPr>
      <a:lvl6pPr marL="7573187" indent="-803632" algn="l" defTabSz="3213336" rtl="0" fontAlgn="base">
        <a:spcBef>
          <a:spcPct val="20000"/>
        </a:spcBef>
        <a:spcAft>
          <a:spcPct val="0"/>
        </a:spcAft>
        <a:buChar char="»"/>
        <a:defRPr sz="7050">
          <a:solidFill>
            <a:schemeClr val="tx1"/>
          </a:solidFill>
          <a:latin typeface="+mn-lt"/>
        </a:defRPr>
      </a:lvl6pPr>
      <a:lvl7pPr marL="7916070" indent="-803632" algn="l" defTabSz="3213336" rtl="0" fontAlgn="base">
        <a:spcBef>
          <a:spcPct val="20000"/>
        </a:spcBef>
        <a:spcAft>
          <a:spcPct val="0"/>
        </a:spcAft>
        <a:buChar char="»"/>
        <a:defRPr sz="7050">
          <a:solidFill>
            <a:schemeClr val="tx1"/>
          </a:solidFill>
          <a:latin typeface="+mn-lt"/>
        </a:defRPr>
      </a:lvl7pPr>
      <a:lvl8pPr marL="8258953" indent="-803632" algn="l" defTabSz="3213336" rtl="0" fontAlgn="base">
        <a:spcBef>
          <a:spcPct val="20000"/>
        </a:spcBef>
        <a:spcAft>
          <a:spcPct val="0"/>
        </a:spcAft>
        <a:buChar char="»"/>
        <a:defRPr sz="7050">
          <a:solidFill>
            <a:schemeClr val="tx1"/>
          </a:solidFill>
          <a:latin typeface="+mn-lt"/>
        </a:defRPr>
      </a:lvl8pPr>
      <a:lvl9pPr marL="8601836" indent="-803632" algn="l" defTabSz="3213336" rtl="0" fontAlgn="base">
        <a:spcBef>
          <a:spcPct val="20000"/>
        </a:spcBef>
        <a:spcAft>
          <a:spcPct val="0"/>
        </a:spcAft>
        <a:buChar char="»"/>
        <a:defRPr sz="7050">
          <a:solidFill>
            <a:schemeClr val="tx1"/>
          </a:solidFill>
          <a:latin typeface="+mn-lt"/>
        </a:defRPr>
      </a:lvl9pPr>
    </p:bodyStyle>
    <p:otherStyle>
      <a:defPPr>
        <a:defRPr lang="en-US"/>
      </a:defPPr>
      <a:lvl1pPr marL="0" algn="l" defTabSz="685766" rtl="0" eaLnBrk="1" latinLnBrk="0" hangingPunct="1">
        <a:defRPr sz="1350" kern="1200">
          <a:solidFill>
            <a:schemeClr val="tx1"/>
          </a:solidFill>
          <a:latin typeface="+mn-lt"/>
          <a:ea typeface="+mn-ea"/>
          <a:cs typeface="+mn-cs"/>
        </a:defRPr>
      </a:lvl1pPr>
      <a:lvl2pPr marL="342883" algn="l" defTabSz="685766" rtl="0" eaLnBrk="1" latinLnBrk="0" hangingPunct="1">
        <a:defRPr sz="1350" kern="1200">
          <a:solidFill>
            <a:schemeClr val="tx1"/>
          </a:solidFill>
          <a:latin typeface="+mn-lt"/>
          <a:ea typeface="+mn-ea"/>
          <a:cs typeface="+mn-cs"/>
        </a:defRPr>
      </a:lvl2pPr>
      <a:lvl3pPr marL="685766" algn="l" defTabSz="685766" rtl="0" eaLnBrk="1" latinLnBrk="0" hangingPunct="1">
        <a:defRPr sz="1350" kern="1200">
          <a:solidFill>
            <a:schemeClr val="tx1"/>
          </a:solidFill>
          <a:latin typeface="+mn-lt"/>
          <a:ea typeface="+mn-ea"/>
          <a:cs typeface="+mn-cs"/>
        </a:defRPr>
      </a:lvl3pPr>
      <a:lvl4pPr marL="1028649" algn="l" defTabSz="685766" rtl="0" eaLnBrk="1" latinLnBrk="0" hangingPunct="1">
        <a:defRPr sz="1350" kern="1200">
          <a:solidFill>
            <a:schemeClr val="tx1"/>
          </a:solidFill>
          <a:latin typeface="+mn-lt"/>
          <a:ea typeface="+mn-ea"/>
          <a:cs typeface="+mn-cs"/>
        </a:defRPr>
      </a:lvl4pPr>
      <a:lvl5pPr marL="1371531" algn="l" defTabSz="685766" rtl="0" eaLnBrk="1" latinLnBrk="0" hangingPunct="1">
        <a:defRPr sz="1350" kern="1200">
          <a:solidFill>
            <a:schemeClr val="tx1"/>
          </a:solidFill>
          <a:latin typeface="+mn-lt"/>
          <a:ea typeface="+mn-ea"/>
          <a:cs typeface="+mn-cs"/>
        </a:defRPr>
      </a:lvl5pPr>
      <a:lvl6pPr marL="1714414" algn="l" defTabSz="685766" rtl="0" eaLnBrk="1" latinLnBrk="0" hangingPunct="1">
        <a:defRPr sz="1350" kern="1200">
          <a:solidFill>
            <a:schemeClr val="tx1"/>
          </a:solidFill>
          <a:latin typeface="+mn-lt"/>
          <a:ea typeface="+mn-ea"/>
          <a:cs typeface="+mn-cs"/>
        </a:defRPr>
      </a:lvl6pPr>
      <a:lvl7pPr marL="2057297" algn="l" defTabSz="685766" rtl="0" eaLnBrk="1" latinLnBrk="0" hangingPunct="1">
        <a:defRPr sz="1350" kern="1200">
          <a:solidFill>
            <a:schemeClr val="tx1"/>
          </a:solidFill>
          <a:latin typeface="+mn-lt"/>
          <a:ea typeface="+mn-ea"/>
          <a:cs typeface="+mn-cs"/>
        </a:defRPr>
      </a:lvl7pPr>
      <a:lvl8pPr marL="2400180" algn="l" defTabSz="685766" rtl="0" eaLnBrk="1" latinLnBrk="0" hangingPunct="1">
        <a:defRPr sz="1350" kern="1200">
          <a:solidFill>
            <a:schemeClr val="tx1"/>
          </a:solidFill>
          <a:latin typeface="+mn-lt"/>
          <a:ea typeface="+mn-ea"/>
          <a:cs typeface="+mn-cs"/>
        </a:defRPr>
      </a:lvl8pPr>
      <a:lvl9pPr marL="2743063" algn="l" defTabSz="685766"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13" Type="http://schemas.openxmlformats.org/officeDocument/2006/relationships/image" Target="../media/image11.png"/><Relationship Id="rId3" Type="http://schemas.openxmlformats.org/officeDocument/2006/relationships/image" Target="../media/image1.png"/><Relationship Id="rId7" Type="http://schemas.openxmlformats.org/officeDocument/2006/relationships/image" Target="../media/image5.png"/><Relationship Id="rId12"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png"/><Relationship Id="rId15" Type="http://schemas.openxmlformats.org/officeDocument/2006/relationships/image" Target="../media/image13.png"/><Relationship Id="rId10" Type="http://schemas.openxmlformats.org/officeDocument/2006/relationships/image" Target="../media/image8.jpg"/><Relationship Id="rId4" Type="http://schemas.openxmlformats.org/officeDocument/2006/relationships/image" Target="../media/image2.png"/><Relationship Id="rId9" Type="http://schemas.openxmlformats.org/officeDocument/2006/relationships/image" Target="../media/image7.png"/><Relationship Id="rId14"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Text Box 12">
            <a:extLst>
              <a:ext uri="{FF2B5EF4-FFF2-40B4-BE49-F238E27FC236}">
                <a16:creationId xmlns:a16="http://schemas.microsoft.com/office/drawing/2014/main" id="{647C238B-7640-5D4B-9D12-DD49E014E886}"/>
              </a:ext>
            </a:extLst>
          </p:cNvPr>
          <p:cNvSpPr txBox="1">
            <a:spLocks noChangeArrowheads="1"/>
          </p:cNvSpPr>
          <p:nvPr/>
        </p:nvSpPr>
        <p:spPr bwMode="auto">
          <a:xfrm>
            <a:off x="9601200" y="2054225"/>
            <a:ext cx="24688800" cy="1840581"/>
          </a:xfrm>
          <a:prstGeom prst="rect">
            <a:avLst/>
          </a:prstGeom>
          <a:noFill/>
          <a:ln>
            <a:noFill/>
          </a:ln>
        </p:spPr>
        <p:txBody>
          <a:bodyPr lIns="73991" tIns="36995" rIns="73991" bIns="36995">
            <a:spAutoFit/>
          </a:bodyPr>
          <a:lstStyle>
            <a:lvl1pPr defTabSz="985838" eaLnBrk="0" hangingPunct="0">
              <a:spcBef>
                <a:spcPct val="20000"/>
              </a:spcBef>
              <a:buChar char="•"/>
              <a:defRPr sz="15000">
                <a:solidFill>
                  <a:schemeClr val="tx1"/>
                </a:solidFill>
                <a:latin typeface="Arial" panose="020B0604020202020204" pitchFamily="34" charset="0"/>
                <a:ea typeface="ＭＳ Ｐゴシック" panose="020B0600070205080204" pitchFamily="34" charset="-128"/>
              </a:defRPr>
            </a:lvl1pPr>
            <a:lvl2pPr marL="37931725" indent="-37474525" defTabSz="985838" eaLnBrk="0" hangingPunct="0">
              <a:spcBef>
                <a:spcPct val="20000"/>
              </a:spcBef>
              <a:buChar char="–"/>
              <a:defRPr sz="13100">
                <a:solidFill>
                  <a:schemeClr val="tx1"/>
                </a:solidFill>
                <a:latin typeface="Arial" panose="020B0604020202020204" pitchFamily="34" charset="0"/>
                <a:ea typeface="ＭＳ Ｐゴシック" panose="020B0600070205080204" pitchFamily="34" charset="-128"/>
              </a:defRPr>
            </a:lvl2pPr>
            <a:lvl3pPr marL="5356225" indent="-1071563" defTabSz="985838" eaLnBrk="0" hangingPunct="0">
              <a:spcBef>
                <a:spcPct val="20000"/>
              </a:spcBef>
              <a:buChar char="•"/>
              <a:defRPr sz="11200">
                <a:solidFill>
                  <a:schemeClr val="tx1"/>
                </a:solidFill>
                <a:latin typeface="Arial" panose="020B0604020202020204" pitchFamily="34" charset="0"/>
                <a:ea typeface="ＭＳ Ｐゴシック" panose="020B0600070205080204" pitchFamily="34" charset="-128"/>
              </a:defRPr>
            </a:lvl3pPr>
            <a:lvl4pPr marL="7497763" indent="-1071563" defTabSz="985838" eaLnBrk="0" hangingPunct="0">
              <a:spcBef>
                <a:spcPct val="20000"/>
              </a:spcBef>
              <a:buChar char="–"/>
              <a:defRPr sz="9400">
                <a:solidFill>
                  <a:schemeClr val="tx1"/>
                </a:solidFill>
                <a:latin typeface="Arial" panose="020B0604020202020204" pitchFamily="34" charset="0"/>
                <a:ea typeface="ＭＳ Ｐゴシック" panose="020B0600070205080204" pitchFamily="34" charset="-128"/>
              </a:defRPr>
            </a:lvl4pPr>
            <a:lvl5pPr marL="9640888" indent="-1071563" defTabSz="985838" eaLnBrk="0" hangingPunct="0">
              <a:spcBef>
                <a:spcPct val="20000"/>
              </a:spcBef>
              <a:buChar char="»"/>
              <a:defRPr sz="9400">
                <a:solidFill>
                  <a:schemeClr val="tx1"/>
                </a:solidFill>
                <a:latin typeface="Arial" panose="020B0604020202020204" pitchFamily="34" charset="0"/>
                <a:ea typeface="ＭＳ Ｐゴシック" panose="020B0600070205080204" pitchFamily="34" charset="-128"/>
              </a:defRPr>
            </a:lvl5pPr>
            <a:lvl6pPr marL="10098088" indent="-1071563" defTabSz="985838"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6pPr>
            <a:lvl7pPr marL="10555288" indent="-1071563" defTabSz="985838"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7pPr>
            <a:lvl8pPr marL="11012488" indent="-1071563" defTabSz="985838"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8pPr>
            <a:lvl9pPr marL="11469688" indent="-1071563" defTabSz="985838"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0"/>
              </a:spcBef>
              <a:buFontTx/>
              <a:buNone/>
              <a:defRPr/>
            </a:pPr>
            <a:r>
              <a:rPr lang="en-US" altLang="en-US" sz="3600" b="1" dirty="0">
                <a:solidFill>
                  <a:srgbClr val="081E3F"/>
                </a:solidFill>
              </a:rPr>
              <a:t>Diet Therapy App</a:t>
            </a:r>
          </a:p>
          <a:p>
            <a:pPr algn="ctr" eaLnBrk="1" hangingPunct="1">
              <a:spcBef>
                <a:spcPct val="0"/>
              </a:spcBef>
              <a:buFontTx/>
              <a:buNone/>
              <a:defRPr/>
            </a:pPr>
            <a:r>
              <a:rPr lang="en-US" altLang="en-US" sz="2625" b="1" dirty="0" err="1">
                <a:solidFill>
                  <a:srgbClr val="081E3F"/>
                </a:solidFill>
              </a:rPr>
              <a:t>Students:Roman</a:t>
            </a:r>
            <a:r>
              <a:rPr lang="en-US" altLang="en-US" sz="2625" b="1" dirty="0">
                <a:solidFill>
                  <a:srgbClr val="081E3F"/>
                </a:solidFill>
              </a:rPr>
              <a:t> Mukosieiev, Garcia Milord, Mario Martinez, Devon Lightbourne</a:t>
            </a:r>
            <a:br>
              <a:rPr lang="en-US" altLang="en-US" sz="2625" b="1" dirty="0">
                <a:solidFill>
                  <a:srgbClr val="081E3F"/>
                </a:solidFill>
              </a:rPr>
            </a:br>
            <a:r>
              <a:rPr lang="en-US" altLang="en-US" sz="2625" b="1" dirty="0">
                <a:solidFill>
                  <a:srgbClr val="081E3F"/>
                </a:solidFill>
              </a:rPr>
              <a:t> Product Owner:</a:t>
            </a:r>
            <a:r>
              <a:rPr lang="en-US" altLang="en-US" sz="2625" b="1" i="1" dirty="0">
                <a:solidFill>
                  <a:srgbClr val="081E3F"/>
                </a:solidFill>
              </a:rPr>
              <a:t> Zahra </a:t>
            </a:r>
            <a:r>
              <a:rPr lang="en-US" altLang="en-US" sz="2625" b="1" i="1" dirty="0" err="1">
                <a:solidFill>
                  <a:srgbClr val="081E3F"/>
                </a:solidFill>
              </a:rPr>
              <a:t>Heidari</a:t>
            </a:r>
            <a:r>
              <a:rPr lang="en-US" altLang="en-US" sz="2625" b="1" i="1" dirty="0">
                <a:solidFill>
                  <a:srgbClr val="081E3F"/>
                </a:solidFill>
              </a:rPr>
              <a:t>, </a:t>
            </a:r>
            <a:r>
              <a:rPr lang="en-US" altLang="en-US" sz="2625" dirty="0">
                <a:solidFill>
                  <a:srgbClr val="081E3F"/>
                </a:solidFill>
              </a:rPr>
              <a:t>Florida International University</a:t>
            </a:r>
            <a:endParaRPr lang="en-US" altLang="ja-JP" sz="2625" dirty="0"/>
          </a:p>
          <a:p>
            <a:pPr algn="ctr" eaLnBrk="1" hangingPunct="1">
              <a:spcBef>
                <a:spcPct val="0"/>
              </a:spcBef>
              <a:buFontTx/>
              <a:buNone/>
              <a:defRPr/>
            </a:pPr>
            <a:r>
              <a:rPr lang="en-US" altLang="en-US" sz="2625" b="1" dirty="0">
                <a:solidFill>
                  <a:srgbClr val="081E3F"/>
                </a:solidFill>
              </a:rPr>
              <a:t>Instructor:</a:t>
            </a:r>
            <a:r>
              <a:rPr lang="en-US" altLang="en-US" sz="2625" b="1" i="1" dirty="0">
                <a:solidFill>
                  <a:srgbClr val="081E3F"/>
                </a:solidFill>
              </a:rPr>
              <a:t> </a:t>
            </a:r>
            <a:r>
              <a:rPr lang="en-US" altLang="en-US" sz="2625" i="1" dirty="0">
                <a:solidFill>
                  <a:srgbClr val="081E3F"/>
                </a:solidFill>
              </a:rPr>
              <a:t>Dr. Masoud Sadjadi</a:t>
            </a:r>
            <a:r>
              <a:rPr lang="en-US" altLang="ja-JP" sz="2625" dirty="0">
                <a:solidFill>
                  <a:srgbClr val="081E3F"/>
                </a:solidFill>
              </a:rPr>
              <a:t>,</a:t>
            </a:r>
            <a:r>
              <a:rPr lang="en-US" altLang="ja-JP" sz="2625" i="1" dirty="0">
                <a:solidFill>
                  <a:srgbClr val="081E3F"/>
                </a:solidFill>
              </a:rPr>
              <a:t> </a:t>
            </a:r>
            <a:r>
              <a:rPr lang="en-US" altLang="en-US" sz="2625" dirty="0">
                <a:solidFill>
                  <a:srgbClr val="081E3F"/>
                </a:solidFill>
              </a:rPr>
              <a:t>Florida International University</a:t>
            </a:r>
          </a:p>
        </p:txBody>
      </p:sp>
      <p:sp>
        <p:nvSpPr>
          <p:cNvPr id="2052" name="Text Box 72">
            <a:extLst>
              <a:ext uri="{FF2B5EF4-FFF2-40B4-BE49-F238E27FC236}">
                <a16:creationId xmlns:a16="http://schemas.microsoft.com/office/drawing/2014/main" id="{E5F5DF73-CA13-DE4E-9C49-728D50E9687B}"/>
              </a:ext>
            </a:extLst>
          </p:cNvPr>
          <p:cNvSpPr txBox="1">
            <a:spLocks noChangeArrowheads="1"/>
          </p:cNvSpPr>
          <p:nvPr/>
        </p:nvSpPr>
        <p:spPr bwMode="auto">
          <a:xfrm>
            <a:off x="1436688" y="31775400"/>
            <a:ext cx="41344850" cy="420688"/>
          </a:xfrm>
          <a:prstGeom prst="rect">
            <a:avLst/>
          </a:prstGeom>
          <a:noFill/>
          <a:ln>
            <a:noFill/>
          </a:ln>
        </p:spPr>
        <p:txBody>
          <a:bodyPr lIns="73991" tIns="36995" rIns="73991" bIns="36995">
            <a:spAutoFit/>
          </a:bodyPr>
          <a:lstStyle>
            <a:lvl1pPr marL="493713" indent="-493713" defTabSz="985838" eaLnBrk="0" hangingPunct="0">
              <a:spcBef>
                <a:spcPct val="20000"/>
              </a:spcBef>
              <a:buChar char="•"/>
              <a:defRPr sz="15000">
                <a:solidFill>
                  <a:schemeClr val="tx1"/>
                </a:solidFill>
                <a:latin typeface="Arial" panose="020B0604020202020204" pitchFamily="34" charset="0"/>
                <a:ea typeface="ＭＳ Ｐゴシック" panose="020B0600070205080204" pitchFamily="34" charset="-128"/>
              </a:defRPr>
            </a:lvl1pPr>
            <a:lvl2pPr marL="37931725" indent="-37474525" defTabSz="985838" eaLnBrk="0" hangingPunct="0">
              <a:spcBef>
                <a:spcPct val="20000"/>
              </a:spcBef>
              <a:buChar char="–"/>
              <a:defRPr sz="13100">
                <a:solidFill>
                  <a:schemeClr val="tx1"/>
                </a:solidFill>
                <a:latin typeface="Arial" panose="020B0604020202020204" pitchFamily="34" charset="0"/>
                <a:ea typeface="ＭＳ Ｐゴシック" panose="020B0600070205080204" pitchFamily="34" charset="-128"/>
              </a:defRPr>
            </a:lvl2pPr>
            <a:lvl3pPr marL="5356225" indent="-1071563" defTabSz="985838" eaLnBrk="0" hangingPunct="0">
              <a:spcBef>
                <a:spcPct val="20000"/>
              </a:spcBef>
              <a:buChar char="•"/>
              <a:defRPr sz="11200">
                <a:solidFill>
                  <a:schemeClr val="tx1"/>
                </a:solidFill>
                <a:latin typeface="Arial" panose="020B0604020202020204" pitchFamily="34" charset="0"/>
                <a:ea typeface="ＭＳ Ｐゴシック" panose="020B0600070205080204" pitchFamily="34" charset="-128"/>
              </a:defRPr>
            </a:lvl3pPr>
            <a:lvl4pPr marL="7497763" indent="-1071563" defTabSz="985838" eaLnBrk="0" hangingPunct="0">
              <a:spcBef>
                <a:spcPct val="20000"/>
              </a:spcBef>
              <a:buChar char="–"/>
              <a:defRPr sz="9400">
                <a:solidFill>
                  <a:schemeClr val="tx1"/>
                </a:solidFill>
                <a:latin typeface="Arial" panose="020B0604020202020204" pitchFamily="34" charset="0"/>
                <a:ea typeface="ＭＳ Ｐゴシック" panose="020B0600070205080204" pitchFamily="34" charset="-128"/>
              </a:defRPr>
            </a:lvl4pPr>
            <a:lvl5pPr marL="9640888" indent="-1071563" defTabSz="985838" eaLnBrk="0" hangingPunct="0">
              <a:spcBef>
                <a:spcPct val="20000"/>
              </a:spcBef>
              <a:buChar char="»"/>
              <a:defRPr sz="9400">
                <a:solidFill>
                  <a:schemeClr val="tx1"/>
                </a:solidFill>
                <a:latin typeface="Arial" panose="020B0604020202020204" pitchFamily="34" charset="0"/>
                <a:ea typeface="ＭＳ Ｐゴシック" panose="020B0600070205080204" pitchFamily="34" charset="-128"/>
              </a:defRPr>
            </a:lvl5pPr>
            <a:lvl6pPr marL="10098088" indent="-1071563" defTabSz="985838"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6pPr>
            <a:lvl7pPr marL="10555288" indent="-1071563" defTabSz="985838"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7pPr>
            <a:lvl8pPr marL="11012488" indent="-1071563" defTabSz="985838"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8pPr>
            <a:lvl9pPr marL="11469688" indent="-1071563" defTabSz="985838"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0"/>
              </a:spcBef>
              <a:buClr>
                <a:srgbClr val="3333CC"/>
              </a:buClr>
              <a:buFontTx/>
              <a:buNone/>
              <a:defRPr/>
            </a:pPr>
            <a:r>
              <a:rPr lang="en-US" altLang="en-US" sz="2250" dirty="0"/>
              <a:t>The material presented in this poster is based upon the work supported by </a:t>
            </a:r>
            <a:r>
              <a:rPr lang="en-US" altLang="en-US" sz="2250" dirty="0">
                <a:solidFill>
                  <a:srgbClr val="FF0000"/>
                </a:solidFill>
              </a:rPr>
              <a:t>XXXXX (name of the sponsor: federal, state or local, or industry, if applicable). </a:t>
            </a:r>
            <a:r>
              <a:rPr lang="en-US" altLang="en-US" sz="2250" dirty="0"/>
              <a:t>We/I thank </a:t>
            </a:r>
            <a:r>
              <a:rPr lang="en-US" altLang="en-US" sz="2250" dirty="0">
                <a:solidFill>
                  <a:srgbClr val="FF0000"/>
                </a:solidFill>
              </a:rPr>
              <a:t>XXXX</a:t>
            </a:r>
            <a:r>
              <a:rPr lang="en-US" altLang="en-US" sz="2250" dirty="0"/>
              <a:t> for assistance, cooperation and mentorship that I/we received throughout this process</a:t>
            </a:r>
          </a:p>
        </p:txBody>
      </p:sp>
      <p:sp>
        <p:nvSpPr>
          <p:cNvPr id="14339" name="Rectangle 18">
            <a:extLst>
              <a:ext uri="{FF2B5EF4-FFF2-40B4-BE49-F238E27FC236}">
                <a16:creationId xmlns:a16="http://schemas.microsoft.com/office/drawing/2014/main" id="{77BA012F-3629-C048-A64B-57128AD11E54}"/>
              </a:ext>
            </a:extLst>
          </p:cNvPr>
          <p:cNvSpPr>
            <a:spLocks noChangeArrowheads="1"/>
          </p:cNvSpPr>
          <p:nvPr/>
        </p:nvSpPr>
        <p:spPr bwMode="auto">
          <a:xfrm>
            <a:off x="1176338" y="4114800"/>
            <a:ext cx="41605200" cy="26746200"/>
          </a:xfrm>
          <a:prstGeom prst="rect">
            <a:avLst/>
          </a:prstGeom>
          <a:noFill/>
          <a:ln w="63500">
            <a:solidFill>
              <a:srgbClr val="081E3F"/>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11200">
                <a:solidFill>
                  <a:schemeClr val="tx1"/>
                </a:solidFill>
                <a:latin typeface="Arial" panose="020B0604020202020204" pitchFamily="34" charset="0"/>
                <a:ea typeface="ＭＳ Ｐゴシック" panose="020B0600070205080204" pitchFamily="34" charset="-128"/>
              </a:defRPr>
            </a:lvl1pPr>
            <a:lvl2pPr marL="37931725" indent="-37474525">
              <a:spcBef>
                <a:spcPct val="20000"/>
              </a:spcBef>
              <a:buChar char="–"/>
              <a:defRPr sz="9700">
                <a:solidFill>
                  <a:schemeClr val="tx1"/>
                </a:solidFill>
                <a:latin typeface="Arial" panose="020B0604020202020204" pitchFamily="34" charset="0"/>
                <a:ea typeface="ＭＳ Ｐゴシック" panose="020B0600070205080204" pitchFamily="34" charset="-128"/>
              </a:defRPr>
            </a:lvl2pPr>
            <a:lvl3pPr marL="5356225" indent="-1071563">
              <a:spcBef>
                <a:spcPct val="20000"/>
              </a:spcBef>
              <a:buChar char="•"/>
              <a:defRPr sz="8400">
                <a:solidFill>
                  <a:schemeClr val="tx1"/>
                </a:solidFill>
                <a:latin typeface="Arial" panose="020B0604020202020204" pitchFamily="34" charset="0"/>
                <a:ea typeface="ＭＳ Ｐゴシック" panose="020B0600070205080204" pitchFamily="34" charset="-128"/>
              </a:defRPr>
            </a:lvl3pPr>
            <a:lvl4pPr marL="7497763" indent="-1071563">
              <a:spcBef>
                <a:spcPct val="20000"/>
              </a:spcBef>
              <a:buChar char="–"/>
              <a:defRPr sz="7000">
                <a:solidFill>
                  <a:schemeClr val="tx1"/>
                </a:solidFill>
                <a:latin typeface="Arial" panose="020B0604020202020204" pitchFamily="34" charset="0"/>
                <a:ea typeface="ＭＳ Ｐゴシック" panose="020B0600070205080204" pitchFamily="34" charset="-128"/>
              </a:defRPr>
            </a:lvl4pPr>
            <a:lvl5pPr marL="9640888" indent="-1071563">
              <a:spcBef>
                <a:spcPct val="20000"/>
              </a:spcBef>
              <a:buChar char="»"/>
              <a:defRPr sz="7000">
                <a:solidFill>
                  <a:schemeClr val="tx1"/>
                </a:solidFill>
                <a:latin typeface="Arial" panose="020B0604020202020204" pitchFamily="34" charset="0"/>
                <a:ea typeface="ＭＳ Ｐゴシック" panose="020B0600070205080204" pitchFamily="34" charset="-128"/>
              </a:defRPr>
            </a:lvl5pPr>
            <a:lvl6pPr marL="10098088" indent="-1071563"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6pPr>
            <a:lvl7pPr marL="10555288" indent="-1071563"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7pPr>
            <a:lvl8pPr marL="11012488" indent="-1071563"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8pPr>
            <a:lvl9pPr marL="11469688" indent="-1071563"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endParaRPr lang="en-US" altLang="en-US" sz="6300"/>
          </a:p>
        </p:txBody>
      </p:sp>
      <p:sp>
        <p:nvSpPr>
          <p:cNvPr id="215" name="Text Box 19">
            <a:extLst>
              <a:ext uri="{FF2B5EF4-FFF2-40B4-BE49-F238E27FC236}">
                <a16:creationId xmlns:a16="http://schemas.microsoft.com/office/drawing/2014/main" id="{FA21AB84-D478-9F46-8640-1485D95B0C96}"/>
              </a:ext>
            </a:extLst>
          </p:cNvPr>
          <p:cNvSpPr txBox="1">
            <a:spLocks noChangeArrowheads="1"/>
          </p:cNvSpPr>
          <p:nvPr/>
        </p:nvSpPr>
        <p:spPr bwMode="auto">
          <a:xfrm>
            <a:off x="6629400" y="4906169"/>
            <a:ext cx="4114800" cy="549275"/>
          </a:xfrm>
          <a:prstGeom prst="rect">
            <a:avLst/>
          </a:prstGeom>
          <a:solidFill>
            <a:schemeClr val="tx1"/>
          </a:solidFill>
          <a:ln w="12700">
            <a:noFill/>
            <a:miter lim="800000"/>
            <a:headEnd/>
            <a:tailEnd/>
          </a:ln>
          <a:effectLst/>
        </p:spPr>
        <p:txBody>
          <a:bodyPr lIns="73991" tIns="36995" rIns="73991" bIns="36995">
            <a:spAutoFit/>
          </a:bodyPr>
          <a:lstStyle/>
          <a:p>
            <a:pPr algn="ctr" defTabSz="739341" eaLnBrk="1" hangingPunct="1">
              <a:spcBef>
                <a:spcPct val="50000"/>
              </a:spcBef>
              <a:defRPr/>
            </a:pPr>
            <a:r>
              <a:rPr lang="en-US" sz="3075" b="1" dirty="0">
                <a:solidFill>
                  <a:srgbClr val="B6862C"/>
                </a:solidFill>
                <a:latin typeface="Arial" charset="0"/>
                <a:ea typeface="ＭＳ Ｐゴシック" charset="-128"/>
                <a:cs typeface="ＭＳ Ｐゴシック" charset="-128"/>
              </a:rPr>
              <a:t>Problem</a:t>
            </a:r>
          </a:p>
        </p:txBody>
      </p:sp>
      <p:sp>
        <p:nvSpPr>
          <p:cNvPr id="14341" name="Rectangle 18">
            <a:extLst>
              <a:ext uri="{FF2B5EF4-FFF2-40B4-BE49-F238E27FC236}">
                <a16:creationId xmlns:a16="http://schemas.microsoft.com/office/drawing/2014/main" id="{046FE880-CFA1-624B-ADF2-2BC6E74E8CC5}"/>
              </a:ext>
            </a:extLst>
          </p:cNvPr>
          <p:cNvSpPr>
            <a:spLocks noChangeArrowheads="1"/>
          </p:cNvSpPr>
          <p:nvPr/>
        </p:nvSpPr>
        <p:spPr bwMode="auto">
          <a:xfrm>
            <a:off x="1176338" y="31546800"/>
            <a:ext cx="41605200" cy="995363"/>
          </a:xfrm>
          <a:prstGeom prst="rect">
            <a:avLst/>
          </a:prstGeom>
          <a:noFill/>
          <a:ln w="63500">
            <a:solidFill>
              <a:srgbClr val="081E3F"/>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11200">
                <a:solidFill>
                  <a:schemeClr val="tx1"/>
                </a:solidFill>
                <a:latin typeface="Arial" panose="020B0604020202020204" pitchFamily="34" charset="0"/>
                <a:ea typeface="ＭＳ Ｐゴシック" panose="020B0600070205080204" pitchFamily="34" charset="-128"/>
              </a:defRPr>
            </a:lvl1pPr>
            <a:lvl2pPr marL="37931725" indent="-37474525">
              <a:spcBef>
                <a:spcPct val="20000"/>
              </a:spcBef>
              <a:buChar char="–"/>
              <a:defRPr sz="9700">
                <a:solidFill>
                  <a:schemeClr val="tx1"/>
                </a:solidFill>
                <a:latin typeface="Arial" panose="020B0604020202020204" pitchFamily="34" charset="0"/>
                <a:ea typeface="ＭＳ Ｐゴシック" panose="020B0600070205080204" pitchFamily="34" charset="-128"/>
              </a:defRPr>
            </a:lvl2pPr>
            <a:lvl3pPr marL="5356225" indent="-1071563">
              <a:spcBef>
                <a:spcPct val="20000"/>
              </a:spcBef>
              <a:buChar char="•"/>
              <a:defRPr sz="8400">
                <a:solidFill>
                  <a:schemeClr val="tx1"/>
                </a:solidFill>
                <a:latin typeface="Arial" panose="020B0604020202020204" pitchFamily="34" charset="0"/>
                <a:ea typeface="ＭＳ Ｐゴシック" panose="020B0600070205080204" pitchFamily="34" charset="-128"/>
              </a:defRPr>
            </a:lvl3pPr>
            <a:lvl4pPr marL="7497763" indent="-1071563">
              <a:spcBef>
                <a:spcPct val="20000"/>
              </a:spcBef>
              <a:buChar char="–"/>
              <a:defRPr sz="7000">
                <a:solidFill>
                  <a:schemeClr val="tx1"/>
                </a:solidFill>
                <a:latin typeface="Arial" panose="020B0604020202020204" pitchFamily="34" charset="0"/>
                <a:ea typeface="ＭＳ Ｐゴシック" panose="020B0600070205080204" pitchFamily="34" charset="-128"/>
              </a:defRPr>
            </a:lvl4pPr>
            <a:lvl5pPr marL="9640888" indent="-1071563">
              <a:spcBef>
                <a:spcPct val="20000"/>
              </a:spcBef>
              <a:buChar char="»"/>
              <a:defRPr sz="7000">
                <a:solidFill>
                  <a:schemeClr val="tx1"/>
                </a:solidFill>
                <a:latin typeface="Arial" panose="020B0604020202020204" pitchFamily="34" charset="0"/>
                <a:ea typeface="ＭＳ Ｐゴシック" panose="020B0600070205080204" pitchFamily="34" charset="-128"/>
              </a:defRPr>
            </a:lvl5pPr>
            <a:lvl6pPr marL="10098088" indent="-1071563"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6pPr>
            <a:lvl7pPr marL="10555288" indent="-1071563"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7pPr>
            <a:lvl8pPr marL="11012488" indent="-1071563"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8pPr>
            <a:lvl9pPr marL="11469688" indent="-1071563"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endParaRPr lang="en-US" altLang="en-US" sz="6300"/>
          </a:p>
        </p:txBody>
      </p:sp>
      <p:sp>
        <p:nvSpPr>
          <p:cNvPr id="217" name="Text Box 19">
            <a:extLst>
              <a:ext uri="{FF2B5EF4-FFF2-40B4-BE49-F238E27FC236}">
                <a16:creationId xmlns:a16="http://schemas.microsoft.com/office/drawing/2014/main" id="{F3BDAA33-E786-0840-B484-1227ADB214A6}"/>
              </a:ext>
            </a:extLst>
          </p:cNvPr>
          <p:cNvSpPr txBox="1">
            <a:spLocks noChangeArrowheads="1"/>
          </p:cNvSpPr>
          <p:nvPr/>
        </p:nvSpPr>
        <p:spPr bwMode="auto">
          <a:xfrm>
            <a:off x="1436688" y="31273750"/>
            <a:ext cx="3735387" cy="547688"/>
          </a:xfrm>
          <a:prstGeom prst="rect">
            <a:avLst/>
          </a:prstGeom>
          <a:solidFill>
            <a:schemeClr val="tx1"/>
          </a:solidFill>
          <a:ln w="12700">
            <a:solidFill>
              <a:srgbClr val="0033CC"/>
            </a:solidFill>
            <a:miter lim="800000"/>
            <a:headEnd/>
            <a:tailEnd/>
          </a:ln>
          <a:effectLst/>
        </p:spPr>
        <p:txBody>
          <a:bodyPr lIns="73991" tIns="36995" rIns="73991" bIns="36995">
            <a:spAutoFit/>
          </a:bodyPr>
          <a:lstStyle/>
          <a:p>
            <a:pPr algn="ctr" defTabSz="739341" eaLnBrk="1" hangingPunct="1">
              <a:spcBef>
                <a:spcPct val="50000"/>
              </a:spcBef>
              <a:defRPr/>
            </a:pPr>
            <a:r>
              <a:rPr lang="en-US" sz="3075" b="1" dirty="0">
                <a:solidFill>
                  <a:srgbClr val="B6862C"/>
                </a:solidFill>
                <a:latin typeface="Arial" charset="0"/>
                <a:ea typeface="ＭＳ Ｐゴシック" charset="-128"/>
                <a:cs typeface="ＭＳ Ｐゴシック" charset="-128"/>
              </a:rPr>
              <a:t>Acknowledgement</a:t>
            </a:r>
          </a:p>
        </p:txBody>
      </p:sp>
      <p:sp>
        <p:nvSpPr>
          <p:cNvPr id="34" name="Text Box 19">
            <a:extLst>
              <a:ext uri="{FF2B5EF4-FFF2-40B4-BE49-F238E27FC236}">
                <a16:creationId xmlns:a16="http://schemas.microsoft.com/office/drawing/2014/main" id="{0C06E93B-0872-974B-87DD-E48A29D49DD7}"/>
              </a:ext>
            </a:extLst>
          </p:cNvPr>
          <p:cNvSpPr txBox="1">
            <a:spLocks noChangeArrowheads="1"/>
          </p:cNvSpPr>
          <p:nvPr/>
        </p:nvSpPr>
        <p:spPr bwMode="auto">
          <a:xfrm>
            <a:off x="19888200" y="4907756"/>
            <a:ext cx="4114800" cy="547688"/>
          </a:xfrm>
          <a:prstGeom prst="rect">
            <a:avLst/>
          </a:prstGeom>
          <a:solidFill>
            <a:schemeClr val="tx1"/>
          </a:solidFill>
          <a:ln w="12700">
            <a:noFill/>
            <a:miter lim="800000"/>
            <a:headEnd/>
            <a:tailEnd/>
          </a:ln>
          <a:effectLst/>
        </p:spPr>
        <p:txBody>
          <a:bodyPr lIns="73991" tIns="36995" rIns="73991" bIns="36995">
            <a:spAutoFit/>
          </a:bodyPr>
          <a:lstStyle/>
          <a:p>
            <a:pPr algn="ctr" defTabSz="739341" eaLnBrk="1" hangingPunct="1">
              <a:spcBef>
                <a:spcPct val="50000"/>
              </a:spcBef>
              <a:defRPr/>
            </a:pPr>
            <a:r>
              <a:rPr lang="en-US" sz="3075" b="1" dirty="0">
                <a:solidFill>
                  <a:srgbClr val="B6862C"/>
                </a:solidFill>
                <a:latin typeface="Arial" charset="0"/>
                <a:ea typeface="ＭＳ Ｐゴシック" charset="-128"/>
                <a:cs typeface="ＭＳ Ｐゴシック" charset="-128"/>
              </a:rPr>
              <a:t>Development Stack</a:t>
            </a:r>
          </a:p>
        </p:txBody>
      </p:sp>
      <p:sp>
        <p:nvSpPr>
          <p:cNvPr id="36" name="Text Box 19">
            <a:extLst>
              <a:ext uri="{FF2B5EF4-FFF2-40B4-BE49-F238E27FC236}">
                <a16:creationId xmlns:a16="http://schemas.microsoft.com/office/drawing/2014/main" id="{83E9C800-B449-DF47-8182-990FBE93CFFD}"/>
              </a:ext>
            </a:extLst>
          </p:cNvPr>
          <p:cNvSpPr txBox="1">
            <a:spLocks noChangeArrowheads="1"/>
          </p:cNvSpPr>
          <p:nvPr/>
        </p:nvSpPr>
        <p:spPr bwMode="auto">
          <a:xfrm>
            <a:off x="5808103" y="22257237"/>
            <a:ext cx="4114800" cy="547919"/>
          </a:xfrm>
          <a:prstGeom prst="rect">
            <a:avLst/>
          </a:prstGeom>
          <a:solidFill>
            <a:schemeClr val="tx1"/>
          </a:solidFill>
          <a:ln w="12700">
            <a:noFill/>
            <a:miter lim="800000"/>
            <a:headEnd/>
            <a:tailEnd/>
          </a:ln>
          <a:effectLst/>
        </p:spPr>
        <p:txBody>
          <a:bodyPr lIns="73991" tIns="36995" rIns="73991" bIns="36995">
            <a:spAutoFit/>
          </a:bodyPr>
          <a:lstStyle/>
          <a:p>
            <a:pPr algn="ctr" defTabSz="739341" eaLnBrk="1" hangingPunct="1">
              <a:spcBef>
                <a:spcPct val="50000"/>
              </a:spcBef>
              <a:defRPr/>
            </a:pPr>
            <a:r>
              <a:rPr lang="en-US" sz="3075" b="1" dirty="0">
                <a:solidFill>
                  <a:srgbClr val="B6862C"/>
                </a:solidFill>
                <a:latin typeface="Arial" charset="0"/>
                <a:ea typeface="ＭＳ Ｐゴシック" charset="-128"/>
                <a:cs typeface="ＭＳ Ｐゴシック" charset="-128"/>
              </a:rPr>
              <a:t>Goal</a:t>
            </a:r>
          </a:p>
        </p:txBody>
      </p:sp>
      <p:sp>
        <p:nvSpPr>
          <p:cNvPr id="37" name="Text Box 19">
            <a:extLst>
              <a:ext uri="{FF2B5EF4-FFF2-40B4-BE49-F238E27FC236}">
                <a16:creationId xmlns:a16="http://schemas.microsoft.com/office/drawing/2014/main" id="{B346C8E8-9B0B-044D-9EEB-8EEE1ED14021}"/>
              </a:ext>
            </a:extLst>
          </p:cNvPr>
          <p:cNvSpPr txBox="1">
            <a:spLocks noChangeArrowheads="1"/>
          </p:cNvSpPr>
          <p:nvPr/>
        </p:nvSpPr>
        <p:spPr bwMode="auto">
          <a:xfrm>
            <a:off x="32550478" y="12001544"/>
            <a:ext cx="4114800" cy="547688"/>
          </a:xfrm>
          <a:prstGeom prst="rect">
            <a:avLst/>
          </a:prstGeom>
          <a:solidFill>
            <a:schemeClr val="tx1"/>
          </a:solidFill>
          <a:ln w="12700">
            <a:noFill/>
            <a:miter lim="800000"/>
            <a:headEnd/>
            <a:tailEnd/>
          </a:ln>
          <a:effectLst/>
        </p:spPr>
        <p:txBody>
          <a:bodyPr lIns="73991" tIns="36995" rIns="73991" bIns="36995">
            <a:spAutoFit/>
          </a:bodyPr>
          <a:lstStyle/>
          <a:p>
            <a:pPr algn="ctr" defTabSz="739341" eaLnBrk="1" hangingPunct="1">
              <a:spcBef>
                <a:spcPct val="50000"/>
              </a:spcBef>
              <a:defRPr/>
            </a:pPr>
            <a:r>
              <a:rPr lang="en-US" sz="3075" b="1" dirty="0">
                <a:solidFill>
                  <a:srgbClr val="B6862C"/>
                </a:solidFill>
                <a:latin typeface="Arial" charset="0"/>
                <a:ea typeface="ＭＳ Ｐゴシック" charset="-128"/>
                <a:cs typeface="ＭＳ Ｐゴシック" charset="-128"/>
              </a:rPr>
              <a:t>System Design</a:t>
            </a:r>
          </a:p>
        </p:txBody>
      </p:sp>
      <p:sp>
        <p:nvSpPr>
          <p:cNvPr id="38" name="Text Box 19">
            <a:extLst>
              <a:ext uri="{FF2B5EF4-FFF2-40B4-BE49-F238E27FC236}">
                <a16:creationId xmlns:a16="http://schemas.microsoft.com/office/drawing/2014/main" id="{D8884BD2-E0F4-4441-8706-490B0550EACD}"/>
              </a:ext>
            </a:extLst>
          </p:cNvPr>
          <p:cNvSpPr txBox="1">
            <a:spLocks noChangeArrowheads="1"/>
          </p:cNvSpPr>
          <p:nvPr/>
        </p:nvSpPr>
        <p:spPr bwMode="auto">
          <a:xfrm>
            <a:off x="19020351" y="22334870"/>
            <a:ext cx="4114800" cy="547688"/>
          </a:xfrm>
          <a:prstGeom prst="rect">
            <a:avLst/>
          </a:prstGeom>
          <a:solidFill>
            <a:schemeClr val="tx1"/>
          </a:solidFill>
          <a:ln w="12700">
            <a:noFill/>
            <a:miter lim="800000"/>
            <a:headEnd/>
            <a:tailEnd/>
          </a:ln>
          <a:effectLst/>
        </p:spPr>
        <p:txBody>
          <a:bodyPr lIns="73991" tIns="36995" rIns="73991" bIns="36995">
            <a:spAutoFit/>
          </a:bodyPr>
          <a:lstStyle/>
          <a:p>
            <a:pPr algn="ctr" defTabSz="739341" eaLnBrk="1" hangingPunct="1">
              <a:spcBef>
                <a:spcPct val="50000"/>
              </a:spcBef>
              <a:defRPr/>
            </a:pPr>
            <a:r>
              <a:rPr lang="en-US" sz="3075" b="1" dirty="0">
                <a:solidFill>
                  <a:srgbClr val="B6862C"/>
                </a:solidFill>
                <a:latin typeface="Arial" charset="0"/>
                <a:ea typeface="ＭＳ Ｐゴシック" charset="-128"/>
                <a:cs typeface="ＭＳ Ｐゴシック" charset="-128"/>
              </a:rPr>
              <a:t>Current System</a:t>
            </a:r>
          </a:p>
        </p:txBody>
      </p:sp>
      <p:sp>
        <p:nvSpPr>
          <p:cNvPr id="39" name="Text Box 19">
            <a:extLst>
              <a:ext uri="{FF2B5EF4-FFF2-40B4-BE49-F238E27FC236}">
                <a16:creationId xmlns:a16="http://schemas.microsoft.com/office/drawing/2014/main" id="{7614DD85-BFAB-EC4B-BD0E-781DAF8ADEA0}"/>
              </a:ext>
            </a:extLst>
          </p:cNvPr>
          <p:cNvSpPr txBox="1">
            <a:spLocks noChangeArrowheads="1"/>
          </p:cNvSpPr>
          <p:nvPr/>
        </p:nvSpPr>
        <p:spPr bwMode="auto">
          <a:xfrm>
            <a:off x="33604200" y="4963983"/>
            <a:ext cx="4114800" cy="547688"/>
          </a:xfrm>
          <a:prstGeom prst="rect">
            <a:avLst/>
          </a:prstGeom>
          <a:solidFill>
            <a:schemeClr val="tx1"/>
          </a:solidFill>
          <a:ln w="12700">
            <a:noFill/>
            <a:miter lim="800000"/>
            <a:headEnd/>
            <a:tailEnd/>
          </a:ln>
          <a:effectLst/>
        </p:spPr>
        <p:txBody>
          <a:bodyPr lIns="73991" tIns="36995" rIns="73991" bIns="36995">
            <a:spAutoFit/>
          </a:bodyPr>
          <a:lstStyle/>
          <a:p>
            <a:pPr algn="ctr" defTabSz="739341" eaLnBrk="1" hangingPunct="1">
              <a:spcBef>
                <a:spcPct val="50000"/>
              </a:spcBef>
              <a:defRPr/>
            </a:pPr>
            <a:r>
              <a:rPr lang="en-US" sz="3075" b="1" dirty="0">
                <a:solidFill>
                  <a:srgbClr val="B6862C"/>
                </a:solidFill>
                <a:latin typeface="Arial" charset="0"/>
                <a:ea typeface="ＭＳ Ｐゴシック" charset="-128"/>
                <a:cs typeface="ＭＳ Ｐゴシック" charset="-128"/>
              </a:rPr>
              <a:t>Active Engagement</a:t>
            </a:r>
          </a:p>
        </p:txBody>
      </p:sp>
      <p:sp>
        <p:nvSpPr>
          <p:cNvPr id="40" name="Text Box 19">
            <a:extLst>
              <a:ext uri="{FF2B5EF4-FFF2-40B4-BE49-F238E27FC236}">
                <a16:creationId xmlns:a16="http://schemas.microsoft.com/office/drawing/2014/main" id="{9A343C6E-3C07-F346-AE0C-407B0CAFA784}"/>
              </a:ext>
            </a:extLst>
          </p:cNvPr>
          <p:cNvSpPr txBox="1">
            <a:spLocks noChangeArrowheads="1"/>
          </p:cNvSpPr>
          <p:nvPr/>
        </p:nvSpPr>
        <p:spPr bwMode="auto">
          <a:xfrm>
            <a:off x="7335379" y="11939699"/>
            <a:ext cx="4114800" cy="547688"/>
          </a:xfrm>
          <a:prstGeom prst="rect">
            <a:avLst/>
          </a:prstGeom>
          <a:solidFill>
            <a:schemeClr val="tx1"/>
          </a:solidFill>
          <a:ln w="12700">
            <a:noFill/>
            <a:miter lim="800000"/>
            <a:headEnd/>
            <a:tailEnd/>
          </a:ln>
          <a:effectLst/>
        </p:spPr>
        <p:txBody>
          <a:bodyPr lIns="73991" tIns="36995" rIns="73991" bIns="36995">
            <a:spAutoFit/>
          </a:bodyPr>
          <a:lstStyle/>
          <a:p>
            <a:pPr algn="ctr" defTabSz="739341" eaLnBrk="1" hangingPunct="1">
              <a:spcBef>
                <a:spcPct val="50000"/>
              </a:spcBef>
              <a:defRPr/>
            </a:pPr>
            <a:r>
              <a:rPr lang="en-US" sz="3075" b="1" dirty="0">
                <a:solidFill>
                  <a:srgbClr val="B6862C"/>
                </a:solidFill>
                <a:latin typeface="Arial" charset="0"/>
                <a:ea typeface="ＭＳ Ｐゴシック" charset="-128"/>
                <a:cs typeface="ＭＳ Ｐゴシック" charset="-128"/>
              </a:rPr>
              <a:t>Screenshots</a:t>
            </a:r>
          </a:p>
        </p:txBody>
      </p:sp>
      <p:sp>
        <p:nvSpPr>
          <p:cNvPr id="41" name="Text Box 19">
            <a:extLst>
              <a:ext uri="{FF2B5EF4-FFF2-40B4-BE49-F238E27FC236}">
                <a16:creationId xmlns:a16="http://schemas.microsoft.com/office/drawing/2014/main" id="{0F8582E6-86AF-2944-99A3-BEE67758E597}"/>
              </a:ext>
            </a:extLst>
          </p:cNvPr>
          <p:cNvSpPr txBox="1">
            <a:spLocks noChangeArrowheads="1"/>
          </p:cNvSpPr>
          <p:nvPr/>
        </p:nvSpPr>
        <p:spPr bwMode="auto">
          <a:xfrm>
            <a:off x="32550478" y="22297292"/>
            <a:ext cx="4114800" cy="547688"/>
          </a:xfrm>
          <a:prstGeom prst="rect">
            <a:avLst/>
          </a:prstGeom>
          <a:solidFill>
            <a:schemeClr val="tx1"/>
          </a:solidFill>
          <a:ln w="12700">
            <a:noFill/>
            <a:miter lim="800000"/>
            <a:headEnd/>
            <a:tailEnd/>
          </a:ln>
          <a:effectLst/>
        </p:spPr>
        <p:txBody>
          <a:bodyPr lIns="73991" tIns="36995" rIns="73991" bIns="36995">
            <a:spAutoFit/>
          </a:bodyPr>
          <a:lstStyle/>
          <a:p>
            <a:pPr algn="ctr" defTabSz="739341" eaLnBrk="1" hangingPunct="1">
              <a:spcBef>
                <a:spcPct val="50000"/>
              </a:spcBef>
              <a:defRPr/>
            </a:pPr>
            <a:r>
              <a:rPr lang="en-US" sz="3075" b="1" dirty="0">
                <a:solidFill>
                  <a:srgbClr val="B6862C"/>
                </a:solidFill>
                <a:latin typeface="Arial" charset="0"/>
                <a:ea typeface="ＭＳ Ｐゴシック" charset="-128"/>
                <a:cs typeface="ＭＳ Ｐゴシック" charset="-128"/>
              </a:rPr>
              <a:t>Summary</a:t>
            </a:r>
          </a:p>
        </p:txBody>
      </p:sp>
      <p:sp>
        <p:nvSpPr>
          <p:cNvPr id="14352" name="TextBox 3">
            <a:extLst>
              <a:ext uri="{FF2B5EF4-FFF2-40B4-BE49-F238E27FC236}">
                <a16:creationId xmlns:a16="http://schemas.microsoft.com/office/drawing/2014/main" id="{53E30F31-1499-6A48-BF94-E9EBCBD0A898}"/>
              </a:ext>
            </a:extLst>
          </p:cNvPr>
          <p:cNvSpPr txBox="1">
            <a:spLocks noChangeArrowheads="1"/>
          </p:cNvSpPr>
          <p:nvPr/>
        </p:nvSpPr>
        <p:spPr bwMode="auto">
          <a:xfrm>
            <a:off x="9601200" y="0"/>
            <a:ext cx="24688800" cy="1938338"/>
          </a:xfrm>
          <a:prstGeom prst="rect">
            <a:avLst/>
          </a:prstGeom>
          <a:solidFill>
            <a:srgbClr val="081E3F"/>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7200">
                <a:solidFill>
                  <a:schemeClr val="tx1"/>
                </a:solidFill>
                <a:latin typeface="Arial" panose="020B0604020202020204" pitchFamily="34" charset="0"/>
                <a:ea typeface="ＭＳ Ｐゴシック" panose="020B0600070205080204" pitchFamily="34" charset="-128"/>
              </a:defRPr>
            </a:lvl1pPr>
            <a:lvl2pPr marL="742950" indent="-285750">
              <a:defRPr sz="7200">
                <a:solidFill>
                  <a:schemeClr val="tx1"/>
                </a:solidFill>
                <a:latin typeface="Arial" panose="020B0604020202020204" pitchFamily="34" charset="0"/>
                <a:ea typeface="ＭＳ Ｐゴシック" panose="020B0600070205080204" pitchFamily="34" charset="-128"/>
              </a:defRPr>
            </a:lvl2pPr>
            <a:lvl3pPr marL="1143000" indent="-228600">
              <a:defRPr sz="7200">
                <a:solidFill>
                  <a:schemeClr val="tx1"/>
                </a:solidFill>
                <a:latin typeface="Arial" panose="020B0604020202020204" pitchFamily="34" charset="0"/>
                <a:ea typeface="ＭＳ Ｐゴシック" panose="020B0600070205080204" pitchFamily="34" charset="-128"/>
              </a:defRPr>
            </a:lvl3pPr>
            <a:lvl4pPr marL="1600200" indent="-228600">
              <a:defRPr sz="7200">
                <a:solidFill>
                  <a:schemeClr val="tx1"/>
                </a:solidFill>
                <a:latin typeface="Arial" panose="020B0604020202020204" pitchFamily="34" charset="0"/>
                <a:ea typeface="ＭＳ Ｐゴシック" panose="020B0600070205080204" pitchFamily="34" charset="-128"/>
              </a:defRPr>
            </a:lvl4pPr>
            <a:lvl5pPr marL="2057400" indent="-228600">
              <a:defRPr sz="72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72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72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72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7200">
                <a:solidFill>
                  <a:schemeClr val="tx1"/>
                </a:solidFill>
                <a:latin typeface="Arial" panose="020B0604020202020204" pitchFamily="34" charset="0"/>
                <a:ea typeface="ＭＳ Ｐゴシック" panose="020B0600070205080204" pitchFamily="34" charset="-128"/>
              </a:defRPr>
            </a:lvl9pPr>
          </a:lstStyle>
          <a:p>
            <a:pPr algn="ctr" eaLnBrk="1" hangingPunct="1"/>
            <a:r>
              <a:rPr lang="en-US" altLang="en-US" sz="6600" b="1" dirty="0">
                <a:solidFill>
                  <a:srgbClr val="B6862C"/>
                </a:solidFill>
              </a:rPr>
              <a:t>School of Computing &amp; Information Sciences</a:t>
            </a:r>
          </a:p>
          <a:p>
            <a:pPr algn="ctr" eaLnBrk="1" hangingPunct="1"/>
            <a:r>
              <a:rPr lang="en-US" altLang="en-US" sz="5400" i="1" dirty="0">
                <a:solidFill>
                  <a:srgbClr val="B6862C"/>
                </a:solidFill>
              </a:rPr>
              <a:t>Summer 2021 Senior Design Project</a:t>
            </a:r>
          </a:p>
        </p:txBody>
      </p:sp>
      <p:pic>
        <p:nvPicPr>
          <p:cNvPr id="19" name="Google Shape;105;p1">
            <a:extLst>
              <a:ext uri="{FF2B5EF4-FFF2-40B4-BE49-F238E27FC236}">
                <a16:creationId xmlns:a16="http://schemas.microsoft.com/office/drawing/2014/main" id="{066526D5-3BE6-574C-8337-036EF72E0EE2}"/>
              </a:ext>
            </a:extLst>
          </p:cNvPr>
          <p:cNvPicPr preferRelativeResize="0"/>
          <p:nvPr/>
        </p:nvPicPr>
        <p:blipFill rotWithShape="1">
          <a:blip r:embed="rId3">
            <a:alphaModFix/>
          </a:blip>
          <a:srcRect/>
          <a:stretch/>
        </p:blipFill>
        <p:spPr>
          <a:xfrm>
            <a:off x="36178097" y="325300"/>
            <a:ext cx="6095999" cy="3443425"/>
          </a:xfrm>
          <a:prstGeom prst="rect">
            <a:avLst/>
          </a:prstGeom>
          <a:noFill/>
          <a:ln>
            <a:noFill/>
          </a:ln>
        </p:spPr>
      </p:pic>
      <p:pic>
        <p:nvPicPr>
          <p:cNvPr id="20" name="Google Shape;106;p1">
            <a:extLst>
              <a:ext uri="{FF2B5EF4-FFF2-40B4-BE49-F238E27FC236}">
                <a16:creationId xmlns:a16="http://schemas.microsoft.com/office/drawing/2014/main" id="{A300619E-F181-5D44-B81F-E19B953A6A49}"/>
              </a:ext>
            </a:extLst>
          </p:cNvPr>
          <p:cNvPicPr preferRelativeResize="0"/>
          <p:nvPr/>
        </p:nvPicPr>
        <p:blipFill rotWithShape="1">
          <a:blip r:embed="rId4">
            <a:alphaModFix/>
          </a:blip>
          <a:srcRect/>
          <a:stretch/>
        </p:blipFill>
        <p:spPr>
          <a:xfrm>
            <a:off x="2205903" y="202692"/>
            <a:ext cx="5469100" cy="3705733"/>
          </a:xfrm>
          <a:prstGeom prst="rect">
            <a:avLst/>
          </a:prstGeom>
          <a:noFill/>
          <a:ln>
            <a:noFill/>
          </a:ln>
        </p:spPr>
      </p:pic>
      <p:sp>
        <p:nvSpPr>
          <p:cNvPr id="2" name="TextBox 1">
            <a:extLst>
              <a:ext uri="{FF2B5EF4-FFF2-40B4-BE49-F238E27FC236}">
                <a16:creationId xmlns:a16="http://schemas.microsoft.com/office/drawing/2014/main" id="{7F22BA4C-C867-6F47-92C8-D99FD7364400}"/>
              </a:ext>
            </a:extLst>
          </p:cNvPr>
          <p:cNvSpPr txBox="1"/>
          <p:nvPr/>
        </p:nvSpPr>
        <p:spPr>
          <a:xfrm>
            <a:off x="2394558" y="5878513"/>
            <a:ext cx="12159643" cy="5509200"/>
          </a:xfrm>
          <a:prstGeom prst="rect">
            <a:avLst/>
          </a:prstGeom>
          <a:noFill/>
        </p:spPr>
        <p:txBody>
          <a:bodyPr wrap="square" rtlCol="0">
            <a:spAutoFit/>
          </a:bodyPr>
          <a:lstStyle/>
          <a:p>
            <a:r>
              <a:rPr lang="en-US" sz="4400" dirty="0"/>
              <a:t>Malnutrition and a lack of exercise can yield a decline in overall physical and mental health. As a result, adverse side effects and conditions may occur, such as weight gain, fatigue, and obesity. However, with the proper tools, knowledge, mindset, and discipline, obesity can be treated and prevented so that a healthy living lifestyle can endure a lifetime. </a:t>
            </a:r>
          </a:p>
        </p:txBody>
      </p:sp>
      <p:pic>
        <p:nvPicPr>
          <p:cNvPr id="4" name="Picture 3" descr="Logo&#10;&#10;Description automatically generated">
            <a:extLst>
              <a:ext uri="{FF2B5EF4-FFF2-40B4-BE49-F238E27FC236}">
                <a16:creationId xmlns:a16="http://schemas.microsoft.com/office/drawing/2014/main" id="{43E37613-572B-7842-B92C-B449A40F810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5862461" y="9376609"/>
            <a:ext cx="2795905" cy="3022600"/>
          </a:xfrm>
          <a:prstGeom prst="rect">
            <a:avLst/>
          </a:prstGeom>
        </p:spPr>
      </p:pic>
      <p:pic>
        <p:nvPicPr>
          <p:cNvPr id="6" name="Picture 5" descr="Logo&#10;&#10;Description automatically generated">
            <a:extLst>
              <a:ext uri="{FF2B5EF4-FFF2-40B4-BE49-F238E27FC236}">
                <a16:creationId xmlns:a16="http://schemas.microsoft.com/office/drawing/2014/main" id="{DFC58107-286D-CE45-BD1E-A56FC6B1395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0264689" y="12435779"/>
            <a:ext cx="3336178" cy="3864532"/>
          </a:xfrm>
          <a:prstGeom prst="rect">
            <a:avLst/>
          </a:prstGeom>
        </p:spPr>
      </p:pic>
      <p:pic>
        <p:nvPicPr>
          <p:cNvPr id="8" name="Picture 7" descr="Icon&#10;&#10;Description automatically generated">
            <a:extLst>
              <a:ext uri="{FF2B5EF4-FFF2-40B4-BE49-F238E27FC236}">
                <a16:creationId xmlns:a16="http://schemas.microsoft.com/office/drawing/2014/main" id="{93742B4B-66A8-4249-B294-9C52014F5DF2}"/>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4870270" y="4880780"/>
            <a:ext cx="4014126" cy="4508271"/>
          </a:xfrm>
          <a:prstGeom prst="rect">
            <a:avLst/>
          </a:prstGeom>
        </p:spPr>
      </p:pic>
      <p:pic>
        <p:nvPicPr>
          <p:cNvPr id="10" name="Picture 9" descr="Icon&#10;&#10;Description automatically generated">
            <a:extLst>
              <a:ext uri="{FF2B5EF4-FFF2-40B4-BE49-F238E27FC236}">
                <a16:creationId xmlns:a16="http://schemas.microsoft.com/office/drawing/2014/main" id="{A79A3AB0-4885-2C44-A4C5-77D0F429F78F}"/>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5433105" y="5801560"/>
            <a:ext cx="3138173" cy="3138173"/>
          </a:xfrm>
          <a:prstGeom prst="rect">
            <a:avLst/>
          </a:prstGeom>
        </p:spPr>
      </p:pic>
      <p:pic>
        <p:nvPicPr>
          <p:cNvPr id="12" name="Picture 11" descr="Icon&#10;&#10;Description automatically generated">
            <a:extLst>
              <a:ext uri="{FF2B5EF4-FFF2-40B4-BE49-F238E27FC236}">
                <a16:creationId xmlns:a16="http://schemas.microsoft.com/office/drawing/2014/main" id="{806CEE30-6503-D444-927C-40B6CA9AC4F0}"/>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5430458" y="9198628"/>
            <a:ext cx="2692400" cy="3022600"/>
          </a:xfrm>
          <a:prstGeom prst="rect">
            <a:avLst/>
          </a:prstGeom>
        </p:spPr>
      </p:pic>
      <p:sp>
        <p:nvSpPr>
          <p:cNvPr id="13" name="TextBox 12">
            <a:extLst>
              <a:ext uri="{FF2B5EF4-FFF2-40B4-BE49-F238E27FC236}">
                <a16:creationId xmlns:a16="http://schemas.microsoft.com/office/drawing/2014/main" id="{A69103A2-65D5-7342-9347-CA528ECA8C45}"/>
              </a:ext>
            </a:extLst>
          </p:cNvPr>
          <p:cNvSpPr txBox="1"/>
          <p:nvPr/>
        </p:nvSpPr>
        <p:spPr>
          <a:xfrm>
            <a:off x="1982626" y="23638317"/>
            <a:ext cx="11765754" cy="7702108"/>
          </a:xfrm>
          <a:prstGeom prst="rect">
            <a:avLst/>
          </a:prstGeom>
          <a:noFill/>
        </p:spPr>
        <p:txBody>
          <a:bodyPr wrap="square" rtlCol="0">
            <a:spAutoFit/>
          </a:bodyPr>
          <a:lstStyle/>
          <a:p>
            <a:pPr rtl="0">
              <a:spcBef>
                <a:spcPts val="0"/>
              </a:spcBef>
              <a:spcAft>
                <a:spcPts val="0"/>
              </a:spcAft>
            </a:pPr>
            <a:r>
              <a:rPr lang="en-US" sz="4400" dirty="0"/>
              <a:t>The goal of the Diet Therapy App is to alter the behavior and health of user’s habits and routines to instill a sense of physical, mental, and healthy conscience. In doing so, the user will keep track and monitor various aspects and practices of their daily lives to tailor their objective goals while having an overall easy and modern experience. Altering the user’s behaviors and patterns is what the Diet Therapy App ultimately strives to achieve. </a:t>
            </a:r>
          </a:p>
          <a:p>
            <a:br>
              <a:rPr lang="en-US" sz="1050" dirty="0"/>
            </a:br>
            <a:endParaRPr lang="en-US" sz="4400" dirty="0"/>
          </a:p>
        </p:txBody>
      </p:sp>
      <p:sp>
        <p:nvSpPr>
          <p:cNvPr id="3" name="TextBox 2">
            <a:extLst>
              <a:ext uri="{FF2B5EF4-FFF2-40B4-BE49-F238E27FC236}">
                <a16:creationId xmlns:a16="http://schemas.microsoft.com/office/drawing/2014/main" id="{027D592F-8761-A546-B5C3-12C773283D59}"/>
              </a:ext>
            </a:extLst>
          </p:cNvPr>
          <p:cNvSpPr txBox="1"/>
          <p:nvPr/>
        </p:nvSpPr>
        <p:spPr>
          <a:xfrm>
            <a:off x="29633956" y="23784357"/>
            <a:ext cx="11285443" cy="7540526"/>
          </a:xfrm>
          <a:prstGeom prst="rect">
            <a:avLst/>
          </a:prstGeom>
          <a:noFill/>
        </p:spPr>
        <p:txBody>
          <a:bodyPr wrap="square" rtlCol="0">
            <a:spAutoFit/>
          </a:bodyPr>
          <a:lstStyle/>
          <a:p>
            <a:pPr rtl="0">
              <a:spcBef>
                <a:spcPts val="0"/>
              </a:spcBef>
              <a:spcAft>
                <a:spcPts val="0"/>
              </a:spcAft>
            </a:pPr>
            <a:r>
              <a:rPr lang="en-US" sz="4400" dirty="0"/>
              <a:t>In summary, the Diet Therapy App offers a contemporary user experience while providing multiple resources to aid and assist in the health and overall well-being of the user. By utilizing the tools and functions that the Diet Therapy App provides, users will be able to monitor and alter desired behaviors that can benefit them from a medical and disciplinary standpoint. After all, healthy life is a happy life.</a:t>
            </a:r>
            <a:br>
              <a:rPr lang="en-US" sz="1050" dirty="0"/>
            </a:br>
            <a:endParaRPr lang="en-US" sz="4400" dirty="0"/>
          </a:p>
        </p:txBody>
      </p:sp>
      <p:sp>
        <p:nvSpPr>
          <p:cNvPr id="5" name="TextBox 4">
            <a:extLst>
              <a:ext uri="{FF2B5EF4-FFF2-40B4-BE49-F238E27FC236}">
                <a16:creationId xmlns:a16="http://schemas.microsoft.com/office/drawing/2014/main" id="{D523CDAB-DC3A-0E46-B475-27043E8B1B02}"/>
              </a:ext>
            </a:extLst>
          </p:cNvPr>
          <p:cNvSpPr txBox="1"/>
          <p:nvPr/>
        </p:nvSpPr>
        <p:spPr>
          <a:xfrm>
            <a:off x="28755873" y="5577416"/>
            <a:ext cx="13596426" cy="5509200"/>
          </a:xfrm>
          <a:prstGeom prst="rect">
            <a:avLst/>
          </a:prstGeom>
          <a:noFill/>
        </p:spPr>
        <p:txBody>
          <a:bodyPr wrap="square" rtlCol="0">
            <a:spAutoFit/>
          </a:bodyPr>
          <a:lstStyle/>
          <a:p>
            <a:r>
              <a:rPr lang="en-US" sz="4400" dirty="0"/>
              <a:t>While interacting with the Diet Therapy App, the user will be able to set physical exercises as goals, monitor caloric consumption and daily intake, record sleeping patterns, engage in a relaxation count down timer, keep track of their medical history, and much more. The main component of the app is intended to be actively engaged with throughout the day to ensure full commitment to health.</a:t>
            </a:r>
          </a:p>
        </p:txBody>
      </p:sp>
      <p:sp>
        <p:nvSpPr>
          <p:cNvPr id="42" name="TextBox 41">
            <a:extLst>
              <a:ext uri="{FF2B5EF4-FFF2-40B4-BE49-F238E27FC236}">
                <a16:creationId xmlns:a16="http://schemas.microsoft.com/office/drawing/2014/main" id="{F48BD4CF-F931-E24D-BC2C-8A2C4C33B2BD}"/>
              </a:ext>
            </a:extLst>
          </p:cNvPr>
          <p:cNvSpPr txBox="1"/>
          <p:nvPr/>
        </p:nvSpPr>
        <p:spPr>
          <a:xfrm>
            <a:off x="16825612" y="23768760"/>
            <a:ext cx="9731113" cy="6863417"/>
          </a:xfrm>
          <a:prstGeom prst="rect">
            <a:avLst/>
          </a:prstGeom>
          <a:noFill/>
        </p:spPr>
        <p:txBody>
          <a:bodyPr wrap="square" rtlCol="0">
            <a:spAutoFit/>
          </a:bodyPr>
          <a:lstStyle/>
          <a:p>
            <a:r>
              <a:rPr lang="en-US" sz="4400" dirty="0"/>
              <a:t>The current system of the Diet Therapy App consists of a frontend user interface powered by an integrated backend supported by the React Native mobile development framework that Facebook provides. In addition, the Diet Therapy App utilizes the Expo Go client to run the project on an Android emulator device installed with Android Studio Code.</a:t>
            </a:r>
          </a:p>
        </p:txBody>
      </p:sp>
      <p:pic>
        <p:nvPicPr>
          <p:cNvPr id="9" name="Picture 8" descr="Diagram&#10;&#10;Description automatically generated">
            <a:extLst>
              <a:ext uri="{FF2B5EF4-FFF2-40B4-BE49-F238E27FC236}">
                <a16:creationId xmlns:a16="http://schemas.microsoft.com/office/drawing/2014/main" id="{53D8995A-67E1-4CBF-87C0-46B964E276AF}"/>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6801090" y="12649468"/>
            <a:ext cx="15613577" cy="9441449"/>
          </a:xfrm>
          <a:prstGeom prst="rect">
            <a:avLst/>
          </a:prstGeom>
        </p:spPr>
      </p:pic>
      <p:pic>
        <p:nvPicPr>
          <p:cNvPr id="15" name="Picture 14" descr="Graphical user interface&#10;&#10;Description automatically generated with medium confidence">
            <a:extLst>
              <a:ext uri="{FF2B5EF4-FFF2-40B4-BE49-F238E27FC236}">
                <a16:creationId xmlns:a16="http://schemas.microsoft.com/office/drawing/2014/main" id="{886651CE-4848-4800-BF4E-3158165914AF}"/>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20550187" y="5494216"/>
            <a:ext cx="3138173" cy="3138173"/>
          </a:xfrm>
          <a:prstGeom prst="rect">
            <a:avLst/>
          </a:prstGeom>
        </p:spPr>
      </p:pic>
      <p:pic>
        <p:nvPicPr>
          <p:cNvPr id="23" name="Picture 22" descr="Logo, icon&#10;&#10;Description automatically generated">
            <a:extLst>
              <a:ext uri="{FF2B5EF4-FFF2-40B4-BE49-F238E27FC236}">
                <a16:creationId xmlns:a16="http://schemas.microsoft.com/office/drawing/2014/main" id="{653D58B9-D769-471D-A1F8-974637038933}"/>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19343025" y="8764466"/>
            <a:ext cx="5614333" cy="3864532"/>
          </a:xfrm>
          <a:prstGeom prst="rect">
            <a:avLst/>
          </a:prstGeom>
        </p:spPr>
      </p:pic>
      <p:pic>
        <p:nvPicPr>
          <p:cNvPr id="14" name="Picture 13" descr="Graphical user interface&#10;&#10;Description automatically generated with low confidence">
            <a:extLst>
              <a:ext uri="{FF2B5EF4-FFF2-40B4-BE49-F238E27FC236}">
                <a16:creationId xmlns:a16="http://schemas.microsoft.com/office/drawing/2014/main" id="{528DA2F2-9875-4789-BEB7-D029DA172267}"/>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7232140" y="12750389"/>
            <a:ext cx="4180321" cy="9051788"/>
          </a:xfrm>
          <a:prstGeom prst="rect">
            <a:avLst/>
          </a:prstGeom>
        </p:spPr>
      </p:pic>
      <p:pic>
        <p:nvPicPr>
          <p:cNvPr id="21" name="Picture 20" descr="Graphical user interface, application&#10;&#10;Description automatically generated">
            <a:extLst>
              <a:ext uri="{FF2B5EF4-FFF2-40B4-BE49-F238E27FC236}">
                <a16:creationId xmlns:a16="http://schemas.microsoft.com/office/drawing/2014/main" id="{9B563EC8-D24D-43A6-BE01-E5776A03F87F}"/>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11899650" y="12707158"/>
            <a:ext cx="4198092" cy="9090269"/>
          </a:xfrm>
          <a:prstGeom prst="rect">
            <a:avLst/>
          </a:prstGeom>
        </p:spPr>
      </p:pic>
      <p:pic>
        <p:nvPicPr>
          <p:cNvPr id="24" name="Picture 23" descr="Graphical user interface, application&#10;&#10;Description automatically generated">
            <a:extLst>
              <a:ext uri="{FF2B5EF4-FFF2-40B4-BE49-F238E27FC236}">
                <a16:creationId xmlns:a16="http://schemas.microsoft.com/office/drawing/2014/main" id="{900D6B2A-D5DA-4D22-B777-58EE6DB8F94F}"/>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2513025" y="12750389"/>
            <a:ext cx="4198092" cy="9090268"/>
          </a:xfrm>
          <a:prstGeom prst="rect">
            <a:avLst/>
          </a:prstGeom>
        </p:spPr>
      </p:pic>
    </p:spTree>
  </p:cSld>
  <p:clrMapOvr>
    <a:masterClrMapping/>
  </p:clrMapOvr>
</p:sld>
</file>

<file path=ppt/theme/theme1.xml><?xml version="1.0" encoding="utf-8"?>
<a:theme xmlns:a="http://schemas.openxmlformats.org/drawingml/2006/main" name="Diseño predeterminado">
  <a:themeElements>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iseño predeterminado">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284663" rtl="0" eaLnBrk="1" fontAlgn="base" latinLnBrk="0" hangingPunct="1">
          <a:lnSpc>
            <a:spcPct val="100000"/>
          </a:lnSpc>
          <a:spcBef>
            <a:spcPct val="0"/>
          </a:spcBef>
          <a:spcAft>
            <a:spcPct val="0"/>
          </a:spcAft>
          <a:buClrTx/>
          <a:buSzTx/>
          <a:buFontTx/>
          <a:buNone/>
          <a:tabLst/>
          <a:defRPr kumimoji="0" lang="en-US" sz="8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284663" rtl="0" eaLnBrk="1" fontAlgn="base" latinLnBrk="0" hangingPunct="1">
          <a:lnSpc>
            <a:spcPct val="100000"/>
          </a:lnSpc>
          <a:spcBef>
            <a:spcPct val="0"/>
          </a:spcBef>
          <a:spcAft>
            <a:spcPct val="0"/>
          </a:spcAft>
          <a:buClrTx/>
          <a:buSzTx/>
          <a:buFontTx/>
          <a:buNone/>
          <a:tabLst/>
          <a:defRPr kumimoji="0" lang="en-US" sz="8400" b="0" i="0" u="none" strike="noStrike" cap="none" normalizeH="0" baseline="0" smtClean="0">
            <a:ln>
              <a:noFill/>
            </a:ln>
            <a:solidFill>
              <a:schemeClr val="tx1"/>
            </a:solidFill>
            <a:effectLst/>
            <a:latin typeface="Arial" charset="0"/>
          </a:defRPr>
        </a:defPPr>
      </a:lstStyle>
    </a:lnDef>
  </a:objectDefaults>
  <a:extraClrSchemeLst>
    <a:extraClrScheme>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iseño predeterminado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iseño predeterminado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iseño predeterminado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iseño predeterminado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iseño predeterminado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iseño predeterminado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iseño predeterminado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iseño predeterminado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iseño predeterminado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iseño predeterminado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iseño predeterminado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11934</TotalTime>
  <Words>472</Words>
  <Application>Microsoft Office PowerPoint</Application>
  <PresentationFormat>Custom</PresentationFormat>
  <Paragraphs>22</Paragraphs>
  <Slides>1</Slides>
  <Notes>1</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vt:i4>
      </vt:variant>
    </vt:vector>
  </HeadingPairs>
  <TitlesOfParts>
    <vt:vector size="4" baseType="lpstr">
      <vt:lpstr>Arial</vt:lpstr>
      <vt:lpstr>Calibri</vt:lpstr>
      <vt:lpstr>Diseño predeterminado</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Diapositiva 1</dc:title>
  <dc:creator>Me</dc:creator>
  <cp:lastModifiedBy>Mukosieiev Roman</cp:lastModifiedBy>
  <cp:revision>54</cp:revision>
  <dcterms:created xsi:type="dcterms:W3CDTF">2012-11-19T15:27:41Z</dcterms:created>
  <dcterms:modified xsi:type="dcterms:W3CDTF">2021-07-29T21:57:05Z</dcterms:modified>
</cp:coreProperties>
</file>