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
  </p:notesMasterIdLst>
  <p:sldIdLst>
    <p:sldId id="256" r:id="rId2"/>
  </p:sldIdLst>
  <p:sldSz cx="43891200" cy="329184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0368">
          <p15:clr>
            <a:srgbClr val="A4A3A4"/>
          </p15:clr>
        </p15:guide>
        <p15:guide id="2" pos="13824">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7" roundtripDataSignature="AMtx7mj6ERGuVubcTMUcbxYmcle80v4l+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21" d="100"/>
          <a:sy n="21" d="100"/>
        </p:scale>
        <p:origin x="1158" y="132"/>
      </p:cViewPr>
      <p:guideLst>
        <p:guide orient="horz" pos="10368"/>
        <p:guide pos="1382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notesMaster" Target="notesMasters/notesMaster1.xml"/><Relationship Id="rId7" Type="http://customschemas.google.com/relationships/presentationmetadata" Target="metadata"/><Relationship Id="rId2" Type="http://schemas.openxmlformats.org/officeDocument/2006/relationships/slide" Target="slides/slide1.xml"/><Relationship Id="rId1" Type="http://schemas.openxmlformats.org/officeDocument/2006/relationships/slideMaster" Target="slideMasters/slideMaster1.xml"/><Relationship Id="rId11" Type="http://schemas.openxmlformats.org/officeDocument/2006/relationships/tableStyles" Target="tableStyles.xml"/><Relationship Id="rId10" Type="http://schemas.openxmlformats.org/officeDocument/2006/relationships/theme" Target="theme/theme1.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72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72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72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72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72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72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72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72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72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72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72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72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72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72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72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72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lvl1pPr marL="457200" marR="0" lvl="0" indent="-228600" algn="l" rtl="0">
              <a:spcBef>
                <a:spcPts val="300"/>
              </a:spcBef>
              <a:spcAft>
                <a:spcPts val="0"/>
              </a:spcAft>
              <a:buSzPts val="1400"/>
              <a:buNone/>
              <a:defRPr sz="1000" b="0" i="0" u="none" strike="noStrike" cap="none">
                <a:solidFill>
                  <a:schemeClr val="dk1"/>
                </a:solidFill>
                <a:latin typeface="Arial"/>
                <a:ea typeface="Arial"/>
                <a:cs typeface="Arial"/>
                <a:sym typeface="Arial"/>
              </a:defRPr>
            </a:lvl1pPr>
            <a:lvl2pPr marL="914400" marR="0" lvl="1" indent="-228600" algn="l" rtl="0">
              <a:spcBef>
                <a:spcPts val="300"/>
              </a:spcBef>
              <a:spcAft>
                <a:spcPts val="0"/>
              </a:spcAft>
              <a:buSzPts val="1400"/>
              <a:buNone/>
              <a:defRPr sz="1000" b="0" i="0" u="none" strike="noStrike" cap="none">
                <a:solidFill>
                  <a:schemeClr val="dk1"/>
                </a:solidFill>
                <a:latin typeface="Arial"/>
                <a:ea typeface="Arial"/>
                <a:cs typeface="Arial"/>
                <a:sym typeface="Arial"/>
              </a:defRPr>
            </a:lvl2pPr>
            <a:lvl3pPr marL="1371600" marR="0" lvl="2" indent="-228600" algn="l" rtl="0">
              <a:spcBef>
                <a:spcPts val="300"/>
              </a:spcBef>
              <a:spcAft>
                <a:spcPts val="0"/>
              </a:spcAft>
              <a:buSzPts val="1400"/>
              <a:buNone/>
              <a:defRPr sz="1000" b="0" i="0" u="none" strike="noStrike" cap="none">
                <a:solidFill>
                  <a:schemeClr val="dk1"/>
                </a:solidFill>
                <a:latin typeface="Arial"/>
                <a:ea typeface="Arial"/>
                <a:cs typeface="Arial"/>
                <a:sym typeface="Arial"/>
              </a:defRPr>
            </a:lvl3pPr>
            <a:lvl4pPr marL="1828800" marR="0" lvl="3" indent="-228600" algn="l" rtl="0">
              <a:spcBef>
                <a:spcPts val="300"/>
              </a:spcBef>
              <a:spcAft>
                <a:spcPts val="0"/>
              </a:spcAft>
              <a:buSzPts val="1400"/>
              <a:buNone/>
              <a:defRPr sz="1000" b="0" i="0" u="none" strike="noStrike" cap="none">
                <a:solidFill>
                  <a:schemeClr val="dk1"/>
                </a:solidFill>
                <a:latin typeface="Arial"/>
                <a:ea typeface="Arial"/>
                <a:cs typeface="Arial"/>
                <a:sym typeface="Arial"/>
              </a:defRPr>
            </a:lvl4pPr>
            <a:lvl5pPr marL="2286000" marR="0" lvl="4" indent="-228600" algn="l" rtl="0">
              <a:spcBef>
                <a:spcPts val="300"/>
              </a:spcBef>
              <a:spcAft>
                <a:spcPts val="0"/>
              </a:spcAft>
              <a:buSzPts val="1400"/>
              <a:buNone/>
              <a:defRPr sz="10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029"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029"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029"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029"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72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72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72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72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72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72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72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72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6" name="Google Shape;86;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sz="1029"/>
          </a:p>
        </p:txBody>
      </p:sp>
      <p:sp>
        <p:nvSpPr>
          <p:cNvPr id="87" name="Google Shape;87;p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3"/>
          <p:cNvSpPr txBox="1">
            <a:spLocks noGrp="1"/>
          </p:cNvSpPr>
          <p:nvPr>
            <p:ph type="dt" idx="10"/>
          </p:nvPr>
        </p:nvSpPr>
        <p:spPr>
          <a:xfrm>
            <a:off x="2193925" y="29976763"/>
            <a:ext cx="10240963" cy="2286000"/>
          </a:xfrm>
          <a:prstGeom prst="rect">
            <a:avLst/>
          </a:prstGeom>
          <a:noFill/>
          <a:ln>
            <a:noFill/>
          </a:ln>
        </p:spPr>
        <p:txBody>
          <a:bodyPr spcFirstLastPara="1" wrap="square" lIns="428450" tIns="214225" rIns="428450" bIns="214225"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3"/>
          <p:cNvSpPr txBox="1">
            <a:spLocks noGrp="1"/>
          </p:cNvSpPr>
          <p:nvPr>
            <p:ph type="ftr" idx="11"/>
          </p:nvPr>
        </p:nvSpPr>
        <p:spPr>
          <a:xfrm>
            <a:off x="14997113" y="29976763"/>
            <a:ext cx="13898562" cy="2286000"/>
          </a:xfrm>
          <a:prstGeom prst="rect">
            <a:avLst/>
          </a:prstGeom>
          <a:noFill/>
          <a:ln>
            <a:noFill/>
          </a:ln>
        </p:spPr>
        <p:txBody>
          <a:bodyPr spcFirstLastPara="1" wrap="square" lIns="428450" tIns="214225" rIns="428450" bIns="214225" anchor="t"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3"/>
          <p:cNvSpPr txBox="1">
            <a:spLocks noGrp="1"/>
          </p:cNvSpPr>
          <p:nvPr>
            <p:ph type="sldNum" idx="12"/>
          </p:nvPr>
        </p:nvSpPr>
        <p:spPr>
          <a:xfrm>
            <a:off x="31456313" y="29976763"/>
            <a:ext cx="10240962" cy="2286000"/>
          </a:xfrm>
          <a:prstGeom prst="rect">
            <a:avLst/>
          </a:prstGeom>
          <a:noFill/>
          <a:ln>
            <a:noFill/>
          </a:ln>
        </p:spPr>
        <p:txBody>
          <a:bodyPr spcFirstLastPara="1" wrap="square" lIns="428450" tIns="214225" rIns="428450" bIns="214225" anchor="t" anchorCtr="0">
            <a:noAutofit/>
          </a:bodyPr>
          <a:lstStyle>
            <a:lvl1pPr marL="0" marR="0" lvl="0" indent="0" algn="r">
              <a:spcBef>
                <a:spcPts val="0"/>
              </a:spcBef>
              <a:spcAft>
                <a:spcPts val="0"/>
              </a:spcAft>
              <a:buNone/>
              <a:defRPr sz="4900" b="0" i="0" u="none" strike="noStrike" cap="none">
                <a:solidFill>
                  <a:schemeClr val="dk1"/>
                </a:solidFill>
                <a:latin typeface="Arial"/>
                <a:ea typeface="Arial"/>
                <a:cs typeface="Arial"/>
                <a:sym typeface="Arial"/>
              </a:defRPr>
            </a:lvl1pPr>
            <a:lvl2pPr marL="0" marR="0" lvl="1" indent="0" algn="r">
              <a:spcBef>
                <a:spcPts val="0"/>
              </a:spcBef>
              <a:spcAft>
                <a:spcPts val="0"/>
              </a:spcAft>
              <a:buNone/>
              <a:defRPr sz="4900" b="0" i="0" u="none" strike="noStrike" cap="none">
                <a:solidFill>
                  <a:schemeClr val="dk1"/>
                </a:solidFill>
                <a:latin typeface="Arial"/>
                <a:ea typeface="Arial"/>
                <a:cs typeface="Arial"/>
                <a:sym typeface="Arial"/>
              </a:defRPr>
            </a:lvl2pPr>
            <a:lvl3pPr marL="0" marR="0" lvl="2" indent="0" algn="r">
              <a:spcBef>
                <a:spcPts val="0"/>
              </a:spcBef>
              <a:spcAft>
                <a:spcPts val="0"/>
              </a:spcAft>
              <a:buNone/>
              <a:defRPr sz="4900" b="0" i="0" u="none" strike="noStrike" cap="none">
                <a:solidFill>
                  <a:schemeClr val="dk1"/>
                </a:solidFill>
                <a:latin typeface="Arial"/>
                <a:ea typeface="Arial"/>
                <a:cs typeface="Arial"/>
                <a:sym typeface="Arial"/>
              </a:defRPr>
            </a:lvl3pPr>
            <a:lvl4pPr marL="0" marR="0" lvl="3" indent="0" algn="r">
              <a:spcBef>
                <a:spcPts val="0"/>
              </a:spcBef>
              <a:spcAft>
                <a:spcPts val="0"/>
              </a:spcAft>
              <a:buNone/>
              <a:defRPr sz="4900" b="0" i="0" u="none" strike="noStrike" cap="none">
                <a:solidFill>
                  <a:schemeClr val="dk1"/>
                </a:solidFill>
                <a:latin typeface="Arial"/>
                <a:ea typeface="Arial"/>
                <a:cs typeface="Arial"/>
                <a:sym typeface="Arial"/>
              </a:defRPr>
            </a:lvl4pPr>
            <a:lvl5pPr marL="0" marR="0" lvl="4" indent="0" algn="r">
              <a:spcBef>
                <a:spcPts val="0"/>
              </a:spcBef>
              <a:spcAft>
                <a:spcPts val="0"/>
              </a:spcAft>
              <a:buNone/>
              <a:defRPr sz="4900" b="0" i="0" u="none" strike="noStrike" cap="none">
                <a:solidFill>
                  <a:schemeClr val="dk1"/>
                </a:solidFill>
                <a:latin typeface="Arial"/>
                <a:ea typeface="Arial"/>
                <a:cs typeface="Arial"/>
                <a:sym typeface="Arial"/>
              </a:defRPr>
            </a:lvl5pPr>
            <a:lvl6pPr marL="0" marR="0" lvl="5" indent="0" algn="r">
              <a:spcBef>
                <a:spcPts val="0"/>
              </a:spcBef>
              <a:spcAft>
                <a:spcPts val="0"/>
              </a:spcAft>
              <a:buNone/>
              <a:defRPr sz="4900" b="0" i="0" u="none" strike="noStrike" cap="none">
                <a:solidFill>
                  <a:schemeClr val="dk1"/>
                </a:solidFill>
                <a:latin typeface="Arial"/>
                <a:ea typeface="Arial"/>
                <a:cs typeface="Arial"/>
                <a:sym typeface="Arial"/>
              </a:defRPr>
            </a:lvl6pPr>
            <a:lvl7pPr marL="0" marR="0" lvl="6" indent="0" algn="r">
              <a:spcBef>
                <a:spcPts val="0"/>
              </a:spcBef>
              <a:spcAft>
                <a:spcPts val="0"/>
              </a:spcAft>
              <a:buNone/>
              <a:defRPr sz="4900" b="0" i="0" u="none" strike="noStrike" cap="none">
                <a:solidFill>
                  <a:schemeClr val="dk1"/>
                </a:solidFill>
                <a:latin typeface="Arial"/>
                <a:ea typeface="Arial"/>
                <a:cs typeface="Arial"/>
                <a:sym typeface="Arial"/>
              </a:defRPr>
            </a:lvl7pPr>
            <a:lvl8pPr marL="0" marR="0" lvl="7" indent="0" algn="r">
              <a:spcBef>
                <a:spcPts val="0"/>
              </a:spcBef>
              <a:spcAft>
                <a:spcPts val="0"/>
              </a:spcAft>
              <a:buNone/>
              <a:defRPr sz="4900" b="0" i="0" u="none" strike="noStrike" cap="none">
                <a:solidFill>
                  <a:schemeClr val="dk1"/>
                </a:solidFill>
                <a:latin typeface="Arial"/>
                <a:ea typeface="Arial"/>
                <a:cs typeface="Arial"/>
                <a:sym typeface="Arial"/>
              </a:defRPr>
            </a:lvl8pPr>
            <a:lvl9pPr marL="0" marR="0" lvl="8" indent="0" algn="r">
              <a:spcBef>
                <a:spcPts val="0"/>
              </a:spcBef>
              <a:spcAft>
                <a:spcPts val="0"/>
              </a:spcAft>
              <a:buNone/>
              <a:defRPr sz="49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2"/>
          <p:cNvSpPr txBox="1">
            <a:spLocks noGrp="1"/>
          </p:cNvSpPr>
          <p:nvPr>
            <p:ph type="title"/>
          </p:nvPr>
        </p:nvSpPr>
        <p:spPr>
          <a:xfrm>
            <a:off x="2195513" y="1319213"/>
            <a:ext cx="39501763" cy="5486400"/>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74" name="Google Shape;74;p12"/>
          <p:cNvSpPr txBox="1">
            <a:spLocks noGrp="1"/>
          </p:cNvSpPr>
          <p:nvPr>
            <p:ph type="body" idx="1"/>
          </p:nvPr>
        </p:nvSpPr>
        <p:spPr>
          <a:xfrm rot="5400000">
            <a:off x="11084719" y="-1207294"/>
            <a:ext cx="21723350" cy="39501763"/>
          </a:xfrm>
          <a:prstGeom prst="rect">
            <a:avLst/>
          </a:prstGeom>
          <a:noFill/>
          <a:ln>
            <a:noFill/>
          </a:ln>
        </p:spPr>
        <p:txBody>
          <a:bodyPr spcFirstLastPara="1" wrap="square" lIns="428450" tIns="214225" rIns="428450" bIns="214225"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5" name="Google Shape;75;p12"/>
          <p:cNvSpPr txBox="1">
            <a:spLocks noGrp="1"/>
          </p:cNvSpPr>
          <p:nvPr>
            <p:ph type="dt" idx="10"/>
          </p:nvPr>
        </p:nvSpPr>
        <p:spPr>
          <a:xfrm>
            <a:off x="2193925" y="29976763"/>
            <a:ext cx="10240963" cy="2286000"/>
          </a:xfrm>
          <a:prstGeom prst="rect">
            <a:avLst/>
          </a:prstGeom>
          <a:noFill/>
          <a:ln>
            <a:noFill/>
          </a:ln>
        </p:spPr>
        <p:txBody>
          <a:bodyPr spcFirstLastPara="1" wrap="square" lIns="428450" tIns="214225" rIns="428450" bIns="214225"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12"/>
          <p:cNvSpPr txBox="1">
            <a:spLocks noGrp="1"/>
          </p:cNvSpPr>
          <p:nvPr>
            <p:ph type="ftr" idx="11"/>
          </p:nvPr>
        </p:nvSpPr>
        <p:spPr>
          <a:xfrm>
            <a:off x="14997113" y="29976763"/>
            <a:ext cx="13898562" cy="2286000"/>
          </a:xfrm>
          <a:prstGeom prst="rect">
            <a:avLst/>
          </a:prstGeom>
          <a:noFill/>
          <a:ln>
            <a:noFill/>
          </a:ln>
        </p:spPr>
        <p:txBody>
          <a:bodyPr spcFirstLastPara="1" wrap="square" lIns="428450" tIns="214225" rIns="428450" bIns="214225" anchor="t"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2"/>
          <p:cNvSpPr txBox="1">
            <a:spLocks noGrp="1"/>
          </p:cNvSpPr>
          <p:nvPr>
            <p:ph type="sldNum" idx="12"/>
          </p:nvPr>
        </p:nvSpPr>
        <p:spPr>
          <a:xfrm>
            <a:off x="31456313" y="29976763"/>
            <a:ext cx="10240962" cy="2286000"/>
          </a:xfrm>
          <a:prstGeom prst="rect">
            <a:avLst/>
          </a:prstGeom>
          <a:noFill/>
          <a:ln>
            <a:noFill/>
          </a:ln>
        </p:spPr>
        <p:txBody>
          <a:bodyPr spcFirstLastPara="1" wrap="square" lIns="428450" tIns="214225" rIns="428450" bIns="214225" anchor="t" anchorCtr="0">
            <a:noAutofit/>
          </a:bodyPr>
          <a:lstStyle>
            <a:lvl1pPr marL="0" marR="0" lvl="0" indent="0" algn="r">
              <a:spcBef>
                <a:spcPts val="0"/>
              </a:spcBef>
              <a:spcAft>
                <a:spcPts val="0"/>
              </a:spcAft>
              <a:buNone/>
              <a:defRPr sz="4900">
                <a:solidFill>
                  <a:schemeClr val="dk1"/>
                </a:solidFill>
                <a:latin typeface="Arial"/>
                <a:ea typeface="Arial"/>
                <a:cs typeface="Arial"/>
                <a:sym typeface="Arial"/>
              </a:defRPr>
            </a:lvl1pPr>
            <a:lvl2pPr marL="0" marR="0" lvl="1" indent="0" algn="r">
              <a:spcBef>
                <a:spcPts val="0"/>
              </a:spcBef>
              <a:spcAft>
                <a:spcPts val="0"/>
              </a:spcAft>
              <a:buNone/>
              <a:defRPr sz="4900">
                <a:solidFill>
                  <a:schemeClr val="dk1"/>
                </a:solidFill>
                <a:latin typeface="Arial"/>
                <a:ea typeface="Arial"/>
                <a:cs typeface="Arial"/>
                <a:sym typeface="Arial"/>
              </a:defRPr>
            </a:lvl2pPr>
            <a:lvl3pPr marL="0" marR="0" lvl="2" indent="0" algn="r">
              <a:spcBef>
                <a:spcPts val="0"/>
              </a:spcBef>
              <a:spcAft>
                <a:spcPts val="0"/>
              </a:spcAft>
              <a:buNone/>
              <a:defRPr sz="4900">
                <a:solidFill>
                  <a:schemeClr val="dk1"/>
                </a:solidFill>
                <a:latin typeface="Arial"/>
                <a:ea typeface="Arial"/>
                <a:cs typeface="Arial"/>
                <a:sym typeface="Arial"/>
              </a:defRPr>
            </a:lvl3pPr>
            <a:lvl4pPr marL="0" marR="0" lvl="3" indent="0" algn="r">
              <a:spcBef>
                <a:spcPts val="0"/>
              </a:spcBef>
              <a:spcAft>
                <a:spcPts val="0"/>
              </a:spcAft>
              <a:buNone/>
              <a:defRPr sz="4900">
                <a:solidFill>
                  <a:schemeClr val="dk1"/>
                </a:solidFill>
                <a:latin typeface="Arial"/>
                <a:ea typeface="Arial"/>
                <a:cs typeface="Arial"/>
                <a:sym typeface="Arial"/>
              </a:defRPr>
            </a:lvl4pPr>
            <a:lvl5pPr marL="0" marR="0" lvl="4" indent="0" algn="r">
              <a:spcBef>
                <a:spcPts val="0"/>
              </a:spcBef>
              <a:spcAft>
                <a:spcPts val="0"/>
              </a:spcAft>
              <a:buNone/>
              <a:defRPr sz="4900">
                <a:solidFill>
                  <a:schemeClr val="dk1"/>
                </a:solidFill>
                <a:latin typeface="Arial"/>
                <a:ea typeface="Arial"/>
                <a:cs typeface="Arial"/>
                <a:sym typeface="Arial"/>
              </a:defRPr>
            </a:lvl5pPr>
            <a:lvl6pPr marL="0" marR="0" lvl="5" indent="0" algn="r">
              <a:spcBef>
                <a:spcPts val="0"/>
              </a:spcBef>
              <a:spcAft>
                <a:spcPts val="0"/>
              </a:spcAft>
              <a:buNone/>
              <a:defRPr sz="4900">
                <a:solidFill>
                  <a:schemeClr val="dk1"/>
                </a:solidFill>
                <a:latin typeface="Arial"/>
                <a:ea typeface="Arial"/>
                <a:cs typeface="Arial"/>
                <a:sym typeface="Arial"/>
              </a:defRPr>
            </a:lvl6pPr>
            <a:lvl7pPr marL="0" marR="0" lvl="6" indent="0" algn="r">
              <a:spcBef>
                <a:spcPts val="0"/>
              </a:spcBef>
              <a:spcAft>
                <a:spcPts val="0"/>
              </a:spcAft>
              <a:buNone/>
              <a:defRPr sz="4900">
                <a:solidFill>
                  <a:schemeClr val="dk1"/>
                </a:solidFill>
                <a:latin typeface="Arial"/>
                <a:ea typeface="Arial"/>
                <a:cs typeface="Arial"/>
                <a:sym typeface="Arial"/>
              </a:defRPr>
            </a:lvl7pPr>
            <a:lvl8pPr marL="0" marR="0" lvl="7" indent="0" algn="r">
              <a:spcBef>
                <a:spcPts val="0"/>
              </a:spcBef>
              <a:spcAft>
                <a:spcPts val="0"/>
              </a:spcAft>
              <a:buNone/>
              <a:defRPr sz="4900">
                <a:solidFill>
                  <a:schemeClr val="dk1"/>
                </a:solidFill>
                <a:latin typeface="Arial"/>
                <a:ea typeface="Arial"/>
                <a:cs typeface="Arial"/>
                <a:sym typeface="Arial"/>
              </a:defRPr>
            </a:lvl8pPr>
            <a:lvl9pPr marL="0" marR="0" lvl="8" indent="0" algn="r">
              <a:spcBef>
                <a:spcPts val="0"/>
              </a:spcBef>
              <a:spcAft>
                <a:spcPts val="0"/>
              </a:spcAft>
              <a:buNone/>
              <a:defRPr sz="4900">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3"/>
          <p:cNvSpPr txBox="1">
            <a:spLocks noGrp="1"/>
          </p:cNvSpPr>
          <p:nvPr>
            <p:ph type="title"/>
          </p:nvPr>
        </p:nvSpPr>
        <p:spPr>
          <a:xfrm rot="5400000">
            <a:off x="22715583" y="10423668"/>
            <a:ext cx="28087546" cy="9875837"/>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80" name="Google Shape;80;p13"/>
          <p:cNvSpPr txBox="1">
            <a:spLocks noGrp="1"/>
          </p:cNvSpPr>
          <p:nvPr>
            <p:ph type="body" idx="1"/>
          </p:nvPr>
        </p:nvSpPr>
        <p:spPr>
          <a:xfrm rot="5400000">
            <a:off x="2887711" y="624029"/>
            <a:ext cx="28087546" cy="29475114"/>
          </a:xfrm>
          <a:prstGeom prst="rect">
            <a:avLst/>
          </a:prstGeom>
          <a:noFill/>
          <a:ln>
            <a:noFill/>
          </a:ln>
        </p:spPr>
        <p:txBody>
          <a:bodyPr spcFirstLastPara="1" wrap="square" lIns="428450" tIns="214225" rIns="428450" bIns="214225"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1" name="Google Shape;81;p13"/>
          <p:cNvSpPr txBox="1">
            <a:spLocks noGrp="1"/>
          </p:cNvSpPr>
          <p:nvPr>
            <p:ph type="dt" idx="10"/>
          </p:nvPr>
        </p:nvSpPr>
        <p:spPr>
          <a:xfrm>
            <a:off x="2193925" y="29976763"/>
            <a:ext cx="10240963" cy="2286000"/>
          </a:xfrm>
          <a:prstGeom prst="rect">
            <a:avLst/>
          </a:prstGeom>
          <a:noFill/>
          <a:ln>
            <a:noFill/>
          </a:ln>
        </p:spPr>
        <p:txBody>
          <a:bodyPr spcFirstLastPara="1" wrap="square" lIns="428450" tIns="214225" rIns="428450" bIns="214225"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13"/>
          <p:cNvSpPr txBox="1">
            <a:spLocks noGrp="1"/>
          </p:cNvSpPr>
          <p:nvPr>
            <p:ph type="ftr" idx="11"/>
          </p:nvPr>
        </p:nvSpPr>
        <p:spPr>
          <a:xfrm>
            <a:off x="14997113" y="29976763"/>
            <a:ext cx="13898562" cy="2286000"/>
          </a:xfrm>
          <a:prstGeom prst="rect">
            <a:avLst/>
          </a:prstGeom>
          <a:noFill/>
          <a:ln>
            <a:noFill/>
          </a:ln>
        </p:spPr>
        <p:txBody>
          <a:bodyPr spcFirstLastPara="1" wrap="square" lIns="428450" tIns="214225" rIns="428450" bIns="214225" anchor="t"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3"/>
          <p:cNvSpPr txBox="1">
            <a:spLocks noGrp="1"/>
          </p:cNvSpPr>
          <p:nvPr>
            <p:ph type="sldNum" idx="12"/>
          </p:nvPr>
        </p:nvSpPr>
        <p:spPr>
          <a:xfrm>
            <a:off x="31456313" y="29976763"/>
            <a:ext cx="10240962" cy="2286000"/>
          </a:xfrm>
          <a:prstGeom prst="rect">
            <a:avLst/>
          </a:prstGeom>
          <a:noFill/>
          <a:ln>
            <a:noFill/>
          </a:ln>
        </p:spPr>
        <p:txBody>
          <a:bodyPr spcFirstLastPara="1" wrap="square" lIns="428450" tIns="214225" rIns="428450" bIns="214225" anchor="t" anchorCtr="0">
            <a:noAutofit/>
          </a:bodyPr>
          <a:lstStyle>
            <a:lvl1pPr marL="0" marR="0" lvl="0" indent="0" algn="r">
              <a:spcBef>
                <a:spcPts val="0"/>
              </a:spcBef>
              <a:spcAft>
                <a:spcPts val="0"/>
              </a:spcAft>
              <a:buNone/>
              <a:defRPr sz="4900">
                <a:solidFill>
                  <a:schemeClr val="dk1"/>
                </a:solidFill>
                <a:latin typeface="Arial"/>
                <a:ea typeface="Arial"/>
                <a:cs typeface="Arial"/>
                <a:sym typeface="Arial"/>
              </a:defRPr>
            </a:lvl1pPr>
            <a:lvl2pPr marL="0" marR="0" lvl="1" indent="0" algn="r">
              <a:spcBef>
                <a:spcPts val="0"/>
              </a:spcBef>
              <a:spcAft>
                <a:spcPts val="0"/>
              </a:spcAft>
              <a:buNone/>
              <a:defRPr sz="4900">
                <a:solidFill>
                  <a:schemeClr val="dk1"/>
                </a:solidFill>
                <a:latin typeface="Arial"/>
                <a:ea typeface="Arial"/>
                <a:cs typeface="Arial"/>
                <a:sym typeface="Arial"/>
              </a:defRPr>
            </a:lvl2pPr>
            <a:lvl3pPr marL="0" marR="0" lvl="2" indent="0" algn="r">
              <a:spcBef>
                <a:spcPts val="0"/>
              </a:spcBef>
              <a:spcAft>
                <a:spcPts val="0"/>
              </a:spcAft>
              <a:buNone/>
              <a:defRPr sz="4900">
                <a:solidFill>
                  <a:schemeClr val="dk1"/>
                </a:solidFill>
                <a:latin typeface="Arial"/>
                <a:ea typeface="Arial"/>
                <a:cs typeface="Arial"/>
                <a:sym typeface="Arial"/>
              </a:defRPr>
            </a:lvl3pPr>
            <a:lvl4pPr marL="0" marR="0" lvl="3" indent="0" algn="r">
              <a:spcBef>
                <a:spcPts val="0"/>
              </a:spcBef>
              <a:spcAft>
                <a:spcPts val="0"/>
              </a:spcAft>
              <a:buNone/>
              <a:defRPr sz="4900">
                <a:solidFill>
                  <a:schemeClr val="dk1"/>
                </a:solidFill>
                <a:latin typeface="Arial"/>
                <a:ea typeface="Arial"/>
                <a:cs typeface="Arial"/>
                <a:sym typeface="Arial"/>
              </a:defRPr>
            </a:lvl4pPr>
            <a:lvl5pPr marL="0" marR="0" lvl="4" indent="0" algn="r">
              <a:spcBef>
                <a:spcPts val="0"/>
              </a:spcBef>
              <a:spcAft>
                <a:spcPts val="0"/>
              </a:spcAft>
              <a:buNone/>
              <a:defRPr sz="4900">
                <a:solidFill>
                  <a:schemeClr val="dk1"/>
                </a:solidFill>
                <a:latin typeface="Arial"/>
                <a:ea typeface="Arial"/>
                <a:cs typeface="Arial"/>
                <a:sym typeface="Arial"/>
              </a:defRPr>
            </a:lvl5pPr>
            <a:lvl6pPr marL="0" marR="0" lvl="5" indent="0" algn="r">
              <a:spcBef>
                <a:spcPts val="0"/>
              </a:spcBef>
              <a:spcAft>
                <a:spcPts val="0"/>
              </a:spcAft>
              <a:buNone/>
              <a:defRPr sz="4900">
                <a:solidFill>
                  <a:schemeClr val="dk1"/>
                </a:solidFill>
                <a:latin typeface="Arial"/>
                <a:ea typeface="Arial"/>
                <a:cs typeface="Arial"/>
                <a:sym typeface="Arial"/>
              </a:defRPr>
            </a:lvl6pPr>
            <a:lvl7pPr marL="0" marR="0" lvl="6" indent="0" algn="r">
              <a:spcBef>
                <a:spcPts val="0"/>
              </a:spcBef>
              <a:spcAft>
                <a:spcPts val="0"/>
              </a:spcAft>
              <a:buNone/>
              <a:defRPr sz="4900">
                <a:solidFill>
                  <a:schemeClr val="dk1"/>
                </a:solidFill>
                <a:latin typeface="Arial"/>
                <a:ea typeface="Arial"/>
                <a:cs typeface="Arial"/>
                <a:sym typeface="Arial"/>
              </a:defRPr>
            </a:lvl7pPr>
            <a:lvl8pPr marL="0" marR="0" lvl="7" indent="0" algn="r">
              <a:spcBef>
                <a:spcPts val="0"/>
              </a:spcBef>
              <a:spcAft>
                <a:spcPts val="0"/>
              </a:spcAft>
              <a:buNone/>
              <a:defRPr sz="4900">
                <a:solidFill>
                  <a:schemeClr val="dk1"/>
                </a:solidFill>
                <a:latin typeface="Arial"/>
                <a:ea typeface="Arial"/>
                <a:cs typeface="Arial"/>
                <a:sym typeface="Arial"/>
              </a:defRPr>
            </a:lvl8pPr>
            <a:lvl9pPr marL="0" marR="0" lvl="8" indent="0" algn="r">
              <a:spcBef>
                <a:spcPts val="0"/>
              </a:spcBef>
              <a:spcAft>
                <a:spcPts val="0"/>
              </a:spcAft>
              <a:buNone/>
              <a:defRPr sz="4900">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9"/>
        <p:cNvGrpSpPr/>
        <p:nvPr/>
      </p:nvGrpSpPr>
      <p:grpSpPr>
        <a:xfrm>
          <a:off x="0" y="0"/>
          <a:ext cx="0" cy="0"/>
          <a:chOff x="0" y="0"/>
          <a:chExt cx="0" cy="0"/>
        </a:xfrm>
      </p:grpSpPr>
      <p:sp>
        <p:nvSpPr>
          <p:cNvPr id="20" name="Google Shape;20;p4"/>
          <p:cNvSpPr txBox="1">
            <a:spLocks noGrp="1"/>
          </p:cNvSpPr>
          <p:nvPr>
            <p:ph type="ctrTitle"/>
          </p:nvPr>
        </p:nvSpPr>
        <p:spPr>
          <a:xfrm>
            <a:off x="3292478" y="10226491"/>
            <a:ext cx="37306249" cy="7056345"/>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1" name="Google Shape;21;p4"/>
          <p:cNvSpPr txBox="1">
            <a:spLocks noGrp="1"/>
          </p:cNvSpPr>
          <p:nvPr>
            <p:ph type="subTitle" idx="1"/>
          </p:nvPr>
        </p:nvSpPr>
        <p:spPr>
          <a:xfrm>
            <a:off x="6583365" y="18654434"/>
            <a:ext cx="30724474" cy="8411135"/>
          </a:xfrm>
          <a:prstGeom prst="rect">
            <a:avLst/>
          </a:prstGeom>
          <a:noFill/>
          <a:ln>
            <a:noFill/>
          </a:ln>
        </p:spPr>
        <p:txBody>
          <a:bodyPr spcFirstLastPara="1" wrap="square" lIns="428450" tIns="214225" rIns="428450" bIns="214225" anchor="t" anchorCtr="0">
            <a:noAutofit/>
          </a:bodyPr>
          <a:lstStyle>
            <a:lvl1pPr lvl="0" algn="ctr">
              <a:spcBef>
                <a:spcPts val="2240"/>
              </a:spcBef>
              <a:spcAft>
                <a:spcPts val="0"/>
              </a:spcAft>
              <a:buClr>
                <a:schemeClr val="dk1"/>
              </a:buClr>
              <a:buSzPts val="11200"/>
              <a:buFont typeface="Arial"/>
              <a:buNone/>
              <a:defRPr/>
            </a:lvl1pPr>
            <a:lvl2pPr lvl="1" algn="ctr">
              <a:spcBef>
                <a:spcPts val="1940"/>
              </a:spcBef>
              <a:spcAft>
                <a:spcPts val="0"/>
              </a:spcAft>
              <a:buClr>
                <a:schemeClr val="dk1"/>
              </a:buClr>
              <a:buSzPts val="9700"/>
              <a:buFont typeface="Arial"/>
              <a:buNone/>
              <a:defRPr/>
            </a:lvl2pPr>
            <a:lvl3pPr lvl="2" algn="ctr">
              <a:spcBef>
                <a:spcPts val="1680"/>
              </a:spcBef>
              <a:spcAft>
                <a:spcPts val="0"/>
              </a:spcAft>
              <a:buClr>
                <a:schemeClr val="dk1"/>
              </a:buClr>
              <a:buSzPts val="8400"/>
              <a:buFont typeface="Arial"/>
              <a:buNone/>
              <a:defRPr/>
            </a:lvl3pPr>
            <a:lvl4pPr lvl="3" algn="ctr">
              <a:spcBef>
                <a:spcPts val="1400"/>
              </a:spcBef>
              <a:spcAft>
                <a:spcPts val="0"/>
              </a:spcAft>
              <a:buClr>
                <a:schemeClr val="dk1"/>
              </a:buClr>
              <a:buSzPts val="7000"/>
              <a:buFont typeface="Arial"/>
              <a:buNone/>
              <a:defRPr/>
            </a:lvl4pPr>
            <a:lvl5pPr lvl="4" algn="ctr">
              <a:spcBef>
                <a:spcPts val="1400"/>
              </a:spcBef>
              <a:spcAft>
                <a:spcPts val="0"/>
              </a:spcAft>
              <a:buClr>
                <a:schemeClr val="dk1"/>
              </a:buClr>
              <a:buSzPts val="7000"/>
              <a:buFont typeface="Arial"/>
              <a:buNone/>
              <a:defRPr/>
            </a:lvl5pPr>
            <a:lvl6pPr lvl="5" algn="ctr">
              <a:spcBef>
                <a:spcPts val="1410"/>
              </a:spcBef>
              <a:spcAft>
                <a:spcPts val="0"/>
              </a:spcAft>
              <a:buClr>
                <a:schemeClr val="dk1"/>
              </a:buClr>
              <a:buSzPts val="7050"/>
              <a:buFont typeface="Arial"/>
              <a:buNone/>
              <a:defRPr/>
            </a:lvl6pPr>
            <a:lvl7pPr lvl="6" algn="ctr">
              <a:spcBef>
                <a:spcPts val="1410"/>
              </a:spcBef>
              <a:spcAft>
                <a:spcPts val="0"/>
              </a:spcAft>
              <a:buClr>
                <a:schemeClr val="dk1"/>
              </a:buClr>
              <a:buSzPts val="7050"/>
              <a:buFont typeface="Arial"/>
              <a:buNone/>
              <a:defRPr/>
            </a:lvl7pPr>
            <a:lvl8pPr lvl="7" algn="ctr">
              <a:spcBef>
                <a:spcPts val="1410"/>
              </a:spcBef>
              <a:spcAft>
                <a:spcPts val="0"/>
              </a:spcAft>
              <a:buClr>
                <a:schemeClr val="dk1"/>
              </a:buClr>
              <a:buSzPts val="7050"/>
              <a:buFont typeface="Arial"/>
              <a:buNone/>
              <a:defRPr/>
            </a:lvl8pPr>
            <a:lvl9pPr lvl="8" algn="ctr">
              <a:spcBef>
                <a:spcPts val="1410"/>
              </a:spcBef>
              <a:spcAft>
                <a:spcPts val="0"/>
              </a:spcAft>
              <a:buClr>
                <a:schemeClr val="dk1"/>
              </a:buClr>
              <a:buSzPts val="7050"/>
              <a:buFont typeface="Arial"/>
              <a:buNone/>
              <a:defRPr/>
            </a:lvl9pPr>
          </a:lstStyle>
          <a:p>
            <a:endParaRPr/>
          </a:p>
        </p:txBody>
      </p:sp>
      <p:sp>
        <p:nvSpPr>
          <p:cNvPr id="22" name="Google Shape;22;p4"/>
          <p:cNvSpPr txBox="1">
            <a:spLocks noGrp="1"/>
          </p:cNvSpPr>
          <p:nvPr>
            <p:ph type="dt" idx="10"/>
          </p:nvPr>
        </p:nvSpPr>
        <p:spPr>
          <a:xfrm>
            <a:off x="2193925" y="29976763"/>
            <a:ext cx="10240963" cy="2286000"/>
          </a:xfrm>
          <a:prstGeom prst="rect">
            <a:avLst/>
          </a:prstGeom>
          <a:noFill/>
          <a:ln>
            <a:noFill/>
          </a:ln>
        </p:spPr>
        <p:txBody>
          <a:bodyPr spcFirstLastPara="1" wrap="square" lIns="428450" tIns="214225" rIns="428450" bIns="214225"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4"/>
          <p:cNvSpPr txBox="1">
            <a:spLocks noGrp="1"/>
          </p:cNvSpPr>
          <p:nvPr>
            <p:ph type="ftr" idx="11"/>
          </p:nvPr>
        </p:nvSpPr>
        <p:spPr>
          <a:xfrm>
            <a:off x="14997113" y="29976763"/>
            <a:ext cx="13898562" cy="2286000"/>
          </a:xfrm>
          <a:prstGeom prst="rect">
            <a:avLst/>
          </a:prstGeom>
          <a:noFill/>
          <a:ln>
            <a:noFill/>
          </a:ln>
        </p:spPr>
        <p:txBody>
          <a:bodyPr spcFirstLastPara="1" wrap="square" lIns="428450" tIns="214225" rIns="428450" bIns="214225" anchor="t"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 name="Google Shape;24;p4"/>
          <p:cNvSpPr txBox="1">
            <a:spLocks noGrp="1"/>
          </p:cNvSpPr>
          <p:nvPr>
            <p:ph type="sldNum" idx="12"/>
          </p:nvPr>
        </p:nvSpPr>
        <p:spPr>
          <a:xfrm>
            <a:off x="31456313" y="29976763"/>
            <a:ext cx="10240962" cy="2286000"/>
          </a:xfrm>
          <a:prstGeom prst="rect">
            <a:avLst/>
          </a:prstGeom>
          <a:noFill/>
          <a:ln>
            <a:noFill/>
          </a:ln>
        </p:spPr>
        <p:txBody>
          <a:bodyPr spcFirstLastPara="1" wrap="square" lIns="428450" tIns="214225" rIns="428450" bIns="214225" anchor="t" anchorCtr="0">
            <a:noAutofit/>
          </a:bodyPr>
          <a:lstStyle>
            <a:lvl1pPr marL="0" marR="0" lvl="0" indent="0" algn="r">
              <a:spcBef>
                <a:spcPts val="0"/>
              </a:spcBef>
              <a:spcAft>
                <a:spcPts val="0"/>
              </a:spcAft>
              <a:buNone/>
              <a:defRPr sz="4900">
                <a:solidFill>
                  <a:schemeClr val="dk1"/>
                </a:solidFill>
                <a:latin typeface="Arial"/>
                <a:ea typeface="Arial"/>
                <a:cs typeface="Arial"/>
                <a:sym typeface="Arial"/>
              </a:defRPr>
            </a:lvl1pPr>
            <a:lvl2pPr marL="0" marR="0" lvl="1" indent="0" algn="r">
              <a:spcBef>
                <a:spcPts val="0"/>
              </a:spcBef>
              <a:spcAft>
                <a:spcPts val="0"/>
              </a:spcAft>
              <a:buNone/>
              <a:defRPr sz="4900">
                <a:solidFill>
                  <a:schemeClr val="dk1"/>
                </a:solidFill>
                <a:latin typeface="Arial"/>
                <a:ea typeface="Arial"/>
                <a:cs typeface="Arial"/>
                <a:sym typeface="Arial"/>
              </a:defRPr>
            </a:lvl2pPr>
            <a:lvl3pPr marL="0" marR="0" lvl="2" indent="0" algn="r">
              <a:spcBef>
                <a:spcPts val="0"/>
              </a:spcBef>
              <a:spcAft>
                <a:spcPts val="0"/>
              </a:spcAft>
              <a:buNone/>
              <a:defRPr sz="4900">
                <a:solidFill>
                  <a:schemeClr val="dk1"/>
                </a:solidFill>
                <a:latin typeface="Arial"/>
                <a:ea typeface="Arial"/>
                <a:cs typeface="Arial"/>
                <a:sym typeface="Arial"/>
              </a:defRPr>
            </a:lvl3pPr>
            <a:lvl4pPr marL="0" marR="0" lvl="3" indent="0" algn="r">
              <a:spcBef>
                <a:spcPts val="0"/>
              </a:spcBef>
              <a:spcAft>
                <a:spcPts val="0"/>
              </a:spcAft>
              <a:buNone/>
              <a:defRPr sz="4900">
                <a:solidFill>
                  <a:schemeClr val="dk1"/>
                </a:solidFill>
                <a:latin typeface="Arial"/>
                <a:ea typeface="Arial"/>
                <a:cs typeface="Arial"/>
                <a:sym typeface="Arial"/>
              </a:defRPr>
            </a:lvl4pPr>
            <a:lvl5pPr marL="0" marR="0" lvl="4" indent="0" algn="r">
              <a:spcBef>
                <a:spcPts val="0"/>
              </a:spcBef>
              <a:spcAft>
                <a:spcPts val="0"/>
              </a:spcAft>
              <a:buNone/>
              <a:defRPr sz="4900">
                <a:solidFill>
                  <a:schemeClr val="dk1"/>
                </a:solidFill>
                <a:latin typeface="Arial"/>
                <a:ea typeface="Arial"/>
                <a:cs typeface="Arial"/>
                <a:sym typeface="Arial"/>
              </a:defRPr>
            </a:lvl5pPr>
            <a:lvl6pPr marL="0" marR="0" lvl="5" indent="0" algn="r">
              <a:spcBef>
                <a:spcPts val="0"/>
              </a:spcBef>
              <a:spcAft>
                <a:spcPts val="0"/>
              </a:spcAft>
              <a:buNone/>
              <a:defRPr sz="4900">
                <a:solidFill>
                  <a:schemeClr val="dk1"/>
                </a:solidFill>
                <a:latin typeface="Arial"/>
                <a:ea typeface="Arial"/>
                <a:cs typeface="Arial"/>
                <a:sym typeface="Arial"/>
              </a:defRPr>
            </a:lvl6pPr>
            <a:lvl7pPr marL="0" marR="0" lvl="6" indent="0" algn="r">
              <a:spcBef>
                <a:spcPts val="0"/>
              </a:spcBef>
              <a:spcAft>
                <a:spcPts val="0"/>
              </a:spcAft>
              <a:buNone/>
              <a:defRPr sz="4900">
                <a:solidFill>
                  <a:schemeClr val="dk1"/>
                </a:solidFill>
                <a:latin typeface="Arial"/>
                <a:ea typeface="Arial"/>
                <a:cs typeface="Arial"/>
                <a:sym typeface="Arial"/>
              </a:defRPr>
            </a:lvl7pPr>
            <a:lvl8pPr marL="0" marR="0" lvl="7" indent="0" algn="r">
              <a:spcBef>
                <a:spcPts val="0"/>
              </a:spcBef>
              <a:spcAft>
                <a:spcPts val="0"/>
              </a:spcAft>
              <a:buNone/>
              <a:defRPr sz="4900">
                <a:solidFill>
                  <a:schemeClr val="dk1"/>
                </a:solidFill>
                <a:latin typeface="Arial"/>
                <a:ea typeface="Arial"/>
                <a:cs typeface="Arial"/>
                <a:sym typeface="Arial"/>
              </a:defRPr>
            </a:lvl8pPr>
            <a:lvl9pPr marL="0" marR="0" lvl="8" indent="0" algn="r">
              <a:spcBef>
                <a:spcPts val="0"/>
              </a:spcBef>
              <a:spcAft>
                <a:spcPts val="0"/>
              </a:spcAft>
              <a:buNone/>
              <a:defRPr sz="4900">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5"/>
        <p:cNvGrpSpPr/>
        <p:nvPr/>
      </p:nvGrpSpPr>
      <p:grpSpPr>
        <a:xfrm>
          <a:off x="0" y="0"/>
          <a:ext cx="0" cy="0"/>
          <a:chOff x="0" y="0"/>
          <a:chExt cx="0" cy="0"/>
        </a:xfrm>
      </p:grpSpPr>
      <p:sp>
        <p:nvSpPr>
          <p:cNvPr id="26" name="Google Shape;26;p5"/>
          <p:cNvSpPr txBox="1">
            <a:spLocks noGrp="1"/>
          </p:cNvSpPr>
          <p:nvPr>
            <p:ph type="title"/>
          </p:nvPr>
        </p:nvSpPr>
        <p:spPr>
          <a:xfrm>
            <a:off x="2195513" y="1319213"/>
            <a:ext cx="39501763" cy="5486400"/>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7" name="Google Shape;27;p5"/>
          <p:cNvSpPr txBox="1">
            <a:spLocks noGrp="1"/>
          </p:cNvSpPr>
          <p:nvPr>
            <p:ph type="body" idx="1"/>
          </p:nvPr>
        </p:nvSpPr>
        <p:spPr>
          <a:xfrm>
            <a:off x="2195513" y="7681913"/>
            <a:ext cx="39501763" cy="21723350"/>
          </a:xfrm>
          <a:prstGeom prst="rect">
            <a:avLst/>
          </a:prstGeom>
          <a:noFill/>
          <a:ln>
            <a:noFill/>
          </a:ln>
        </p:spPr>
        <p:txBody>
          <a:bodyPr spcFirstLastPara="1" wrap="square" lIns="428450" tIns="214225" rIns="428450" bIns="214225"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8" name="Google Shape;28;p5"/>
          <p:cNvSpPr txBox="1">
            <a:spLocks noGrp="1"/>
          </p:cNvSpPr>
          <p:nvPr>
            <p:ph type="dt" idx="10"/>
          </p:nvPr>
        </p:nvSpPr>
        <p:spPr>
          <a:xfrm>
            <a:off x="2193925" y="29976763"/>
            <a:ext cx="10240963" cy="2286000"/>
          </a:xfrm>
          <a:prstGeom prst="rect">
            <a:avLst/>
          </a:prstGeom>
          <a:noFill/>
          <a:ln>
            <a:noFill/>
          </a:ln>
        </p:spPr>
        <p:txBody>
          <a:bodyPr spcFirstLastPara="1" wrap="square" lIns="428450" tIns="214225" rIns="428450" bIns="214225"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5"/>
          <p:cNvSpPr txBox="1">
            <a:spLocks noGrp="1"/>
          </p:cNvSpPr>
          <p:nvPr>
            <p:ph type="ftr" idx="11"/>
          </p:nvPr>
        </p:nvSpPr>
        <p:spPr>
          <a:xfrm>
            <a:off x="14997113" y="29976763"/>
            <a:ext cx="13898562" cy="2286000"/>
          </a:xfrm>
          <a:prstGeom prst="rect">
            <a:avLst/>
          </a:prstGeom>
          <a:noFill/>
          <a:ln>
            <a:noFill/>
          </a:ln>
        </p:spPr>
        <p:txBody>
          <a:bodyPr spcFirstLastPara="1" wrap="square" lIns="428450" tIns="214225" rIns="428450" bIns="214225" anchor="t"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5"/>
          <p:cNvSpPr txBox="1">
            <a:spLocks noGrp="1"/>
          </p:cNvSpPr>
          <p:nvPr>
            <p:ph type="sldNum" idx="12"/>
          </p:nvPr>
        </p:nvSpPr>
        <p:spPr>
          <a:xfrm>
            <a:off x="31456313" y="29976763"/>
            <a:ext cx="10240962" cy="2286000"/>
          </a:xfrm>
          <a:prstGeom prst="rect">
            <a:avLst/>
          </a:prstGeom>
          <a:noFill/>
          <a:ln>
            <a:noFill/>
          </a:ln>
        </p:spPr>
        <p:txBody>
          <a:bodyPr spcFirstLastPara="1" wrap="square" lIns="428450" tIns="214225" rIns="428450" bIns="214225" anchor="t" anchorCtr="0">
            <a:noAutofit/>
          </a:bodyPr>
          <a:lstStyle>
            <a:lvl1pPr marL="0" marR="0" lvl="0" indent="0" algn="r">
              <a:spcBef>
                <a:spcPts val="0"/>
              </a:spcBef>
              <a:spcAft>
                <a:spcPts val="0"/>
              </a:spcAft>
              <a:buNone/>
              <a:defRPr sz="4900">
                <a:solidFill>
                  <a:schemeClr val="dk1"/>
                </a:solidFill>
                <a:latin typeface="Arial"/>
                <a:ea typeface="Arial"/>
                <a:cs typeface="Arial"/>
                <a:sym typeface="Arial"/>
              </a:defRPr>
            </a:lvl1pPr>
            <a:lvl2pPr marL="0" marR="0" lvl="1" indent="0" algn="r">
              <a:spcBef>
                <a:spcPts val="0"/>
              </a:spcBef>
              <a:spcAft>
                <a:spcPts val="0"/>
              </a:spcAft>
              <a:buNone/>
              <a:defRPr sz="4900">
                <a:solidFill>
                  <a:schemeClr val="dk1"/>
                </a:solidFill>
                <a:latin typeface="Arial"/>
                <a:ea typeface="Arial"/>
                <a:cs typeface="Arial"/>
                <a:sym typeface="Arial"/>
              </a:defRPr>
            </a:lvl2pPr>
            <a:lvl3pPr marL="0" marR="0" lvl="2" indent="0" algn="r">
              <a:spcBef>
                <a:spcPts val="0"/>
              </a:spcBef>
              <a:spcAft>
                <a:spcPts val="0"/>
              </a:spcAft>
              <a:buNone/>
              <a:defRPr sz="4900">
                <a:solidFill>
                  <a:schemeClr val="dk1"/>
                </a:solidFill>
                <a:latin typeface="Arial"/>
                <a:ea typeface="Arial"/>
                <a:cs typeface="Arial"/>
                <a:sym typeface="Arial"/>
              </a:defRPr>
            </a:lvl3pPr>
            <a:lvl4pPr marL="0" marR="0" lvl="3" indent="0" algn="r">
              <a:spcBef>
                <a:spcPts val="0"/>
              </a:spcBef>
              <a:spcAft>
                <a:spcPts val="0"/>
              </a:spcAft>
              <a:buNone/>
              <a:defRPr sz="4900">
                <a:solidFill>
                  <a:schemeClr val="dk1"/>
                </a:solidFill>
                <a:latin typeface="Arial"/>
                <a:ea typeface="Arial"/>
                <a:cs typeface="Arial"/>
                <a:sym typeface="Arial"/>
              </a:defRPr>
            </a:lvl4pPr>
            <a:lvl5pPr marL="0" marR="0" lvl="4" indent="0" algn="r">
              <a:spcBef>
                <a:spcPts val="0"/>
              </a:spcBef>
              <a:spcAft>
                <a:spcPts val="0"/>
              </a:spcAft>
              <a:buNone/>
              <a:defRPr sz="4900">
                <a:solidFill>
                  <a:schemeClr val="dk1"/>
                </a:solidFill>
                <a:latin typeface="Arial"/>
                <a:ea typeface="Arial"/>
                <a:cs typeface="Arial"/>
                <a:sym typeface="Arial"/>
              </a:defRPr>
            </a:lvl5pPr>
            <a:lvl6pPr marL="0" marR="0" lvl="5" indent="0" algn="r">
              <a:spcBef>
                <a:spcPts val="0"/>
              </a:spcBef>
              <a:spcAft>
                <a:spcPts val="0"/>
              </a:spcAft>
              <a:buNone/>
              <a:defRPr sz="4900">
                <a:solidFill>
                  <a:schemeClr val="dk1"/>
                </a:solidFill>
                <a:latin typeface="Arial"/>
                <a:ea typeface="Arial"/>
                <a:cs typeface="Arial"/>
                <a:sym typeface="Arial"/>
              </a:defRPr>
            </a:lvl6pPr>
            <a:lvl7pPr marL="0" marR="0" lvl="6" indent="0" algn="r">
              <a:spcBef>
                <a:spcPts val="0"/>
              </a:spcBef>
              <a:spcAft>
                <a:spcPts val="0"/>
              </a:spcAft>
              <a:buNone/>
              <a:defRPr sz="4900">
                <a:solidFill>
                  <a:schemeClr val="dk1"/>
                </a:solidFill>
                <a:latin typeface="Arial"/>
                <a:ea typeface="Arial"/>
                <a:cs typeface="Arial"/>
                <a:sym typeface="Arial"/>
              </a:defRPr>
            </a:lvl7pPr>
            <a:lvl8pPr marL="0" marR="0" lvl="7" indent="0" algn="r">
              <a:spcBef>
                <a:spcPts val="0"/>
              </a:spcBef>
              <a:spcAft>
                <a:spcPts val="0"/>
              </a:spcAft>
              <a:buNone/>
              <a:defRPr sz="4900">
                <a:solidFill>
                  <a:schemeClr val="dk1"/>
                </a:solidFill>
                <a:latin typeface="Arial"/>
                <a:ea typeface="Arial"/>
                <a:cs typeface="Arial"/>
                <a:sym typeface="Arial"/>
              </a:defRPr>
            </a:lvl8pPr>
            <a:lvl9pPr marL="0" marR="0" lvl="8" indent="0" algn="r">
              <a:spcBef>
                <a:spcPts val="0"/>
              </a:spcBef>
              <a:spcAft>
                <a:spcPts val="0"/>
              </a:spcAft>
              <a:buNone/>
              <a:defRPr sz="4900">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Google Shape;32;p6"/>
          <p:cNvSpPr txBox="1">
            <a:spLocks noGrp="1"/>
          </p:cNvSpPr>
          <p:nvPr>
            <p:ph type="title"/>
          </p:nvPr>
        </p:nvSpPr>
        <p:spPr>
          <a:xfrm>
            <a:off x="3467102" y="21153908"/>
            <a:ext cx="37307837" cy="6536951"/>
          </a:xfrm>
          <a:prstGeom prst="rect">
            <a:avLst/>
          </a:prstGeom>
          <a:noFill/>
          <a:ln>
            <a:noFill/>
          </a:ln>
        </p:spPr>
        <p:txBody>
          <a:bodyPr spcFirstLastPara="1" wrap="square" lIns="428450" tIns="214225" rIns="428450" bIns="214225" anchor="t" anchorCtr="0">
            <a:noAutofit/>
          </a:bodyPr>
          <a:lstStyle>
            <a:lvl1pPr lvl="0" algn="l">
              <a:spcBef>
                <a:spcPts val="0"/>
              </a:spcBef>
              <a:spcAft>
                <a:spcPts val="0"/>
              </a:spcAft>
              <a:buSzPts val="1400"/>
              <a:buNone/>
              <a:defRPr sz="3000" b="1"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3" name="Google Shape;33;p6"/>
          <p:cNvSpPr txBox="1">
            <a:spLocks noGrp="1"/>
          </p:cNvSpPr>
          <p:nvPr>
            <p:ph type="body" idx="1"/>
          </p:nvPr>
        </p:nvSpPr>
        <p:spPr>
          <a:xfrm>
            <a:off x="3467102" y="13953005"/>
            <a:ext cx="37307837" cy="7200900"/>
          </a:xfrm>
          <a:prstGeom prst="rect">
            <a:avLst/>
          </a:prstGeom>
          <a:noFill/>
          <a:ln>
            <a:noFill/>
          </a:ln>
        </p:spPr>
        <p:txBody>
          <a:bodyPr spcFirstLastPara="1" wrap="square" lIns="428450" tIns="214225" rIns="428450" bIns="214225" anchor="b" anchorCtr="0">
            <a:noAutofit/>
          </a:bodyPr>
          <a:lstStyle>
            <a:lvl1pPr marL="457200" lvl="0" indent="-228600" algn="l">
              <a:spcBef>
                <a:spcPts val="300"/>
              </a:spcBef>
              <a:spcAft>
                <a:spcPts val="0"/>
              </a:spcAft>
              <a:buClr>
                <a:schemeClr val="dk1"/>
              </a:buClr>
              <a:buSzPts val="1500"/>
              <a:buFont typeface="Arial"/>
              <a:buNone/>
              <a:defRPr sz="1500"/>
            </a:lvl1pPr>
            <a:lvl2pPr marL="914400" lvl="1" indent="-228600" algn="l">
              <a:spcBef>
                <a:spcPts val="270"/>
              </a:spcBef>
              <a:spcAft>
                <a:spcPts val="0"/>
              </a:spcAft>
              <a:buClr>
                <a:schemeClr val="dk1"/>
              </a:buClr>
              <a:buSzPts val="1350"/>
              <a:buFont typeface="Arial"/>
              <a:buNone/>
              <a:defRPr sz="1350"/>
            </a:lvl2pPr>
            <a:lvl3pPr marL="1371600" lvl="2" indent="-228600" algn="l">
              <a:spcBef>
                <a:spcPts val="240"/>
              </a:spcBef>
              <a:spcAft>
                <a:spcPts val="0"/>
              </a:spcAft>
              <a:buClr>
                <a:schemeClr val="dk1"/>
              </a:buClr>
              <a:buSzPts val="1200"/>
              <a:buFont typeface="Arial"/>
              <a:buNone/>
              <a:defRPr sz="1200"/>
            </a:lvl3pPr>
            <a:lvl4pPr marL="1828800" lvl="3" indent="-228600" algn="l">
              <a:spcBef>
                <a:spcPts val="210"/>
              </a:spcBef>
              <a:spcAft>
                <a:spcPts val="0"/>
              </a:spcAft>
              <a:buClr>
                <a:schemeClr val="dk1"/>
              </a:buClr>
              <a:buSzPts val="1050"/>
              <a:buFont typeface="Arial"/>
              <a:buNone/>
              <a:defRPr sz="1050"/>
            </a:lvl4pPr>
            <a:lvl5pPr marL="2286000" lvl="4" indent="-228600" algn="l">
              <a:spcBef>
                <a:spcPts val="210"/>
              </a:spcBef>
              <a:spcAft>
                <a:spcPts val="0"/>
              </a:spcAft>
              <a:buClr>
                <a:schemeClr val="dk1"/>
              </a:buClr>
              <a:buSzPts val="1050"/>
              <a:buFont typeface="Arial"/>
              <a:buNone/>
              <a:defRPr sz="1050"/>
            </a:lvl5pPr>
            <a:lvl6pPr marL="2743200" lvl="5" indent="-228600" algn="l">
              <a:spcBef>
                <a:spcPts val="210"/>
              </a:spcBef>
              <a:spcAft>
                <a:spcPts val="0"/>
              </a:spcAft>
              <a:buClr>
                <a:schemeClr val="dk1"/>
              </a:buClr>
              <a:buSzPts val="1050"/>
              <a:buFont typeface="Arial"/>
              <a:buNone/>
              <a:defRPr sz="1050"/>
            </a:lvl6pPr>
            <a:lvl7pPr marL="3200400" lvl="6" indent="-228600" algn="l">
              <a:spcBef>
                <a:spcPts val="210"/>
              </a:spcBef>
              <a:spcAft>
                <a:spcPts val="0"/>
              </a:spcAft>
              <a:buClr>
                <a:schemeClr val="dk1"/>
              </a:buClr>
              <a:buSzPts val="1050"/>
              <a:buFont typeface="Arial"/>
              <a:buNone/>
              <a:defRPr sz="1050"/>
            </a:lvl7pPr>
            <a:lvl8pPr marL="3657600" lvl="7" indent="-228600" algn="l">
              <a:spcBef>
                <a:spcPts val="210"/>
              </a:spcBef>
              <a:spcAft>
                <a:spcPts val="0"/>
              </a:spcAft>
              <a:buClr>
                <a:schemeClr val="dk1"/>
              </a:buClr>
              <a:buSzPts val="1050"/>
              <a:buFont typeface="Arial"/>
              <a:buNone/>
              <a:defRPr sz="1050"/>
            </a:lvl8pPr>
            <a:lvl9pPr marL="4114800" lvl="8" indent="-228600" algn="l">
              <a:spcBef>
                <a:spcPts val="210"/>
              </a:spcBef>
              <a:spcAft>
                <a:spcPts val="0"/>
              </a:spcAft>
              <a:buClr>
                <a:schemeClr val="dk1"/>
              </a:buClr>
              <a:buSzPts val="1050"/>
              <a:buFont typeface="Arial"/>
              <a:buNone/>
              <a:defRPr sz="1050"/>
            </a:lvl9pPr>
          </a:lstStyle>
          <a:p>
            <a:endParaRPr/>
          </a:p>
        </p:txBody>
      </p:sp>
      <p:sp>
        <p:nvSpPr>
          <p:cNvPr id="34" name="Google Shape;34;p6"/>
          <p:cNvSpPr txBox="1">
            <a:spLocks noGrp="1"/>
          </p:cNvSpPr>
          <p:nvPr>
            <p:ph type="dt" idx="10"/>
          </p:nvPr>
        </p:nvSpPr>
        <p:spPr>
          <a:xfrm>
            <a:off x="2193925" y="29976763"/>
            <a:ext cx="10240963" cy="2286000"/>
          </a:xfrm>
          <a:prstGeom prst="rect">
            <a:avLst/>
          </a:prstGeom>
          <a:noFill/>
          <a:ln>
            <a:noFill/>
          </a:ln>
        </p:spPr>
        <p:txBody>
          <a:bodyPr spcFirstLastPara="1" wrap="square" lIns="428450" tIns="214225" rIns="428450" bIns="214225"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6"/>
          <p:cNvSpPr txBox="1">
            <a:spLocks noGrp="1"/>
          </p:cNvSpPr>
          <p:nvPr>
            <p:ph type="ftr" idx="11"/>
          </p:nvPr>
        </p:nvSpPr>
        <p:spPr>
          <a:xfrm>
            <a:off x="14997113" y="29976763"/>
            <a:ext cx="13898562" cy="2286000"/>
          </a:xfrm>
          <a:prstGeom prst="rect">
            <a:avLst/>
          </a:prstGeom>
          <a:noFill/>
          <a:ln>
            <a:noFill/>
          </a:ln>
        </p:spPr>
        <p:txBody>
          <a:bodyPr spcFirstLastPara="1" wrap="square" lIns="428450" tIns="214225" rIns="428450" bIns="214225" anchor="t"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6"/>
          <p:cNvSpPr txBox="1">
            <a:spLocks noGrp="1"/>
          </p:cNvSpPr>
          <p:nvPr>
            <p:ph type="sldNum" idx="12"/>
          </p:nvPr>
        </p:nvSpPr>
        <p:spPr>
          <a:xfrm>
            <a:off x="31456313" y="29976763"/>
            <a:ext cx="10240962" cy="2286000"/>
          </a:xfrm>
          <a:prstGeom prst="rect">
            <a:avLst/>
          </a:prstGeom>
          <a:noFill/>
          <a:ln>
            <a:noFill/>
          </a:ln>
        </p:spPr>
        <p:txBody>
          <a:bodyPr spcFirstLastPara="1" wrap="square" lIns="428450" tIns="214225" rIns="428450" bIns="214225" anchor="t" anchorCtr="0">
            <a:noAutofit/>
          </a:bodyPr>
          <a:lstStyle>
            <a:lvl1pPr marL="0" marR="0" lvl="0" indent="0" algn="r">
              <a:spcBef>
                <a:spcPts val="0"/>
              </a:spcBef>
              <a:spcAft>
                <a:spcPts val="0"/>
              </a:spcAft>
              <a:buNone/>
              <a:defRPr sz="4900">
                <a:solidFill>
                  <a:schemeClr val="dk1"/>
                </a:solidFill>
                <a:latin typeface="Arial"/>
                <a:ea typeface="Arial"/>
                <a:cs typeface="Arial"/>
                <a:sym typeface="Arial"/>
              </a:defRPr>
            </a:lvl1pPr>
            <a:lvl2pPr marL="0" marR="0" lvl="1" indent="0" algn="r">
              <a:spcBef>
                <a:spcPts val="0"/>
              </a:spcBef>
              <a:spcAft>
                <a:spcPts val="0"/>
              </a:spcAft>
              <a:buNone/>
              <a:defRPr sz="4900">
                <a:solidFill>
                  <a:schemeClr val="dk1"/>
                </a:solidFill>
                <a:latin typeface="Arial"/>
                <a:ea typeface="Arial"/>
                <a:cs typeface="Arial"/>
                <a:sym typeface="Arial"/>
              </a:defRPr>
            </a:lvl2pPr>
            <a:lvl3pPr marL="0" marR="0" lvl="2" indent="0" algn="r">
              <a:spcBef>
                <a:spcPts val="0"/>
              </a:spcBef>
              <a:spcAft>
                <a:spcPts val="0"/>
              </a:spcAft>
              <a:buNone/>
              <a:defRPr sz="4900">
                <a:solidFill>
                  <a:schemeClr val="dk1"/>
                </a:solidFill>
                <a:latin typeface="Arial"/>
                <a:ea typeface="Arial"/>
                <a:cs typeface="Arial"/>
                <a:sym typeface="Arial"/>
              </a:defRPr>
            </a:lvl3pPr>
            <a:lvl4pPr marL="0" marR="0" lvl="3" indent="0" algn="r">
              <a:spcBef>
                <a:spcPts val="0"/>
              </a:spcBef>
              <a:spcAft>
                <a:spcPts val="0"/>
              </a:spcAft>
              <a:buNone/>
              <a:defRPr sz="4900">
                <a:solidFill>
                  <a:schemeClr val="dk1"/>
                </a:solidFill>
                <a:latin typeface="Arial"/>
                <a:ea typeface="Arial"/>
                <a:cs typeface="Arial"/>
                <a:sym typeface="Arial"/>
              </a:defRPr>
            </a:lvl4pPr>
            <a:lvl5pPr marL="0" marR="0" lvl="4" indent="0" algn="r">
              <a:spcBef>
                <a:spcPts val="0"/>
              </a:spcBef>
              <a:spcAft>
                <a:spcPts val="0"/>
              </a:spcAft>
              <a:buNone/>
              <a:defRPr sz="4900">
                <a:solidFill>
                  <a:schemeClr val="dk1"/>
                </a:solidFill>
                <a:latin typeface="Arial"/>
                <a:ea typeface="Arial"/>
                <a:cs typeface="Arial"/>
                <a:sym typeface="Arial"/>
              </a:defRPr>
            </a:lvl5pPr>
            <a:lvl6pPr marL="0" marR="0" lvl="5" indent="0" algn="r">
              <a:spcBef>
                <a:spcPts val="0"/>
              </a:spcBef>
              <a:spcAft>
                <a:spcPts val="0"/>
              </a:spcAft>
              <a:buNone/>
              <a:defRPr sz="4900">
                <a:solidFill>
                  <a:schemeClr val="dk1"/>
                </a:solidFill>
                <a:latin typeface="Arial"/>
                <a:ea typeface="Arial"/>
                <a:cs typeface="Arial"/>
                <a:sym typeface="Arial"/>
              </a:defRPr>
            </a:lvl6pPr>
            <a:lvl7pPr marL="0" marR="0" lvl="6" indent="0" algn="r">
              <a:spcBef>
                <a:spcPts val="0"/>
              </a:spcBef>
              <a:spcAft>
                <a:spcPts val="0"/>
              </a:spcAft>
              <a:buNone/>
              <a:defRPr sz="4900">
                <a:solidFill>
                  <a:schemeClr val="dk1"/>
                </a:solidFill>
                <a:latin typeface="Arial"/>
                <a:ea typeface="Arial"/>
                <a:cs typeface="Arial"/>
                <a:sym typeface="Arial"/>
              </a:defRPr>
            </a:lvl7pPr>
            <a:lvl8pPr marL="0" marR="0" lvl="7" indent="0" algn="r">
              <a:spcBef>
                <a:spcPts val="0"/>
              </a:spcBef>
              <a:spcAft>
                <a:spcPts val="0"/>
              </a:spcAft>
              <a:buNone/>
              <a:defRPr sz="4900">
                <a:solidFill>
                  <a:schemeClr val="dk1"/>
                </a:solidFill>
                <a:latin typeface="Arial"/>
                <a:ea typeface="Arial"/>
                <a:cs typeface="Arial"/>
                <a:sym typeface="Arial"/>
              </a:defRPr>
            </a:lvl8pPr>
            <a:lvl9pPr marL="0" marR="0" lvl="8" indent="0" algn="r">
              <a:spcBef>
                <a:spcPts val="0"/>
              </a:spcBef>
              <a:spcAft>
                <a:spcPts val="0"/>
              </a:spcAft>
              <a:buNone/>
              <a:defRPr sz="4900">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7"/>
        <p:cNvGrpSpPr/>
        <p:nvPr/>
      </p:nvGrpSpPr>
      <p:grpSpPr>
        <a:xfrm>
          <a:off x="0" y="0"/>
          <a:ext cx="0" cy="0"/>
          <a:chOff x="0" y="0"/>
          <a:chExt cx="0" cy="0"/>
        </a:xfrm>
      </p:grpSpPr>
      <p:sp>
        <p:nvSpPr>
          <p:cNvPr id="38" name="Google Shape;38;p7"/>
          <p:cNvSpPr txBox="1">
            <a:spLocks noGrp="1"/>
          </p:cNvSpPr>
          <p:nvPr>
            <p:ph type="title"/>
          </p:nvPr>
        </p:nvSpPr>
        <p:spPr>
          <a:xfrm>
            <a:off x="2195513" y="1319213"/>
            <a:ext cx="39501763" cy="5486400"/>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9" name="Google Shape;39;p7"/>
          <p:cNvSpPr txBox="1">
            <a:spLocks noGrp="1"/>
          </p:cNvSpPr>
          <p:nvPr>
            <p:ph type="body" idx="1"/>
          </p:nvPr>
        </p:nvSpPr>
        <p:spPr>
          <a:xfrm>
            <a:off x="2193927" y="7681634"/>
            <a:ext cx="19675474" cy="21723723"/>
          </a:xfrm>
          <a:prstGeom prst="rect">
            <a:avLst/>
          </a:prstGeom>
          <a:noFill/>
          <a:ln>
            <a:noFill/>
          </a:ln>
        </p:spPr>
        <p:txBody>
          <a:bodyPr spcFirstLastPara="1" wrap="square" lIns="428450" tIns="214225" rIns="428450" bIns="214225" anchor="t" anchorCtr="0">
            <a:noAutofit/>
          </a:bodyPr>
          <a:lstStyle>
            <a:lvl1pPr marL="457200" lvl="0" indent="-361950" algn="l">
              <a:spcBef>
                <a:spcPts val="420"/>
              </a:spcBef>
              <a:spcAft>
                <a:spcPts val="0"/>
              </a:spcAft>
              <a:buClr>
                <a:schemeClr val="dk1"/>
              </a:buClr>
              <a:buSzPts val="2100"/>
              <a:buFont typeface="Arial"/>
              <a:buChar char="•"/>
              <a:defRPr sz="2100"/>
            </a:lvl1pPr>
            <a:lvl2pPr marL="914400" lvl="1" indent="-342900" algn="l">
              <a:spcBef>
                <a:spcPts val="360"/>
              </a:spcBef>
              <a:spcAft>
                <a:spcPts val="0"/>
              </a:spcAft>
              <a:buClr>
                <a:schemeClr val="dk1"/>
              </a:buClr>
              <a:buSzPts val="1800"/>
              <a:buFont typeface="Arial"/>
              <a:buChar char="–"/>
              <a:defRPr sz="1800"/>
            </a:lvl2pPr>
            <a:lvl3pPr marL="1371600" lvl="2" indent="-323850" algn="l">
              <a:spcBef>
                <a:spcPts val="300"/>
              </a:spcBef>
              <a:spcAft>
                <a:spcPts val="0"/>
              </a:spcAft>
              <a:buClr>
                <a:schemeClr val="dk1"/>
              </a:buClr>
              <a:buSzPts val="1500"/>
              <a:buFont typeface="Arial"/>
              <a:buChar char="•"/>
              <a:defRPr sz="1500"/>
            </a:lvl3pPr>
            <a:lvl4pPr marL="1828800" lvl="3" indent="-314325" algn="l">
              <a:spcBef>
                <a:spcPts val="270"/>
              </a:spcBef>
              <a:spcAft>
                <a:spcPts val="0"/>
              </a:spcAft>
              <a:buClr>
                <a:schemeClr val="dk1"/>
              </a:buClr>
              <a:buSzPts val="1350"/>
              <a:buFont typeface="Arial"/>
              <a:buChar char="–"/>
              <a:defRPr sz="1350"/>
            </a:lvl4pPr>
            <a:lvl5pPr marL="2286000" lvl="4" indent="-314325" algn="l">
              <a:spcBef>
                <a:spcPts val="270"/>
              </a:spcBef>
              <a:spcAft>
                <a:spcPts val="0"/>
              </a:spcAft>
              <a:buClr>
                <a:schemeClr val="dk1"/>
              </a:buClr>
              <a:buSzPts val="1350"/>
              <a:buFont typeface="Arial"/>
              <a:buChar char="»"/>
              <a:defRPr sz="1350"/>
            </a:lvl5pPr>
            <a:lvl6pPr marL="2743200" lvl="5" indent="-314325" algn="l">
              <a:spcBef>
                <a:spcPts val="270"/>
              </a:spcBef>
              <a:spcAft>
                <a:spcPts val="0"/>
              </a:spcAft>
              <a:buClr>
                <a:schemeClr val="dk1"/>
              </a:buClr>
              <a:buSzPts val="1350"/>
              <a:buFont typeface="Arial"/>
              <a:buChar char="»"/>
              <a:defRPr sz="1350"/>
            </a:lvl6pPr>
            <a:lvl7pPr marL="3200400" lvl="6" indent="-314325" algn="l">
              <a:spcBef>
                <a:spcPts val="270"/>
              </a:spcBef>
              <a:spcAft>
                <a:spcPts val="0"/>
              </a:spcAft>
              <a:buClr>
                <a:schemeClr val="dk1"/>
              </a:buClr>
              <a:buSzPts val="1350"/>
              <a:buFont typeface="Arial"/>
              <a:buChar char="»"/>
              <a:defRPr sz="1350"/>
            </a:lvl7pPr>
            <a:lvl8pPr marL="3657600" lvl="7" indent="-314325" algn="l">
              <a:spcBef>
                <a:spcPts val="270"/>
              </a:spcBef>
              <a:spcAft>
                <a:spcPts val="0"/>
              </a:spcAft>
              <a:buClr>
                <a:schemeClr val="dk1"/>
              </a:buClr>
              <a:buSzPts val="1350"/>
              <a:buFont typeface="Arial"/>
              <a:buChar char="»"/>
              <a:defRPr sz="1350"/>
            </a:lvl8pPr>
            <a:lvl9pPr marL="4114800" lvl="8" indent="-314325" algn="l">
              <a:spcBef>
                <a:spcPts val="270"/>
              </a:spcBef>
              <a:spcAft>
                <a:spcPts val="0"/>
              </a:spcAft>
              <a:buClr>
                <a:schemeClr val="dk1"/>
              </a:buClr>
              <a:buSzPts val="1350"/>
              <a:buFont typeface="Arial"/>
              <a:buChar char="»"/>
              <a:defRPr sz="1350"/>
            </a:lvl9pPr>
          </a:lstStyle>
          <a:p>
            <a:endParaRPr/>
          </a:p>
        </p:txBody>
      </p:sp>
      <p:sp>
        <p:nvSpPr>
          <p:cNvPr id="40" name="Google Shape;40;p7"/>
          <p:cNvSpPr txBox="1">
            <a:spLocks noGrp="1"/>
          </p:cNvSpPr>
          <p:nvPr>
            <p:ph type="body" idx="2"/>
          </p:nvPr>
        </p:nvSpPr>
        <p:spPr>
          <a:xfrm>
            <a:off x="22021803" y="7681634"/>
            <a:ext cx="19675474" cy="21723723"/>
          </a:xfrm>
          <a:prstGeom prst="rect">
            <a:avLst/>
          </a:prstGeom>
          <a:noFill/>
          <a:ln>
            <a:noFill/>
          </a:ln>
        </p:spPr>
        <p:txBody>
          <a:bodyPr spcFirstLastPara="1" wrap="square" lIns="428450" tIns="214225" rIns="428450" bIns="214225" anchor="t" anchorCtr="0">
            <a:noAutofit/>
          </a:bodyPr>
          <a:lstStyle>
            <a:lvl1pPr marL="457200" lvl="0" indent="-361950" algn="l">
              <a:spcBef>
                <a:spcPts val="420"/>
              </a:spcBef>
              <a:spcAft>
                <a:spcPts val="0"/>
              </a:spcAft>
              <a:buClr>
                <a:schemeClr val="dk1"/>
              </a:buClr>
              <a:buSzPts val="2100"/>
              <a:buFont typeface="Arial"/>
              <a:buChar char="•"/>
              <a:defRPr sz="2100"/>
            </a:lvl1pPr>
            <a:lvl2pPr marL="914400" lvl="1" indent="-342900" algn="l">
              <a:spcBef>
                <a:spcPts val="360"/>
              </a:spcBef>
              <a:spcAft>
                <a:spcPts val="0"/>
              </a:spcAft>
              <a:buClr>
                <a:schemeClr val="dk1"/>
              </a:buClr>
              <a:buSzPts val="1800"/>
              <a:buFont typeface="Arial"/>
              <a:buChar char="–"/>
              <a:defRPr sz="1800"/>
            </a:lvl2pPr>
            <a:lvl3pPr marL="1371600" lvl="2" indent="-323850" algn="l">
              <a:spcBef>
                <a:spcPts val="300"/>
              </a:spcBef>
              <a:spcAft>
                <a:spcPts val="0"/>
              </a:spcAft>
              <a:buClr>
                <a:schemeClr val="dk1"/>
              </a:buClr>
              <a:buSzPts val="1500"/>
              <a:buFont typeface="Arial"/>
              <a:buChar char="•"/>
              <a:defRPr sz="1500"/>
            </a:lvl3pPr>
            <a:lvl4pPr marL="1828800" lvl="3" indent="-314325" algn="l">
              <a:spcBef>
                <a:spcPts val="270"/>
              </a:spcBef>
              <a:spcAft>
                <a:spcPts val="0"/>
              </a:spcAft>
              <a:buClr>
                <a:schemeClr val="dk1"/>
              </a:buClr>
              <a:buSzPts val="1350"/>
              <a:buFont typeface="Arial"/>
              <a:buChar char="–"/>
              <a:defRPr sz="1350"/>
            </a:lvl4pPr>
            <a:lvl5pPr marL="2286000" lvl="4" indent="-314325" algn="l">
              <a:spcBef>
                <a:spcPts val="270"/>
              </a:spcBef>
              <a:spcAft>
                <a:spcPts val="0"/>
              </a:spcAft>
              <a:buClr>
                <a:schemeClr val="dk1"/>
              </a:buClr>
              <a:buSzPts val="1350"/>
              <a:buFont typeface="Arial"/>
              <a:buChar char="»"/>
              <a:defRPr sz="1350"/>
            </a:lvl5pPr>
            <a:lvl6pPr marL="2743200" lvl="5" indent="-314325" algn="l">
              <a:spcBef>
                <a:spcPts val="270"/>
              </a:spcBef>
              <a:spcAft>
                <a:spcPts val="0"/>
              </a:spcAft>
              <a:buClr>
                <a:schemeClr val="dk1"/>
              </a:buClr>
              <a:buSzPts val="1350"/>
              <a:buFont typeface="Arial"/>
              <a:buChar char="»"/>
              <a:defRPr sz="1350"/>
            </a:lvl6pPr>
            <a:lvl7pPr marL="3200400" lvl="6" indent="-314325" algn="l">
              <a:spcBef>
                <a:spcPts val="270"/>
              </a:spcBef>
              <a:spcAft>
                <a:spcPts val="0"/>
              </a:spcAft>
              <a:buClr>
                <a:schemeClr val="dk1"/>
              </a:buClr>
              <a:buSzPts val="1350"/>
              <a:buFont typeface="Arial"/>
              <a:buChar char="»"/>
              <a:defRPr sz="1350"/>
            </a:lvl7pPr>
            <a:lvl8pPr marL="3657600" lvl="7" indent="-314325" algn="l">
              <a:spcBef>
                <a:spcPts val="270"/>
              </a:spcBef>
              <a:spcAft>
                <a:spcPts val="0"/>
              </a:spcAft>
              <a:buClr>
                <a:schemeClr val="dk1"/>
              </a:buClr>
              <a:buSzPts val="1350"/>
              <a:buFont typeface="Arial"/>
              <a:buChar char="»"/>
              <a:defRPr sz="1350"/>
            </a:lvl8pPr>
            <a:lvl9pPr marL="4114800" lvl="8" indent="-314325" algn="l">
              <a:spcBef>
                <a:spcPts val="270"/>
              </a:spcBef>
              <a:spcAft>
                <a:spcPts val="0"/>
              </a:spcAft>
              <a:buClr>
                <a:schemeClr val="dk1"/>
              </a:buClr>
              <a:buSzPts val="1350"/>
              <a:buFont typeface="Arial"/>
              <a:buChar char="»"/>
              <a:defRPr sz="1350"/>
            </a:lvl9pPr>
          </a:lstStyle>
          <a:p>
            <a:endParaRPr/>
          </a:p>
        </p:txBody>
      </p:sp>
      <p:sp>
        <p:nvSpPr>
          <p:cNvPr id="41" name="Google Shape;41;p7"/>
          <p:cNvSpPr txBox="1">
            <a:spLocks noGrp="1"/>
          </p:cNvSpPr>
          <p:nvPr>
            <p:ph type="dt" idx="10"/>
          </p:nvPr>
        </p:nvSpPr>
        <p:spPr>
          <a:xfrm>
            <a:off x="2193925" y="29976763"/>
            <a:ext cx="10240963" cy="2286000"/>
          </a:xfrm>
          <a:prstGeom prst="rect">
            <a:avLst/>
          </a:prstGeom>
          <a:noFill/>
          <a:ln>
            <a:noFill/>
          </a:ln>
        </p:spPr>
        <p:txBody>
          <a:bodyPr spcFirstLastPara="1" wrap="square" lIns="428450" tIns="214225" rIns="428450" bIns="214225"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7"/>
          <p:cNvSpPr txBox="1">
            <a:spLocks noGrp="1"/>
          </p:cNvSpPr>
          <p:nvPr>
            <p:ph type="ftr" idx="11"/>
          </p:nvPr>
        </p:nvSpPr>
        <p:spPr>
          <a:xfrm>
            <a:off x="14997113" y="29976763"/>
            <a:ext cx="13898562" cy="2286000"/>
          </a:xfrm>
          <a:prstGeom prst="rect">
            <a:avLst/>
          </a:prstGeom>
          <a:noFill/>
          <a:ln>
            <a:noFill/>
          </a:ln>
        </p:spPr>
        <p:txBody>
          <a:bodyPr spcFirstLastPara="1" wrap="square" lIns="428450" tIns="214225" rIns="428450" bIns="214225" anchor="t"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7"/>
          <p:cNvSpPr txBox="1">
            <a:spLocks noGrp="1"/>
          </p:cNvSpPr>
          <p:nvPr>
            <p:ph type="sldNum" idx="12"/>
          </p:nvPr>
        </p:nvSpPr>
        <p:spPr>
          <a:xfrm>
            <a:off x="31456313" y="29976763"/>
            <a:ext cx="10240962" cy="2286000"/>
          </a:xfrm>
          <a:prstGeom prst="rect">
            <a:avLst/>
          </a:prstGeom>
          <a:noFill/>
          <a:ln>
            <a:noFill/>
          </a:ln>
        </p:spPr>
        <p:txBody>
          <a:bodyPr spcFirstLastPara="1" wrap="square" lIns="428450" tIns="214225" rIns="428450" bIns="214225" anchor="t" anchorCtr="0">
            <a:noAutofit/>
          </a:bodyPr>
          <a:lstStyle>
            <a:lvl1pPr marL="0" marR="0" lvl="0" indent="0" algn="r">
              <a:spcBef>
                <a:spcPts val="0"/>
              </a:spcBef>
              <a:spcAft>
                <a:spcPts val="0"/>
              </a:spcAft>
              <a:buNone/>
              <a:defRPr sz="4900">
                <a:solidFill>
                  <a:schemeClr val="dk1"/>
                </a:solidFill>
                <a:latin typeface="Arial"/>
                <a:ea typeface="Arial"/>
                <a:cs typeface="Arial"/>
                <a:sym typeface="Arial"/>
              </a:defRPr>
            </a:lvl1pPr>
            <a:lvl2pPr marL="0" marR="0" lvl="1" indent="0" algn="r">
              <a:spcBef>
                <a:spcPts val="0"/>
              </a:spcBef>
              <a:spcAft>
                <a:spcPts val="0"/>
              </a:spcAft>
              <a:buNone/>
              <a:defRPr sz="4900">
                <a:solidFill>
                  <a:schemeClr val="dk1"/>
                </a:solidFill>
                <a:latin typeface="Arial"/>
                <a:ea typeface="Arial"/>
                <a:cs typeface="Arial"/>
                <a:sym typeface="Arial"/>
              </a:defRPr>
            </a:lvl2pPr>
            <a:lvl3pPr marL="0" marR="0" lvl="2" indent="0" algn="r">
              <a:spcBef>
                <a:spcPts val="0"/>
              </a:spcBef>
              <a:spcAft>
                <a:spcPts val="0"/>
              </a:spcAft>
              <a:buNone/>
              <a:defRPr sz="4900">
                <a:solidFill>
                  <a:schemeClr val="dk1"/>
                </a:solidFill>
                <a:latin typeface="Arial"/>
                <a:ea typeface="Arial"/>
                <a:cs typeface="Arial"/>
                <a:sym typeface="Arial"/>
              </a:defRPr>
            </a:lvl3pPr>
            <a:lvl4pPr marL="0" marR="0" lvl="3" indent="0" algn="r">
              <a:spcBef>
                <a:spcPts val="0"/>
              </a:spcBef>
              <a:spcAft>
                <a:spcPts val="0"/>
              </a:spcAft>
              <a:buNone/>
              <a:defRPr sz="4900">
                <a:solidFill>
                  <a:schemeClr val="dk1"/>
                </a:solidFill>
                <a:latin typeface="Arial"/>
                <a:ea typeface="Arial"/>
                <a:cs typeface="Arial"/>
                <a:sym typeface="Arial"/>
              </a:defRPr>
            </a:lvl4pPr>
            <a:lvl5pPr marL="0" marR="0" lvl="4" indent="0" algn="r">
              <a:spcBef>
                <a:spcPts val="0"/>
              </a:spcBef>
              <a:spcAft>
                <a:spcPts val="0"/>
              </a:spcAft>
              <a:buNone/>
              <a:defRPr sz="4900">
                <a:solidFill>
                  <a:schemeClr val="dk1"/>
                </a:solidFill>
                <a:latin typeface="Arial"/>
                <a:ea typeface="Arial"/>
                <a:cs typeface="Arial"/>
                <a:sym typeface="Arial"/>
              </a:defRPr>
            </a:lvl5pPr>
            <a:lvl6pPr marL="0" marR="0" lvl="5" indent="0" algn="r">
              <a:spcBef>
                <a:spcPts val="0"/>
              </a:spcBef>
              <a:spcAft>
                <a:spcPts val="0"/>
              </a:spcAft>
              <a:buNone/>
              <a:defRPr sz="4900">
                <a:solidFill>
                  <a:schemeClr val="dk1"/>
                </a:solidFill>
                <a:latin typeface="Arial"/>
                <a:ea typeface="Arial"/>
                <a:cs typeface="Arial"/>
                <a:sym typeface="Arial"/>
              </a:defRPr>
            </a:lvl6pPr>
            <a:lvl7pPr marL="0" marR="0" lvl="6" indent="0" algn="r">
              <a:spcBef>
                <a:spcPts val="0"/>
              </a:spcBef>
              <a:spcAft>
                <a:spcPts val="0"/>
              </a:spcAft>
              <a:buNone/>
              <a:defRPr sz="4900">
                <a:solidFill>
                  <a:schemeClr val="dk1"/>
                </a:solidFill>
                <a:latin typeface="Arial"/>
                <a:ea typeface="Arial"/>
                <a:cs typeface="Arial"/>
                <a:sym typeface="Arial"/>
              </a:defRPr>
            </a:lvl7pPr>
            <a:lvl8pPr marL="0" marR="0" lvl="7" indent="0" algn="r">
              <a:spcBef>
                <a:spcPts val="0"/>
              </a:spcBef>
              <a:spcAft>
                <a:spcPts val="0"/>
              </a:spcAft>
              <a:buNone/>
              <a:defRPr sz="4900">
                <a:solidFill>
                  <a:schemeClr val="dk1"/>
                </a:solidFill>
                <a:latin typeface="Arial"/>
                <a:ea typeface="Arial"/>
                <a:cs typeface="Arial"/>
                <a:sym typeface="Arial"/>
              </a:defRPr>
            </a:lvl8pPr>
            <a:lvl9pPr marL="0" marR="0" lvl="8" indent="0" algn="r">
              <a:spcBef>
                <a:spcPts val="0"/>
              </a:spcBef>
              <a:spcAft>
                <a:spcPts val="0"/>
              </a:spcAft>
              <a:buNone/>
              <a:defRPr sz="4900">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4"/>
        <p:cNvGrpSpPr/>
        <p:nvPr/>
      </p:nvGrpSpPr>
      <p:grpSpPr>
        <a:xfrm>
          <a:off x="0" y="0"/>
          <a:ext cx="0" cy="0"/>
          <a:chOff x="0" y="0"/>
          <a:chExt cx="0" cy="0"/>
        </a:xfrm>
      </p:grpSpPr>
      <p:sp>
        <p:nvSpPr>
          <p:cNvPr id="45" name="Google Shape;45;p8"/>
          <p:cNvSpPr txBox="1">
            <a:spLocks noGrp="1"/>
          </p:cNvSpPr>
          <p:nvPr>
            <p:ph type="title"/>
          </p:nvPr>
        </p:nvSpPr>
        <p:spPr>
          <a:xfrm>
            <a:off x="2195513" y="1319213"/>
            <a:ext cx="39501763" cy="5486400"/>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46" name="Google Shape;46;p8"/>
          <p:cNvSpPr txBox="1">
            <a:spLocks noGrp="1"/>
          </p:cNvSpPr>
          <p:nvPr>
            <p:ph type="body" idx="1"/>
          </p:nvPr>
        </p:nvSpPr>
        <p:spPr>
          <a:xfrm>
            <a:off x="2193925" y="7368989"/>
            <a:ext cx="19392902" cy="3070972"/>
          </a:xfrm>
          <a:prstGeom prst="rect">
            <a:avLst/>
          </a:prstGeom>
          <a:noFill/>
          <a:ln>
            <a:noFill/>
          </a:ln>
        </p:spPr>
        <p:txBody>
          <a:bodyPr spcFirstLastPara="1" wrap="square" lIns="428450" tIns="214225" rIns="428450" bIns="214225" anchor="b" anchorCtr="0">
            <a:noAutofit/>
          </a:bodyPr>
          <a:lstStyle>
            <a:lvl1pPr marL="457200" lvl="0" indent="-228600" algn="l">
              <a:spcBef>
                <a:spcPts val="360"/>
              </a:spcBef>
              <a:spcAft>
                <a:spcPts val="0"/>
              </a:spcAft>
              <a:buClr>
                <a:schemeClr val="dk1"/>
              </a:buClr>
              <a:buSzPts val="1800"/>
              <a:buFont typeface="Arial"/>
              <a:buNone/>
              <a:defRPr sz="1800" b="1"/>
            </a:lvl1pPr>
            <a:lvl2pPr marL="914400" lvl="1" indent="-228600" algn="l">
              <a:spcBef>
                <a:spcPts val="300"/>
              </a:spcBef>
              <a:spcAft>
                <a:spcPts val="0"/>
              </a:spcAft>
              <a:buClr>
                <a:schemeClr val="dk1"/>
              </a:buClr>
              <a:buSzPts val="1500"/>
              <a:buFont typeface="Arial"/>
              <a:buNone/>
              <a:defRPr sz="1500" b="1"/>
            </a:lvl2pPr>
            <a:lvl3pPr marL="1371600" lvl="2" indent="-228600" algn="l">
              <a:spcBef>
                <a:spcPts val="270"/>
              </a:spcBef>
              <a:spcAft>
                <a:spcPts val="0"/>
              </a:spcAft>
              <a:buClr>
                <a:schemeClr val="dk1"/>
              </a:buClr>
              <a:buSzPts val="1350"/>
              <a:buFont typeface="Arial"/>
              <a:buNone/>
              <a:defRPr sz="1350" b="1"/>
            </a:lvl3pPr>
            <a:lvl4pPr marL="1828800" lvl="3" indent="-228600" algn="l">
              <a:spcBef>
                <a:spcPts val="240"/>
              </a:spcBef>
              <a:spcAft>
                <a:spcPts val="0"/>
              </a:spcAft>
              <a:buClr>
                <a:schemeClr val="dk1"/>
              </a:buClr>
              <a:buSzPts val="1200"/>
              <a:buFont typeface="Arial"/>
              <a:buNone/>
              <a:defRPr sz="1200" b="1"/>
            </a:lvl4pPr>
            <a:lvl5pPr marL="2286000" lvl="4" indent="-228600" algn="l">
              <a:spcBef>
                <a:spcPts val="240"/>
              </a:spcBef>
              <a:spcAft>
                <a:spcPts val="0"/>
              </a:spcAft>
              <a:buClr>
                <a:schemeClr val="dk1"/>
              </a:buClr>
              <a:buSzPts val="1200"/>
              <a:buFont typeface="Arial"/>
              <a:buNone/>
              <a:defRPr sz="1200" b="1"/>
            </a:lvl5pPr>
            <a:lvl6pPr marL="2743200" lvl="5" indent="-228600" algn="l">
              <a:spcBef>
                <a:spcPts val="240"/>
              </a:spcBef>
              <a:spcAft>
                <a:spcPts val="0"/>
              </a:spcAft>
              <a:buClr>
                <a:schemeClr val="dk1"/>
              </a:buClr>
              <a:buSzPts val="1200"/>
              <a:buFont typeface="Arial"/>
              <a:buNone/>
              <a:defRPr sz="1200" b="1"/>
            </a:lvl6pPr>
            <a:lvl7pPr marL="3200400" lvl="6" indent="-228600" algn="l">
              <a:spcBef>
                <a:spcPts val="240"/>
              </a:spcBef>
              <a:spcAft>
                <a:spcPts val="0"/>
              </a:spcAft>
              <a:buClr>
                <a:schemeClr val="dk1"/>
              </a:buClr>
              <a:buSzPts val="1200"/>
              <a:buFont typeface="Arial"/>
              <a:buNone/>
              <a:defRPr sz="1200" b="1"/>
            </a:lvl7pPr>
            <a:lvl8pPr marL="3657600" lvl="7" indent="-228600" algn="l">
              <a:spcBef>
                <a:spcPts val="240"/>
              </a:spcBef>
              <a:spcAft>
                <a:spcPts val="0"/>
              </a:spcAft>
              <a:buClr>
                <a:schemeClr val="dk1"/>
              </a:buClr>
              <a:buSzPts val="1200"/>
              <a:buFont typeface="Arial"/>
              <a:buNone/>
              <a:defRPr sz="1200" b="1"/>
            </a:lvl8pPr>
            <a:lvl9pPr marL="4114800" lvl="8" indent="-228600" algn="l">
              <a:spcBef>
                <a:spcPts val="240"/>
              </a:spcBef>
              <a:spcAft>
                <a:spcPts val="0"/>
              </a:spcAft>
              <a:buClr>
                <a:schemeClr val="dk1"/>
              </a:buClr>
              <a:buSzPts val="1200"/>
              <a:buFont typeface="Arial"/>
              <a:buNone/>
              <a:defRPr sz="1200" b="1"/>
            </a:lvl9pPr>
          </a:lstStyle>
          <a:p>
            <a:endParaRPr/>
          </a:p>
        </p:txBody>
      </p:sp>
      <p:sp>
        <p:nvSpPr>
          <p:cNvPr id="47" name="Google Shape;47;p8"/>
          <p:cNvSpPr txBox="1">
            <a:spLocks noGrp="1"/>
          </p:cNvSpPr>
          <p:nvPr>
            <p:ph type="body" idx="2"/>
          </p:nvPr>
        </p:nvSpPr>
        <p:spPr>
          <a:xfrm>
            <a:off x="2193925" y="10439962"/>
            <a:ext cx="19392902" cy="18965395"/>
          </a:xfrm>
          <a:prstGeom prst="rect">
            <a:avLst/>
          </a:prstGeom>
          <a:noFill/>
          <a:ln>
            <a:noFill/>
          </a:ln>
        </p:spPr>
        <p:txBody>
          <a:bodyPr spcFirstLastPara="1" wrap="square" lIns="428450" tIns="214225" rIns="428450" bIns="214225" anchor="t" anchorCtr="0">
            <a:noAutofit/>
          </a:bodyPr>
          <a:lstStyle>
            <a:lvl1pPr marL="457200" lvl="0" indent="-342900" algn="l">
              <a:spcBef>
                <a:spcPts val="360"/>
              </a:spcBef>
              <a:spcAft>
                <a:spcPts val="0"/>
              </a:spcAft>
              <a:buClr>
                <a:schemeClr val="dk1"/>
              </a:buClr>
              <a:buSzPts val="1800"/>
              <a:buFont typeface="Arial"/>
              <a:buChar char="•"/>
              <a:defRPr sz="1800"/>
            </a:lvl1pPr>
            <a:lvl2pPr marL="914400" lvl="1" indent="-323850" algn="l">
              <a:spcBef>
                <a:spcPts val="300"/>
              </a:spcBef>
              <a:spcAft>
                <a:spcPts val="0"/>
              </a:spcAft>
              <a:buClr>
                <a:schemeClr val="dk1"/>
              </a:buClr>
              <a:buSzPts val="1500"/>
              <a:buFont typeface="Arial"/>
              <a:buChar char="–"/>
              <a:defRPr sz="1500"/>
            </a:lvl2pPr>
            <a:lvl3pPr marL="1371600" lvl="2" indent="-314325" algn="l">
              <a:spcBef>
                <a:spcPts val="270"/>
              </a:spcBef>
              <a:spcAft>
                <a:spcPts val="0"/>
              </a:spcAft>
              <a:buClr>
                <a:schemeClr val="dk1"/>
              </a:buClr>
              <a:buSzPts val="1350"/>
              <a:buFont typeface="Arial"/>
              <a:buChar char="•"/>
              <a:defRPr sz="1350"/>
            </a:lvl3pPr>
            <a:lvl4pPr marL="1828800" lvl="3" indent="-304800" algn="l">
              <a:spcBef>
                <a:spcPts val="240"/>
              </a:spcBef>
              <a:spcAft>
                <a:spcPts val="0"/>
              </a:spcAft>
              <a:buClr>
                <a:schemeClr val="dk1"/>
              </a:buClr>
              <a:buSzPts val="1200"/>
              <a:buFont typeface="Arial"/>
              <a:buChar char="–"/>
              <a:defRPr sz="1200"/>
            </a:lvl4pPr>
            <a:lvl5pPr marL="2286000" lvl="4" indent="-304800" algn="l">
              <a:spcBef>
                <a:spcPts val="240"/>
              </a:spcBef>
              <a:spcAft>
                <a:spcPts val="0"/>
              </a:spcAft>
              <a:buClr>
                <a:schemeClr val="dk1"/>
              </a:buClr>
              <a:buSzPts val="1200"/>
              <a:buFont typeface="Arial"/>
              <a:buChar char="»"/>
              <a:defRPr sz="1200"/>
            </a:lvl5pPr>
            <a:lvl6pPr marL="2743200" lvl="5" indent="-304800" algn="l">
              <a:spcBef>
                <a:spcPts val="240"/>
              </a:spcBef>
              <a:spcAft>
                <a:spcPts val="0"/>
              </a:spcAft>
              <a:buClr>
                <a:schemeClr val="dk1"/>
              </a:buClr>
              <a:buSzPts val="1200"/>
              <a:buFont typeface="Arial"/>
              <a:buChar char="»"/>
              <a:defRPr sz="1200"/>
            </a:lvl6pPr>
            <a:lvl7pPr marL="3200400" lvl="6" indent="-304800" algn="l">
              <a:spcBef>
                <a:spcPts val="240"/>
              </a:spcBef>
              <a:spcAft>
                <a:spcPts val="0"/>
              </a:spcAft>
              <a:buClr>
                <a:schemeClr val="dk1"/>
              </a:buClr>
              <a:buSzPts val="1200"/>
              <a:buFont typeface="Arial"/>
              <a:buChar char="»"/>
              <a:defRPr sz="1200"/>
            </a:lvl7pPr>
            <a:lvl8pPr marL="3657600" lvl="7" indent="-304800" algn="l">
              <a:spcBef>
                <a:spcPts val="240"/>
              </a:spcBef>
              <a:spcAft>
                <a:spcPts val="0"/>
              </a:spcAft>
              <a:buClr>
                <a:schemeClr val="dk1"/>
              </a:buClr>
              <a:buSzPts val="1200"/>
              <a:buFont typeface="Arial"/>
              <a:buChar char="»"/>
              <a:defRPr sz="1200"/>
            </a:lvl8pPr>
            <a:lvl9pPr marL="4114800" lvl="8" indent="-304800" algn="l">
              <a:spcBef>
                <a:spcPts val="240"/>
              </a:spcBef>
              <a:spcAft>
                <a:spcPts val="0"/>
              </a:spcAft>
              <a:buClr>
                <a:schemeClr val="dk1"/>
              </a:buClr>
              <a:buSzPts val="1200"/>
              <a:buFont typeface="Arial"/>
              <a:buChar char="»"/>
              <a:defRPr sz="1200"/>
            </a:lvl9pPr>
          </a:lstStyle>
          <a:p>
            <a:endParaRPr/>
          </a:p>
        </p:txBody>
      </p:sp>
      <p:sp>
        <p:nvSpPr>
          <p:cNvPr id="48" name="Google Shape;48;p8"/>
          <p:cNvSpPr txBox="1">
            <a:spLocks noGrp="1"/>
          </p:cNvSpPr>
          <p:nvPr>
            <p:ph type="body" idx="3"/>
          </p:nvPr>
        </p:nvSpPr>
        <p:spPr>
          <a:xfrm>
            <a:off x="22296438" y="7368989"/>
            <a:ext cx="19400837" cy="3070972"/>
          </a:xfrm>
          <a:prstGeom prst="rect">
            <a:avLst/>
          </a:prstGeom>
          <a:noFill/>
          <a:ln>
            <a:noFill/>
          </a:ln>
        </p:spPr>
        <p:txBody>
          <a:bodyPr spcFirstLastPara="1" wrap="square" lIns="428450" tIns="214225" rIns="428450" bIns="214225" anchor="b" anchorCtr="0">
            <a:noAutofit/>
          </a:bodyPr>
          <a:lstStyle>
            <a:lvl1pPr marL="457200" lvl="0" indent="-228600" algn="l">
              <a:spcBef>
                <a:spcPts val="360"/>
              </a:spcBef>
              <a:spcAft>
                <a:spcPts val="0"/>
              </a:spcAft>
              <a:buClr>
                <a:schemeClr val="dk1"/>
              </a:buClr>
              <a:buSzPts val="1800"/>
              <a:buFont typeface="Arial"/>
              <a:buNone/>
              <a:defRPr sz="1800" b="1"/>
            </a:lvl1pPr>
            <a:lvl2pPr marL="914400" lvl="1" indent="-228600" algn="l">
              <a:spcBef>
                <a:spcPts val="300"/>
              </a:spcBef>
              <a:spcAft>
                <a:spcPts val="0"/>
              </a:spcAft>
              <a:buClr>
                <a:schemeClr val="dk1"/>
              </a:buClr>
              <a:buSzPts val="1500"/>
              <a:buFont typeface="Arial"/>
              <a:buNone/>
              <a:defRPr sz="1500" b="1"/>
            </a:lvl2pPr>
            <a:lvl3pPr marL="1371600" lvl="2" indent="-228600" algn="l">
              <a:spcBef>
                <a:spcPts val="270"/>
              </a:spcBef>
              <a:spcAft>
                <a:spcPts val="0"/>
              </a:spcAft>
              <a:buClr>
                <a:schemeClr val="dk1"/>
              </a:buClr>
              <a:buSzPts val="1350"/>
              <a:buFont typeface="Arial"/>
              <a:buNone/>
              <a:defRPr sz="1350" b="1"/>
            </a:lvl3pPr>
            <a:lvl4pPr marL="1828800" lvl="3" indent="-228600" algn="l">
              <a:spcBef>
                <a:spcPts val="240"/>
              </a:spcBef>
              <a:spcAft>
                <a:spcPts val="0"/>
              </a:spcAft>
              <a:buClr>
                <a:schemeClr val="dk1"/>
              </a:buClr>
              <a:buSzPts val="1200"/>
              <a:buFont typeface="Arial"/>
              <a:buNone/>
              <a:defRPr sz="1200" b="1"/>
            </a:lvl4pPr>
            <a:lvl5pPr marL="2286000" lvl="4" indent="-228600" algn="l">
              <a:spcBef>
                <a:spcPts val="240"/>
              </a:spcBef>
              <a:spcAft>
                <a:spcPts val="0"/>
              </a:spcAft>
              <a:buClr>
                <a:schemeClr val="dk1"/>
              </a:buClr>
              <a:buSzPts val="1200"/>
              <a:buFont typeface="Arial"/>
              <a:buNone/>
              <a:defRPr sz="1200" b="1"/>
            </a:lvl5pPr>
            <a:lvl6pPr marL="2743200" lvl="5" indent="-228600" algn="l">
              <a:spcBef>
                <a:spcPts val="240"/>
              </a:spcBef>
              <a:spcAft>
                <a:spcPts val="0"/>
              </a:spcAft>
              <a:buClr>
                <a:schemeClr val="dk1"/>
              </a:buClr>
              <a:buSzPts val="1200"/>
              <a:buFont typeface="Arial"/>
              <a:buNone/>
              <a:defRPr sz="1200" b="1"/>
            </a:lvl6pPr>
            <a:lvl7pPr marL="3200400" lvl="6" indent="-228600" algn="l">
              <a:spcBef>
                <a:spcPts val="240"/>
              </a:spcBef>
              <a:spcAft>
                <a:spcPts val="0"/>
              </a:spcAft>
              <a:buClr>
                <a:schemeClr val="dk1"/>
              </a:buClr>
              <a:buSzPts val="1200"/>
              <a:buFont typeface="Arial"/>
              <a:buNone/>
              <a:defRPr sz="1200" b="1"/>
            </a:lvl7pPr>
            <a:lvl8pPr marL="3657600" lvl="7" indent="-228600" algn="l">
              <a:spcBef>
                <a:spcPts val="240"/>
              </a:spcBef>
              <a:spcAft>
                <a:spcPts val="0"/>
              </a:spcAft>
              <a:buClr>
                <a:schemeClr val="dk1"/>
              </a:buClr>
              <a:buSzPts val="1200"/>
              <a:buFont typeface="Arial"/>
              <a:buNone/>
              <a:defRPr sz="1200" b="1"/>
            </a:lvl8pPr>
            <a:lvl9pPr marL="4114800" lvl="8" indent="-228600" algn="l">
              <a:spcBef>
                <a:spcPts val="240"/>
              </a:spcBef>
              <a:spcAft>
                <a:spcPts val="0"/>
              </a:spcAft>
              <a:buClr>
                <a:schemeClr val="dk1"/>
              </a:buClr>
              <a:buSzPts val="1200"/>
              <a:buFont typeface="Arial"/>
              <a:buNone/>
              <a:defRPr sz="1200" b="1"/>
            </a:lvl9pPr>
          </a:lstStyle>
          <a:p>
            <a:endParaRPr/>
          </a:p>
        </p:txBody>
      </p:sp>
      <p:sp>
        <p:nvSpPr>
          <p:cNvPr id="49" name="Google Shape;49;p8"/>
          <p:cNvSpPr txBox="1">
            <a:spLocks noGrp="1"/>
          </p:cNvSpPr>
          <p:nvPr>
            <p:ph type="body" idx="4"/>
          </p:nvPr>
        </p:nvSpPr>
        <p:spPr>
          <a:xfrm>
            <a:off x="22296438" y="10439962"/>
            <a:ext cx="19400837" cy="18965395"/>
          </a:xfrm>
          <a:prstGeom prst="rect">
            <a:avLst/>
          </a:prstGeom>
          <a:noFill/>
          <a:ln>
            <a:noFill/>
          </a:ln>
        </p:spPr>
        <p:txBody>
          <a:bodyPr spcFirstLastPara="1" wrap="square" lIns="428450" tIns="214225" rIns="428450" bIns="214225" anchor="t" anchorCtr="0">
            <a:noAutofit/>
          </a:bodyPr>
          <a:lstStyle>
            <a:lvl1pPr marL="457200" lvl="0" indent="-342900" algn="l">
              <a:spcBef>
                <a:spcPts val="360"/>
              </a:spcBef>
              <a:spcAft>
                <a:spcPts val="0"/>
              </a:spcAft>
              <a:buClr>
                <a:schemeClr val="dk1"/>
              </a:buClr>
              <a:buSzPts val="1800"/>
              <a:buFont typeface="Arial"/>
              <a:buChar char="•"/>
              <a:defRPr sz="1800"/>
            </a:lvl1pPr>
            <a:lvl2pPr marL="914400" lvl="1" indent="-323850" algn="l">
              <a:spcBef>
                <a:spcPts val="300"/>
              </a:spcBef>
              <a:spcAft>
                <a:spcPts val="0"/>
              </a:spcAft>
              <a:buClr>
                <a:schemeClr val="dk1"/>
              </a:buClr>
              <a:buSzPts val="1500"/>
              <a:buFont typeface="Arial"/>
              <a:buChar char="–"/>
              <a:defRPr sz="1500"/>
            </a:lvl2pPr>
            <a:lvl3pPr marL="1371600" lvl="2" indent="-314325" algn="l">
              <a:spcBef>
                <a:spcPts val="270"/>
              </a:spcBef>
              <a:spcAft>
                <a:spcPts val="0"/>
              </a:spcAft>
              <a:buClr>
                <a:schemeClr val="dk1"/>
              </a:buClr>
              <a:buSzPts val="1350"/>
              <a:buFont typeface="Arial"/>
              <a:buChar char="•"/>
              <a:defRPr sz="1350"/>
            </a:lvl3pPr>
            <a:lvl4pPr marL="1828800" lvl="3" indent="-304800" algn="l">
              <a:spcBef>
                <a:spcPts val="240"/>
              </a:spcBef>
              <a:spcAft>
                <a:spcPts val="0"/>
              </a:spcAft>
              <a:buClr>
                <a:schemeClr val="dk1"/>
              </a:buClr>
              <a:buSzPts val="1200"/>
              <a:buFont typeface="Arial"/>
              <a:buChar char="–"/>
              <a:defRPr sz="1200"/>
            </a:lvl4pPr>
            <a:lvl5pPr marL="2286000" lvl="4" indent="-304800" algn="l">
              <a:spcBef>
                <a:spcPts val="240"/>
              </a:spcBef>
              <a:spcAft>
                <a:spcPts val="0"/>
              </a:spcAft>
              <a:buClr>
                <a:schemeClr val="dk1"/>
              </a:buClr>
              <a:buSzPts val="1200"/>
              <a:buFont typeface="Arial"/>
              <a:buChar char="»"/>
              <a:defRPr sz="1200"/>
            </a:lvl5pPr>
            <a:lvl6pPr marL="2743200" lvl="5" indent="-304800" algn="l">
              <a:spcBef>
                <a:spcPts val="240"/>
              </a:spcBef>
              <a:spcAft>
                <a:spcPts val="0"/>
              </a:spcAft>
              <a:buClr>
                <a:schemeClr val="dk1"/>
              </a:buClr>
              <a:buSzPts val="1200"/>
              <a:buFont typeface="Arial"/>
              <a:buChar char="»"/>
              <a:defRPr sz="1200"/>
            </a:lvl6pPr>
            <a:lvl7pPr marL="3200400" lvl="6" indent="-304800" algn="l">
              <a:spcBef>
                <a:spcPts val="240"/>
              </a:spcBef>
              <a:spcAft>
                <a:spcPts val="0"/>
              </a:spcAft>
              <a:buClr>
                <a:schemeClr val="dk1"/>
              </a:buClr>
              <a:buSzPts val="1200"/>
              <a:buFont typeface="Arial"/>
              <a:buChar char="»"/>
              <a:defRPr sz="1200"/>
            </a:lvl7pPr>
            <a:lvl8pPr marL="3657600" lvl="7" indent="-304800" algn="l">
              <a:spcBef>
                <a:spcPts val="240"/>
              </a:spcBef>
              <a:spcAft>
                <a:spcPts val="0"/>
              </a:spcAft>
              <a:buClr>
                <a:schemeClr val="dk1"/>
              </a:buClr>
              <a:buSzPts val="1200"/>
              <a:buFont typeface="Arial"/>
              <a:buChar char="»"/>
              <a:defRPr sz="1200"/>
            </a:lvl8pPr>
            <a:lvl9pPr marL="4114800" lvl="8" indent="-304800" algn="l">
              <a:spcBef>
                <a:spcPts val="240"/>
              </a:spcBef>
              <a:spcAft>
                <a:spcPts val="0"/>
              </a:spcAft>
              <a:buClr>
                <a:schemeClr val="dk1"/>
              </a:buClr>
              <a:buSzPts val="1200"/>
              <a:buFont typeface="Arial"/>
              <a:buChar char="»"/>
              <a:defRPr sz="1200"/>
            </a:lvl9pPr>
          </a:lstStyle>
          <a:p>
            <a:endParaRPr/>
          </a:p>
        </p:txBody>
      </p:sp>
      <p:sp>
        <p:nvSpPr>
          <p:cNvPr id="50" name="Google Shape;50;p8"/>
          <p:cNvSpPr txBox="1">
            <a:spLocks noGrp="1"/>
          </p:cNvSpPr>
          <p:nvPr>
            <p:ph type="dt" idx="10"/>
          </p:nvPr>
        </p:nvSpPr>
        <p:spPr>
          <a:xfrm>
            <a:off x="2193925" y="29976763"/>
            <a:ext cx="10240963" cy="2286000"/>
          </a:xfrm>
          <a:prstGeom prst="rect">
            <a:avLst/>
          </a:prstGeom>
          <a:noFill/>
          <a:ln>
            <a:noFill/>
          </a:ln>
        </p:spPr>
        <p:txBody>
          <a:bodyPr spcFirstLastPara="1" wrap="square" lIns="428450" tIns="214225" rIns="428450" bIns="214225"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8"/>
          <p:cNvSpPr txBox="1">
            <a:spLocks noGrp="1"/>
          </p:cNvSpPr>
          <p:nvPr>
            <p:ph type="ftr" idx="11"/>
          </p:nvPr>
        </p:nvSpPr>
        <p:spPr>
          <a:xfrm>
            <a:off x="14997113" y="29976763"/>
            <a:ext cx="13898562" cy="2286000"/>
          </a:xfrm>
          <a:prstGeom prst="rect">
            <a:avLst/>
          </a:prstGeom>
          <a:noFill/>
          <a:ln>
            <a:noFill/>
          </a:ln>
        </p:spPr>
        <p:txBody>
          <a:bodyPr spcFirstLastPara="1" wrap="square" lIns="428450" tIns="214225" rIns="428450" bIns="214225" anchor="t"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8"/>
          <p:cNvSpPr txBox="1">
            <a:spLocks noGrp="1"/>
          </p:cNvSpPr>
          <p:nvPr>
            <p:ph type="sldNum" idx="12"/>
          </p:nvPr>
        </p:nvSpPr>
        <p:spPr>
          <a:xfrm>
            <a:off x="31456313" y="29976763"/>
            <a:ext cx="10240962" cy="2286000"/>
          </a:xfrm>
          <a:prstGeom prst="rect">
            <a:avLst/>
          </a:prstGeom>
          <a:noFill/>
          <a:ln>
            <a:noFill/>
          </a:ln>
        </p:spPr>
        <p:txBody>
          <a:bodyPr spcFirstLastPara="1" wrap="square" lIns="428450" tIns="214225" rIns="428450" bIns="214225" anchor="t" anchorCtr="0">
            <a:noAutofit/>
          </a:bodyPr>
          <a:lstStyle>
            <a:lvl1pPr marL="0" marR="0" lvl="0" indent="0" algn="r">
              <a:spcBef>
                <a:spcPts val="0"/>
              </a:spcBef>
              <a:spcAft>
                <a:spcPts val="0"/>
              </a:spcAft>
              <a:buNone/>
              <a:defRPr sz="4900">
                <a:solidFill>
                  <a:schemeClr val="dk1"/>
                </a:solidFill>
                <a:latin typeface="Arial"/>
                <a:ea typeface="Arial"/>
                <a:cs typeface="Arial"/>
                <a:sym typeface="Arial"/>
              </a:defRPr>
            </a:lvl1pPr>
            <a:lvl2pPr marL="0" marR="0" lvl="1" indent="0" algn="r">
              <a:spcBef>
                <a:spcPts val="0"/>
              </a:spcBef>
              <a:spcAft>
                <a:spcPts val="0"/>
              </a:spcAft>
              <a:buNone/>
              <a:defRPr sz="4900">
                <a:solidFill>
                  <a:schemeClr val="dk1"/>
                </a:solidFill>
                <a:latin typeface="Arial"/>
                <a:ea typeface="Arial"/>
                <a:cs typeface="Arial"/>
                <a:sym typeface="Arial"/>
              </a:defRPr>
            </a:lvl2pPr>
            <a:lvl3pPr marL="0" marR="0" lvl="2" indent="0" algn="r">
              <a:spcBef>
                <a:spcPts val="0"/>
              </a:spcBef>
              <a:spcAft>
                <a:spcPts val="0"/>
              </a:spcAft>
              <a:buNone/>
              <a:defRPr sz="4900">
                <a:solidFill>
                  <a:schemeClr val="dk1"/>
                </a:solidFill>
                <a:latin typeface="Arial"/>
                <a:ea typeface="Arial"/>
                <a:cs typeface="Arial"/>
                <a:sym typeface="Arial"/>
              </a:defRPr>
            </a:lvl3pPr>
            <a:lvl4pPr marL="0" marR="0" lvl="3" indent="0" algn="r">
              <a:spcBef>
                <a:spcPts val="0"/>
              </a:spcBef>
              <a:spcAft>
                <a:spcPts val="0"/>
              </a:spcAft>
              <a:buNone/>
              <a:defRPr sz="4900">
                <a:solidFill>
                  <a:schemeClr val="dk1"/>
                </a:solidFill>
                <a:latin typeface="Arial"/>
                <a:ea typeface="Arial"/>
                <a:cs typeface="Arial"/>
                <a:sym typeface="Arial"/>
              </a:defRPr>
            </a:lvl4pPr>
            <a:lvl5pPr marL="0" marR="0" lvl="4" indent="0" algn="r">
              <a:spcBef>
                <a:spcPts val="0"/>
              </a:spcBef>
              <a:spcAft>
                <a:spcPts val="0"/>
              </a:spcAft>
              <a:buNone/>
              <a:defRPr sz="4900">
                <a:solidFill>
                  <a:schemeClr val="dk1"/>
                </a:solidFill>
                <a:latin typeface="Arial"/>
                <a:ea typeface="Arial"/>
                <a:cs typeface="Arial"/>
                <a:sym typeface="Arial"/>
              </a:defRPr>
            </a:lvl5pPr>
            <a:lvl6pPr marL="0" marR="0" lvl="5" indent="0" algn="r">
              <a:spcBef>
                <a:spcPts val="0"/>
              </a:spcBef>
              <a:spcAft>
                <a:spcPts val="0"/>
              </a:spcAft>
              <a:buNone/>
              <a:defRPr sz="4900">
                <a:solidFill>
                  <a:schemeClr val="dk1"/>
                </a:solidFill>
                <a:latin typeface="Arial"/>
                <a:ea typeface="Arial"/>
                <a:cs typeface="Arial"/>
                <a:sym typeface="Arial"/>
              </a:defRPr>
            </a:lvl6pPr>
            <a:lvl7pPr marL="0" marR="0" lvl="6" indent="0" algn="r">
              <a:spcBef>
                <a:spcPts val="0"/>
              </a:spcBef>
              <a:spcAft>
                <a:spcPts val="0"/>
              </a:spcAft>
              <a:buNone/>
              <a:defRPr sz="4900">
                <a:solidFill>
                  <a:schemeClr val="dk1"/>
                </a:solidFill>
                <a:latin typeface="Arial"/>
                <a:ea typeface="Arial"/>
                <a:cs typeface="Arial"/>
                <a:sym typeface="Arial"/>
              </a:defRPr>
            </a:lvl7pPr>
            <a:lvl8pPr marL="0" marR="0" lvl="7" indent="0" algn="r">
              <a:spcBef>
                <a:spcPts val="0"/>
              </a:spcBef>
              <a:spcAft>
                <a:spcPts val="0"/>
              </a:spcAft>
              <a:buNone/>
              <a:defRPr sz="4900">
                <a:solidFill>
                  <a:schemeClr val="dk1"/>
                </a:solidFill>
                <a:latin typeface="Arial"/>
                <a:ea typeface="Arial"/>
                <a:cs typeface="Arial"/>
                <a:sym typeface="Arial"/>
              </a:defRPr>
            </a:lvl8pPr>
            <a:lvl9pPr marL="0" marR="0" lvl="8" indent="0" algn="r">
              <a:spcBef>
                <a:spcPts val="0"/>
              </a:spcBef>
              <a:spcAft>
                <a:spcPts val="0"/>
              </a:spcAft>
              <a:buNone/>
              <a:defRPr sz="4900">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3"/>
        <p:cNvGrpSpPr/>
        <p:nvPr/>
      </p:nvGrpSpPr>
      <p:grpSpPr>
        <a:xfrm>
          <a:off x="0" y="0"/>
          <a:ext cx="0" cy="0"/>
          <a:chOff x="0" y="0"/>
          <a:chExt cx="0" cy="0"/>
        </a:xfrm>
      </p:grpSpPr>
      <p:sp>
        <p:nvSpPr>
          <p:cNvPr id="54" name="Google Shape;54;p9"/>
          <p:cNvSpPr txBox="1">
            <a:spLocks noGrp="1"/>
          </p:cNvSpPr>
          <p:nvPr>
            <p:ph type="title"/>
          </p:nvPr>
        </p:nvSpPr>
        <p:spPr>
          <a:xfrm>
            <a:off x="2195513" y="1319213"/>
            <a:ext cx="39501763" cy="5486400"/>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55" name="Google Shape;55;p9"/>
          <p:cNvSpPr txBox="1">
            <a:spLocks noGrp="1"/>
          </p:cNvSpPr>
          <p:nvPr>
            <p:ph type="dt" idx="10"/>
          </p:nvPr>
        </p:nvSpPr>
        <p:spPr>
          <a:xfrm>
            <a:off x="2193925" y="29976763"/>
            <a:ext cx="10240963" cy="2286000"/>
          </a:xfrm>
          <a:prstGeom prst="rect">
            <a:avLst/>
          </a:prstGeom>
          <a:noFill/>
          <a:ln>
            <a:noFill/>
          </a:ln>
        </p:spPr>
        <p:txBody>
          <a:bodyPr spcFirstLastPara="1" wrap="square" lIns="428450" tIns="214225" rIns="428450" bIns="214225"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9"/>
          <p:cNvSpPr txBox="1">
            <a:spLocks noGrp="1"/>
          </p:cNvSpPr>
          <p:nvPr>
            <p:ph type="ftr" idx="11"/>
          </p:nvPr>
        </p:nvSpPr>
        <p:spPr>
          <a:xfrm>
            <a:off x="14997113" y="29976763"/>
            <a:ext cx="13898562" cy="2286000"/>
          </a:xfrm>
          <a:prstGeom prst="rect">
            <a:avLst/>
          </a:prstGeom>
          <a:noFill/>
          <a:ln>
            <a:noFill/>
          </a:ln>
        </p:spPr>
        <p:txBody>
          <a:bodyPr spcFirstLastPara="1" wrap="square" lIns="428450" tIns="214225" rIns="428450" bIns="214225" anchor="t"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9"/>
          <p:cNvSpPr txBox="1">
            <a:spLocks noGrp="1"/>
          </p:cNvSpPr>
          <p:nvPr>
            <p:ph type="sldNum" idx="12"/>
          </p:nvPr>
        </p:nvSpPr>
        <p:spPr>
          <a:xfrm>
            <a:off x="31456313" y="29976763"/>
            <a:ext cx="10240962" cy="2286000"/>
          </a:xfrm>
          <a:prstGeom prst="rect">
            <a:avLst/>
          </a:prstGeom>
          <a:noFill/>
          <a:ln>
            <a:noFill/>
          </a:ln>
        </p:spPr>
        <p:txBody>
          <a:bodyPr spcFirstLastPara="1" wrap="square" lIns="428450" tIns="214225" rIns="428450" bIns="214225" anchor="t" anchorCtr="0">
            <a:noAutofit/>
          </a:bodyPr>
          <a:lstStyle>
            <a:lvl1pPr marL="0" marR="0" lvl="0" indent="0" algn="r">
              <a:spcBef>
                <a:spcPts val="0"/>
              </a:spcBef>
              <a:spcAft>
                <a:spcPts val="0"/>
              </a:spcAft>
              <a:buNone/>
              <a:defRPr sz="4900">
                <a:solidFill>
                  <a:schemeClr val="dk1"/>
                </a:solidFill>
                <a:latin typeface="Arial"/>
                <a:ea typeface="Arial"/>
                <a:cs typeface="Arial"/>
                <a:sym typeface="Arial"/>
              </a:defRPr>
            </a:lvl1pPr>
            <a:lvl2pPr marL="0" marR="0" lvl="1" indent="0" algn="r">
              <a:spcBef>
                <a:spcPts val="0"/>
              </a:spcBef>
              <a:spcAft>
                <a:spcPts val="0"/>
              </a:spcAft>
              <a:buNone/>
              <a:defRPr sz="4900">
                <a:solidFill>
                  <a:schemeClr val="dk1"/>
                </a:solidFill>
                <a:latin typeface="Arial"/>
                <a:ea typeface="Arial"/>
                <a:cs typeface="Arial"/>
                <a:sym typeface="Arial"/>
              </a:defRPr>
            </a:lvl2pPr>
            <a:lvl3pPr marL="0" marR="0" lvl="2" indent="0" algn="r">
              <a:spcBef>
                <a:spcPts val="0"/>
              </a:spcBef>
              <a:spcAft>
                <a:spcPts val="0"/>
              </a:spcAft>
              <a:buNone/>
              <a:defRPr sz="4900">
                <a:solidFill>
                  <a:schemeClr val="dk1"/>
                </a:solidFill>
                <a:latin typeface="Arial"/>
                <a:ea typeface="Arial"/>
                <a:cs typeface="Arial"/>
                <a:sym typeface="Arial"/>
              </a:defRPr>
            </a:lvl3pPr>
            <a:lvl4pPr marL="0" marR="0" lvl="3" indent="0" algn="r">
              <a:spcBef>
                <a:spcPts val="0"/>
              </a:spcBef>
              <a:spcAft>
                <a:spcPts val="0"/>
              </a:spcAft>
              <a:buNone/>
              <a:defRPr sz="4900">
                <a:solidFill>
                  <a:schemeClr val="dk1"/>
                </a:solidFill>
                <a:latin typeface="Arial"/>
                <a:ea typeface="Arial"/>
                <a:cs typeface="Arial"/>
                <a:sym typeface="Arial"/>
              </a:defRPr>
            </a:lvl4pPr>
            <a:lvl5pPr marL="0" marR="0" lvl="4" indent="0" algn="r">
              <a:spcBef>
                <a:spcPts val="0"/>
              </a:spcBef>
              <a:spcAft>
                <a:spcPts val="0"/>
              </a:spcAft>
              <a:buNone/>
              <a:defRPr sz="4900">
                <a:solidFill>
                  <a:schemeClr val="dk1"/>
                </a:solidFill>
                <a:latin typeface="Arial"/>
                <a:ea typeface="Arial"/>
                <a:cs typeface="Arial"/>
                <a:sym typeface="Arial"/>
              </a:defRPr>
            </a:lvl5pPr>
            <a:lvl6pPr marL="0" marR="0" lvl="5" indent="0" algn="r">
              <a:spcBef>
                <a:spcPts val="0"/>
              </a:spcBef>
              <a:spcAft>
                <a:spcPts val="0"/>
              </a:spcAft>
              <a:buNone/>
              <a:defRPr sz="4900">
                <a:solidFill>
                  <a:schemeClr val="dk1"/>
                </a:solidFill>
                <a:latin typeface="Arial"/>
                <a:ea typeface="Arial"/>
                <a:cs typeface="Arial"/>
                <a:sym typeface="Arial"/>
              </a:defRPr>
            </a:lvl6pPr>
            <a:lvl7pPr marL="0" marR="0" lvl="6" indent="0" algn="r">
              <a:spcBef>
                <a:spcPts val="0"/>
              </a:spcBef>
              <a:spcAft>
                <a:spcPts val="0"/>
              </a:spcAft>
              <a:buNone/>
              <a:defRPr sz="4900">
                <a:solidFill>
                  <a:schemeClr val="dk1"/>
                </a:solidFill>
                <a:latin typeface="Arial"/>
                <a:ea typeface="Arial"/>
                <a:cs typeface="Arial"/>
                <a:sym typeface="Arial"/>
              </a:defRPr>
            </a:lvl7pPr>
            <a:lvl8pPr marL="0" marR="0" lvl="7" indent="0" algn="r">
              <a:spcBef>
                <a:spcPts val="0"/>
              </a:spcBef>
              <a:spcAft>
                <a:spcPts val="0"/>
              </a:spcAft>
              <a:buNone/>
              <a:defRPr sz="4900">
                <a:solidFill>
                  <a:schemeClr val="dk1"/>
                </a:solidFill>
                <a:latin typeface="Arial"/>
                <a:ea typeface="Arial"/>
                <a:cs typeface="Arial"/>
                <a:sym typeface="Arial"/>
              </a:defRPr>
            </a:lvl8pPr>
            <a:lvl9pPr marL="0" marR="0" lvl="8" indent="0" algn="r">
              <a:spcBef>
                <a:spcPts val="0"/>
              </a:spcBef>
              <a:spcAft>
                <a:spcPts val="0"/>
              </a:spcAft>
              <a:buNone/>
              <a:defRPr sz="4900">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10"/>
          <p:cNvSpPr txBox="1">
            <a:spLocks noGrp="1"/>
          </p:cNvSpPr>
          <p:nvPr>
            <p:ph type="title"/>
          </p:nvPr>
        </p:nvSpPr>
        <p:spPr>
          <a:xfrm>
            <a:off x="2193926" y="1311088"/>
            <a:ext cx="14439902" cy="5577168"/>
          </a:xfrm>
          <a:prstGeom prst="rect">
            <a:avLst/>
          </a:prstGeom>
          <a:noFill/>
          <a:ln>
            <a:noFill/>
          </a:ln>
        </p:spPr>
        <p:txBody>
          <a:bodyPr spcFirstLastPara="1" wrap="square" lIns="428450" tIns="214225" rIns="428450" bIns="214225" anchor="b" anchorCtr="0">
            <a:noAutofit/>
          </a:bodyPr>
          <a:lstStyle>
            <a:lvl1pPr lvl="0" algn="l">
              <a:spcBef>
                <a:spcPts val="0"/>
              </a:spcBef>
              <a:spcAft>
                <a:spcPts val="0"/>
              </a:spcAft>
              <a:buSzPts val="1400"/>
              <a:buNone/>
              <a:defRPr sz="15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0" name="Google Shape;60;p10"/>
          <p:cNvSpPr txBox="1">
            <a:spLocks noGrp="1"/>
          </p:cNvSpPr>
          <p:nvPr>
            <p:ph type="body" idx="1"/>
          </p:nvPr>
        </p:nvSpPr>
        <p:spPr>
          <a:xfrm>
            <a:off x="17160873" y="1311088"/>
            <a:ext cx="24536399" cy="28094267"/>
          </a:xfrm>
          <a:prstGeom prst="rect">
            <a:avLst/>
          </a:prstGeom>
          <a:noFill/>
          <a:ln>
            <a:noFill/>
          </a:ln>
        </p:spPr>
        <p:txBody>
          <a:bodyPr spcFirstLastPara="1" wrap="square" lIns="428450" tIns="214225" rIns="428450" bIns="214225" anchor="t" anchorCtr="0">
            <a:noAutofit/>
          </a:bodyPr>
          <a:lstStyle>
            <a:lvl1pPr marL="457200" lvl="0" indent="-381000" algn="l">
              <a:spcBef>
                <a:spcPts val="480"/>
              </a:spcBef>
              <a:spcAft>
                <a:spcPts val="0"/>
              </a:spcAft>
              <a:buClr>
                <a:schemeClr val="dk1"/>
              </a:buClr>
              <a:buSzPts val="2400"/>
              <a:buFont typeface="Arial"/>
              <a:buChar char="•"/>
              <a:defRPr sz="2400"/>
            </a:lvl1pPr>
            <a:lvl2pPr marL="914400" lvl="1" indent="-361950" algn="l">
              <a:spcBef>
                <a:spcPts val="420"/>
              </a:spcBef>
              <a:spcAft>
                <a:spcPts val="0"/>
              </a:spcAft>
              <a:buClr>
                <a:schemeClr val="dk1"/>
              </a:buClr>
              <a:buSzPts val="2100"/>
              <a:buFont typeface="Arial"/>
              <a:buChar char="–"/>
              <a:defRPr sz="2100"/>
            </a:lvl2pPr>
            <a:lvl3pPr marL="1371600" lvl="2" indent="-342900" algn="l">
              <a:spcBef>
                <a:spcPts val="360"/>
              </a:spcBef>
              <a:spcAft>
                <a:spcPts val="0"/>
              </a:spcAft>
              <a:buClr>
                <a:schemeClr val="dk1"/>
              </a:buClr>
              <a:buSzPts val="1800"/>
              <a:buFont typeface="Arial"/>
              <a:buChar char="•"/>
              <a:defRPr sz="1800"/>
            </a:lvl3pPr>
            <a:lvl4pPr marL="1828800" lvl="3" indent="-323850" algn="l">
              <a:spcBef>
                <a:spcPts val="300"/>
              </a:spcBef>
              <a:spcAft>
                <a:spcPts val="0"/>
              </a:spcAft>
              <a:buClr>
                <a:schemeClr val="dk1"/>
              </a:buClr>
              <a:buSzPts val="1500"/>
              <a:buFont typeface="Arial"/>
              <a:buChar char="–"/>
              <a:defRPr sz="1500"/>
            </a:lvl4pPr>
            <a:lvl5pPr marL="2286000" lvl="4" indent="-323850" algn="l">
              <a:spcBef>
                <a:spcPts val="300"/>
              </a:spcBef>
              <a:spcAft>
                <a:spcPts val="0"/>
              </a:spcAft>
              <a:buClr>
                <a:schemeClr val="dk1"/>
              </a:buClr>
              <a:buSzPts val="1500"/>
              <a:buFont typeface="Arial"/>
              <a:buChar char="»"/>
              <a:defRPr sz="1500"/>
            </a:lvl5pPr>
            <a:lvl6pPr marL="2743200" lvl="5" indent="-323850" algn="l">
              <a:spcBef>
                <a:spcPts val="300"/>
              </a:spcBef>
              <a:spcAft>
                <a:spcPts val="0"/>
              </a:spcAft>
              <a:buClr>
                <a:schemeClr val="dk1"/>
              </a:buClr>
              <a:buSzPts val="1500"/>
              <a:buFont typeface="Arial"/>
              <a:buChar char="»"/>
              <a:defRPr sz="1500"/>
            </a:lvl6pPr>
            <a:lvl7pPr marL="3200400" lvl="6" indent="-323850" algn="l">
              <a:spcBef>
                <a:spcPts val="300"/>
              </a:spcBef>
              <a:spcAft>
                <a:spcPts val="0"/>
              </a:spcAft>
              <a:buClr>
                <a:schemeClr val="dk1"/>
              </a:buClr>
              <a:buSzPts val="1500"/>
              <a:buFont typeface="Arial"/>
              <a:buChar char="»"/>
              <a:defRPr sz="1500"/>
            </a:lvl7pPr>
            <a:lvl8pPr marL="3657600" lvl="7" indent="-323850" algn="l">
              <a:spcBef>
                <a:spcPts val="300"/>
              </a:spcBef>
              <a:spcAft>
                <a:spcPts val="0"/>
              </a:spcAft>
              <a:buClr>
                <a:schemeClr val="dk1"/>
              </a:buClr>
              <a:buSzPts val="1500"/>
              <a:buFont typeface="Arial"/>
              <a:buChar char="»"/>
              <a:defRPr sz="1500"/>
            </a:lvl8pPr>
            <a:lvl9pPr marL="4114800" lvl="8" indent="-323850" algn="l">
              <a:spcBef>
                <a:spcPts val="300"/>
              </a:spcBef>
              <a:spcAft>
                <a:spcPts val="0"/>
              </a:spcAft>
              <a:buClr>
                <a:schemeClr val="dk1"/>
              </a:buClr>
              <a:buSzPts val="1500"/>
              <a:buFont typeface="Arial"/>
              <a:buChar char="»"/>
              <a:defRPr sz="1500"/>
            </a:lvl9pPr>
          </a:lstStyle>
          <a:p>
            <a:endParaRPr/>
          </a:p>
        </p:txBody>
      </p:sp>
      <p:sp>
        <p:nvSpPr>
          <p:cNvPr id="61" name="Google Shape;61;p10"/>
          <p:cNvSpPr txBox="1">
            <a:spLocks noGrp="1"/>
          </p:cNvSpPr>
          <p:nvPr>
            <p:ph type="body" idx="2"/>
          </p:nvPr>
        </p:nvSpPr>
        <p:spPr>
          <a:xfrm>
            <a:off x="2193926" y="6888255"/>
            <a:ext cx="14439902" cy="22517100"/>
          </a:xfrm>
          <a:prstGeom prst="rect">
            <a:avLst/>
          </a:prstGeom>
          <a:noFill/>
          <a:ln>
            <a:noFill/>
          </a:ln>
        </p:spPr>
        <p:txBody>
          <a:bodyPr spcFirstLastPara="1" wrap="square" lIns="428450" tIns="214225" rIns="428450" bIns="214225" anchor="t" anchorCtr="0">
            <a:noAutofit/>
          </a:bodyPr>
          <a:lstStyle>
            <a:lvl1pPr marL="457200" lvl="0" indent="-228600" algn="l">
              <a:spcBef>
                <a:spcPts val="210"/>
              </a:spcBef>
              <a:spcAft>
                <a:spcPts val="0"/>
              </a:spcAft>
              <a:buClr>
                <a:schemeClr val="dk1"/>
              </a:buClr>
              <a:buSzPts val="1050"/>
              <a:buFont typeface="Arial"/>
              <a:buNone/>
              <a:defRPr sz="1050"/>
            </a:lvl1pPr>
            <a:lvl2pPr marL="914400" lvl="1" indent="-228600" algn="l">
              <a:spcBef>
                <a:spcPts val="180"/>
              </a:spcBef>
              <a:spcAft>
                <a:spcPts val="0"/>
              </a:spcAft>
              <a:buClr>
                <a:schemeClr val="dk1"/>
              </a:buClr>
              <a:buSzPts val="900"/>
              <a:buFont typeface="Arial"/>
              <a:buNone/>
              <a:defRPr sz="900"/>
            </a:lvl2pPr>
            <a:lvl3pPr marL="1371600" lvl="2" indent="-228600" algn="l">
              <a:spcBef>
                <a:spcPts val="150"/>
              </a:spcBef>
              <a:spcAft>
                <a:spcPts val="0"/>
              </a:spcAft>
              <a:buClr>
                <a:schemeClr val="dk1"/>
              </a:buClr>
              <a:buSzPts val="750"/>
              <a:buFont typeface="Arial"/>
              <a:buNone/>
              <a:defRPr sz="750"/>
            </a:lvl3pPr>
            <a:lvl4pPr marL="1828800" lvl="3" indent="-228600" algn="l">
              <a:spcBef>
                <a:spcPts val="135"/>
              </a:spcBef>
              <a:spcAft>
                <a:spcPts val="0"/>
              </a:spcAft>
              <a:buClr>
                <a:schemeClr val="dk1"/>
              </a:buClr>
              <a:buSzPts val="675"/>
              <a:buFont typeface="Arial"/>
              <a:buNone/>
              <a:defRPr sz="675"/>
            </a:lvl4pPr>
            <a:lvl5pPr marL="2286000" lvl="4" indent="-228600" algn="l">
              <a:spcBef>
                <a:spcPts val="135"/>
              </a:spcBef>
              <a:spcAft>
                <a:spcPts val="0"/>
              </a:spcAft>
              <a:buClr>
                <a:schemeClr val="dk1"/>
              </a:buClr>
              <a:buSzPts val="675"/>
              <a:buFont typeface="Arial"/>
              <a:buNone/>
              <a:defRPr sz="675"/>
            </a:lvl5pPr>
            <a:lvl6pPr marL="2743200" lvl="5" indent="-228600" algn="l">
              <a:spcBef>
                <a:spcPts val="135"/>
              </a:spcBef>
              <a:spcAft>
                <a:spcPts val="0"/>
              </a:spcAft>
              <a:buClr>
                <a:schemeClr val="dk1"/>
              </a:buClr>
              <a:buSzPts val="675"/>
              <a:buFont typeface="Arial"/>
              <a:buNone/>
              <a:defRPr sz="675"/>
            </a:lvl6pPr>
            <a:lvl7pPr marL="3200400" lvl="6" indent="-228600" algn="l">
              <a:spcBef>
                <a:spcPts val="135"/>
              </a:spcBef>
              <a:spcAft>
                <a:spcPts val="0"/>
              </a:spcAft>
              <a:buClr>
                <a:schemeClr val="dk1"/>
              </a:buClr>
              <a:buSzPts val="675"/>
              <a:buFont typeface="Arial"/>
              <a:buNone/>
              <a:defRPr sz="675"/>
            </a:lvl7pPr>
            <a:lvl8pPr marL="3657600" lvl="7" indent="-228600" algn="l">
              <a:spcBef>
                <a:spcPts val="135"/>
              </a:spcBef>
              <a:spcAft>
                <a:spcPts val="0"/>
              </a:spcAft>
              <a:buClr>
                <a:schemeClr val="dk1"/>
              </a:buClr>
              <a:buSzPts val="675"/>
              <a:buFont typeface="Arial"/>
              <a:buNone/>
              <a:defRPr sz="675"/>
            </a:lvl8pPr>
            <a:lvl9pPr marL="4114800" lvl="8" indent="-228600" algn="l">
              <a:spcBef>
                <a:spcPts val="135"/>
              </a:spcBef>
              <a:spcAft>
                <a:spcPts val="0"/>
              </a:spcAft>
              <a:buClr>
                <a:schemeClr val="dk1"/>
              </a:buClr>
              <a:buSzPts val="675"/>
              <a:buFont typeface="Arial"/>
              <a:buNone/>
              <a:defRPr sz="675"/>
            </a:lvl9pPr>
          </a:lstStyle>
          <a:p>
            <a:endParaRPr/>
          </a:p>
        </p:txBody>
      </p:sp>
      <p:sp>
        <p:nvSpPr>
          <p:cNvPr id="62" name="Google Shape;62;p10"/>
          <p:cNvSpPr txBox="1">
            <a:spLocks noGrp="1"/>
          </p:cNvSpPr>
          <p:nvPr>
            <p:ph type="dt" idx="10"/>
          </p:nvPr>
        </p:nvSpPr>
        <p:spPr>
          <a:xfrm>
            <a:off x="2193925" y="29976763"/>
            <a:ext cx="10240963" cy="2286000"/>
          </a:xfrm>
          <a:prstGeom prst="rect">
            <a:avLst/>
          </a:prstGeom>
          <a:noFill/>
          <a:ln>
            <a:noFill/>
          </a:ln>
        </p:spPr>
        <p:txBody>
          <a:bodyPr spcFirstLastPara="1" wrap="square" lIns="428450" tIns="214225" rIns="428450" bIns="214225"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10"/>
          <p:cNvSpPr txBox="1">
            <a:spLocks noGrp="1"/>
          </p:cNvSpPr>
          <p:nvPr>
            <p:ph type="ftr" idx="11"/>
          </p:nvPr>
        </p:nvSpPr>
        <p:spPr>
          <a:xfrm>
            <a:off x="14997113" y="29976763"/>
            <a:ext cx="13898562" cy="2286000"/>
          </a:xfrm>
          <a:prstGeom prst="rect">
            <a:avLst/>
          </a:prstGeom>
          <a:noFill/>
          <a:ln>
            <a:noFill/>
          </a:ln>
        </p:spPr>
        <p:txBody>
          <a:bodyPr spcFirstLastPara="1" wrap="square" lIns="428450" tIns="214225" rIns="428450" bIns="214225" anchor="t"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10"/>
          <p:cNvSpPr txBox="1">
            <a:spLocks noGrp="1"/>
          </p:cNvSpPr>
          <p:nvPr>
            <p:ph type="sldNum" idx="12"/>
          </p:nvPr>
        </p:nvSpPr>
        <p:spPr>
          <a:xfrm>
            <a:off x="31456313" y="29976763"/>
            <a:ext cx="10240962" cy="2286000"/>
          </a:xfrm>
          <a:prstGeom prst="rect">
            <a:avLst/>
          </a:prstGeom>
          <a:noFill/>
          <a:ln>
            <a:noFill/>
          </a:ln>
        </p:spPr>
        <p:txBody>
          <a:bodyPr spcFirstLastPara="1" wrap="square" lIns="428450" tIns="214225" rIns="428450" bIns="214225" anchor="t" anchorCtr="0">
            <a:noAutofit/>
          </a:bodyPr>
          <a:lstStyle>
            <a:lvl1pPr marL="0" marR="0" lvl="0" indent="0" algn="r">
              <a:spcBef>
                <a:spcPts val="0"/>
              </a:spcBef>
              <a:spcAft>
                <a:spcPts val="0"/>
              </a:spcAft>
              <a:buNone/>
              <a:defRPr sz="4900">
                <a:solidFill>
                  <a:schemeClr val="dk1"/>
                </a:solidFill>
                <a:latin typeface="Arial"/>
                <a:ea typeface="Arial"/>
                <a:cs typeface="Arial"/>
                <a:sym typeface="Arial"/>
              </a:defRPr>
            </a:lvl1pPr>
            <a:lvl2pPr marL="0" marR="0" lvl="1" indent="0" algn="r">
              <a:spcBef>
                <a:spcPts val="0"/>
              </a:spcBef>
              <a:spcAft>
                <a:spcPts val="0"/>
              </a:spcAft>
              <a:buNone/>
              <a:defRPr sz="4900">
                <a:solidFill>
                  <a:schemeClr val="dk1"/>
                </a:solidFill>
                <a:latin typeface="Arial"/>
                <a:ea typeface="Arial"/>
                <a:cs typeface="Arial"/>
                <a:sym typeface="Arial"/>
              </a:defRPr>
            </a:lvl2pPr>
            <a:lvl3pPr marL="0" marR="0" lvl="2" indent="0" algn="r">
              <a:spcBef>
                <a:spcPts val="0"/>
              </a:spcBef>
              <a:spcAft>
                <a:spcPts val="0"/>
              </a:spcAft>
              <a:buNone/>
              <a:defRPr sz="4900">
                <a:solidFill>
                  <a:schemeClr val="dk1"/>
                </a:solidFill>
                <a:latin typeface="Arial"/>
                <a:ea typeface="Arial"/>
                <a:cs typeface="Arial"/>
                <a:sym typeface="Arial"/>
              </a:defRPr>
            </a:lvl3pPr>
            <a:lvl4pPr marL="0" marR="0" lvl="3" indent="0" algn="r">
              <a:spcBef>
                <a:spcPts val="0"/>
              </a:spcBef>
              <a:spcAft>
                <a:spcPts val="0"/>
              </a:spcAft>
              <a:buNone/>
              <a:defRPr sz="4900">
                <a:solidFill>
                  <a:schemeClr val="dk1"/>
                </a:solidFill>
                <a:latin typeface="Arial"/>
                <a:ea typeface="Arial"/>
                <a:cs typeface="Arial"/>
                <a:sym typeface="Arial"/>
              </a:defRPr>
            </a:lvl4pPr>
            <a:lvl5pPr marL="0" marR="0" lvl="4" indent="0" algn="r">
              <a:spcBef>
                <a:spcPts val="0"/>
              </a:spcBef>
              <a:spcAft>
                <a:spcPts val="0"/>
              </a:spcAft>
              <a:buNone/>
              <a:defRPr sz="4900">
                <a:solidFill>
                  <a:schemeClr val="dk1"/>
                </a:solidFill>
                <a:latin typeface="Arial"/>
                <a:ea typeface="Arial"/>
                <a:cs typeface="Arial"/>
                <a:sym typeface="Arial"/>
              </a:defRPr>
            </a:lvl5pPr>
            <a:lvl6pPr marL="0" marR="0" lvl="5" indent="0" algn="r">
              <a:spcBef>
                <a:spcPts val="0"/>
              </a:spcBef>
              <a:spcAft>
                <a:spcPts val="0"/>
              </a:spcAft>
              <a:buNone/>
              <a:defRPr sz="4900">
                <a:solidFill>
                  <a:schemeClr val="dk1"/>
                </a:solidFill>
                <a:latin typeface="Arial"/>
                <a:ea typeface="Arial"/>
                <a:cs typeface="Arial"/>
                <a:sym typeface="Arial"/>
              </a:defRPr>
            </a:lvl6pPr>
            <a:lvl7pPr marL="0" marR="0" lvl="6" indent="0" algn="r">
              <a:spcBef>
                <a:spcPts val="0"/>
              </a:spcBef>
              <a:spcAft>
                <a:spcPts val="0"/>
              </a:spcAft>
              <a:buNone/>
              <a:defRPr sz="4900">
                <a:solidFill>
                  <a:schemeClr val="dk1"/>
                </a:solidFill>
                <a:latin typeface="Arial"/>
                <a:ea typeface="Arial"/>
                <a:cs typeface="Arial"/>
                <a:sym typeface="Arial"/>
              </a:defRPr>
            </a:lvl7pPr>
            <a:lvl8pPr marL="0" marR="0" lvl="7" indent="0" algn="r">
              <a:spcBef>
                <a:spcPts val="0"/>
              </a:spcBef>
              <a:spcAft>
                <a:spcPts val="0"/>
              </a:spcAft>
              <a:buNone/>
              <a:defRPr sz="4900">
                <a:solidFill>
                  <a:schemeClr val="dk1"/>
                </a:solidFill>
                <a:latin typeface="Arial"/>
                <a:ea typeface="Arial"/>
                <a:cs typeface="Arial"/>
                <a:sym typeface="Arial"/>
              </a:defRPr>
            </a:lvl8pPr>
            <a:lvl9pPr marL="0" marR="0" lvl="8" indent="0" algn="r">
              <a:spcBef>
                <a:spcPts val="0"/>
              </a:spcBef>
              <a:spcAft>
                <a:spcPts val="0"/>
              </a:spcAft>
              <a:buNone/>
              <a:defRPr sz="4900">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1"/>
          <p:cNvSpPr txBox="1">
            <a:spLocks noGrp="1"/>
          </p:cNvSpPr>
          <p:nvPr>
            <p:ph type="title"/>
          </p:nvPr>
        </p:nvSpPr>
        <p:spPr>
          <a:xfrm>
            <a:off x="8602666" y="23043217"/>
            <a:ext cx="26335038" cy="2719668"/>
          </a:xfrm>
          <a:prstGeom prst="rect">
            <a:avLst/>
          </a:prstGeom>
          <a:noFill/>
          <a:ln>
            <a:noFill/>
          </a:ln>
        </p:spPr>
        <p:txBody>
          <a:bodyPr spcFirstLastPara="1" wrap="square" lIns="428450" tIns="214225" rIns="428450" bIns="214225" anchor="b" anchorCtr="0">
            <a:noAutofit/>
          </a:bodyPr>
          <a:lstStyle>
            <a:lvl1pPr lvl="0" algn="l">
              <a:spcBef>
                <a:spcPts val="0"/>
              </a:spcBef>
              <a:spcAft>
                <a:spcPts val="0"/>
              </a:spcAft>
              <a:buSzPts val="1400"/>
              <a:buNone/>
              <a:defRPr sz="15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7" name="Google Shape;67;p11"/>
          <p:cNvSpPr>
            <a:spLocks noGrp="1"/>
          </p:cNvSpPr>
          <p:nvPr>
            <p:ph type="pic" idx="2"/>
          </p:nvPr>
        </p:nvSpPr>
        <p:spPr>
          <a:xfrm>
            <a:off x="8602666" y="2941545"/>
            <a:ext cx="26335038" cy="19750368"/>
          </a:xfrm>
          <a:prstGeom prst="rect">
            <a:avLst/>
          </a:prstGeom>
          <a:noFill/>
          <a:ln>
            <a:noFill/>
          </a:ln>
        </p:spPr>
        <p:txBody>
          <a:bodyPr spcFirstLastPara="1" wrap="square" lIns="428450" tIns="214225" rIns="428450" bIns="214225" anchor="t" anchorCtr="0">
            <a:noAutofit/>
          </a:bodyPr>
          <a:lstStyle>
            <a:lvl1pPr marR="0" lvl="0" algn="l" rtl="0">
              <a:spcBef>
                <a:spcPts val="48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1pPr>
            <a:lvl2pPr marR="0" lvl="1" algn="l" rtl="0">
              <a:spcBef>
                <a:spcPts val="420"/>
              </a:spcBef>
              <a:spcAft>
                <a:spcPts val="0"/>
              </a:spcAft>
              <a:buClr>
                <a:schemeClr val="dk1"/>
              </a:buClr>
              <a:buSzPts val="2100"/>
              <a:buFont typeface="Arial"/>
              <a:buNone/>
              <a:defRPr sz="2100" b="0" i="0" u="none" strike="noStrike" cap="none">
                <a:solidFill>
                  <a:schemeClr val="dk1"/>
                </a:solidFill>
                <a:latin typeface="Arial"/>
                <a:ea typeface="Arial"/>
                <a:cs typeface="Arial"/>
                <a:sym typeface="Arial"/>
              </a:defRPr>
            </a:lvl2pPr>
            <a:lvl3pPr marR="0" lvl="2" algn="l" rtl="0">
              <a:spcBef>
                <a:spcPts val="36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rtl="0">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4pPr>
            <a:lvl5pPr marR="0" lvl="4" algn="l" rtl="0">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5pPr>
            <a:lvl6pPr marR="0" lvl="5" algn="l" rtl="0">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6pPr>
            <a:lvl7pPr marR="0" lvl="6" algn="l" rtl="0">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7pPr>
            <a:lvl8pPr marR="0" lvl="7" algn="l" rtl="0">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8pPr>
            <a:lvl9pPr marR="0" lvl="8" algn="l" rtl="0">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9pPr>
          </a:lstStyle>
          <a:p>
            <a:endParaRPr/>
          </a:p>
        </p:txBody>
      </p:sp>
      <p:sp>
        <p:nvSpPr>
          <p:cNvPr id="68" name="Google Shape;68;p11"/>
          <p:cNvSpPr txBox="1">
            <a:spLocks noGrp="1"/>
          </p:cNvSpPr>
          <p:nvPr>
            <p:ph type="body" idx="1"/>
          </p:nvPr>
        </p:nvSpPr>
        <p:spPr>
          <a:xfrm>
            <a:off x="8602666" y="25762884"/>
            <a:ext cx="26335038" cy="3864348"/>
          </a:xfrm>
          <a:prstGeom prst="rect">
            <a:avLst/>
          </a:prstGeom>
          <a:noFill/>
          <a:ln>
            <a:noFill/>
          </a:ln>
        </p:spPr>
        <p:txBody>
          <a:bodyPr spcFirstLastPara="1" wrap="square" lIns="428450" tIns="214225" rIns="428450" bIns="214225" anchor="t" anchorCtr="0">
            <a:noAutofit/>
          </a:bodyPr>
          <a:lstStyle>
            <a:lvl1pPr marL="457200" lvl="0" indent="-228600" algn="l">
              <a:spcBef>
                <a:spcPts val="210"/>
              </a:spcBef>
              <a:spcAft>
                <a:spcPts val="0"/>
              </a:spcAft>
              <a:buClr>
                <a:schemeClr val="dk1"/>
              </a:buClr>
              <a:buSzPts val="1050"/>
              <a:buFont typeface="Arial"/>
              <a:buNone/>
              <a:defRPr sz="1050"/>
            </a:lvl1pPr>
            <a:lvl2pPr marL="914400" lvl="1" indent="-228600" algn="l">
              <a:spcBef>
                <a:spcPts val="180"/>
              </a:spcBef>
              <a:spcAft>
                <a:spcPts val="0"/>
              </a:spcAft>
              <a:buClr>
                <a:schemeClr val="dk1"/>
              </a:buClr>
              <a:buSzPts val="900"/>
              <a:buFont typeface="Arial"/>
              <a:buNone/>
              <a:defRPr sz="900"/>
            </a:lvl2pPr>
            <a:lvl3pPr marL="1371600" lvl="2" indent="-228600" algn="l">
              <a:spcBef>
                <a:spcPts val="150"/>
              </a:spcBef>
              <a:spcAft>
                <a:spcPts val="0"/>
              </a:spcAft>
              <a:buClr>
                <a:schemeClr val="dk1"/>
              </a:buClr>
              <a:buSzPts val="750"/>
              <a:buFont typeface="Arial"/>
              <a:buNone/>
              <a:defRPr sz="750"/>
            </a:lvl3pPr>
            <a:lvl4pPr marL="1828800" lvl="3" indent="-228600" algn="l">
              <a:spcBef>
                <a:spcPts val="135"/>
              </a:spcBef>
              <a:spcAft>
                <a:spcPts val="0"/>
              </a:spcAft>
              <a:buClr>
                <a:schemeClr val="dk1"/>
              </a:buClr>
              <a:buSzPts val="675"/>
              <a:buFont typeface="Arial"/>
              <a:buNone/>
              <a:defRPr sz="675"/>
            </a:lvl4pPr>
            <a:lvl5pPr marL="2286000" lvl="4" indent="-228600" algn="l">
              <a:spcBef>
                <a:spcPts val="135"/>
              </a:spcBef>
              <a:spcAft>
                <a:spcPts val="0"/>
              </a:spcAft>
              <a:buClr>
                <a:schemeClr val="dk1"/>
              </a:buClr>
              <a:buSzPts val="675"/>
              <a:buFont typeface="Arial"/>
              <a:buNone/>
              <a:defRPr sz="675"/>
            </a:lvl5pPr>
            <a:lvl6pPr marL="2743200" lvl="5" indent="-228600" algn="l">
              <a:spcBef>
                <a:spcPts val="135"/>
              </a:spcBef>
              <a:spcAft>
                <a:spcPts val="0"/>
              </a:spcAft>
              <a:buClr>
                <a:schemeClr val="dk1"/>
              </a:buClr>
              <a:buSzPts val="675"/>
              <a:buFont typeface="Arial"/>
              <a:buNone/>
              <a:defRPr sz="675"/>
            </a:lvl6pPr>
            <a:lvl7pPr marL="3200400" lvl="6" indent="-228600" algn="l">
              <a:spcBef>
                <a:spcPts val="135"/>
              </a:spcBef>
              <a:spcAft>
                <a:spcPts val="0"/>
              </a:spcAft>
              <a:buClr>
                <a:schemeClr val="dk1"/>
              </a:buClr>
              <a:buSzPts val="675"/>
              <a:buFont typeface="Arial"/>
              <a:buNone/>
              <a:defRPr sz="675"/>
            </a:lvl7pPr>
            <a:lvl8pPr marL="3657600" lvl="7" indent="-228600" algn="l">
              <a:spcBef>
                <a:spcPts val="135"/>
              </a:spcBef>
              <a:spcAft>
                <a:spcPts val="0"/>
              </a:spcAft>
              <a:buClr>
                <a:schemeClr val="dk1"/>
              </a:buClr>
              <a:buSzPts val="675"/>
              <a:buFont typeface="Arial"/>
              <a:buNone/>
              <a:defRPr sz="675"/>
            </a:lvl8pPr>
            <a:lvl9pPr marL="4114800" lvl="8" indent="-228600" algn="l">
              <a:spcBef>
                <a:spcPts val="135"/>
              </a:spcBef>
              <a:spcAft>
                <a:spcPts val="0"/>
              </a:spcAft>
              <a:buClr>
                <a:schemeClr val="dk1"/>
              </a:buClr>
              <a:buSzPts val="675"/>
              <a:buFont typeface="Arial"/>
              <a:buNone/>
              <a:defRPr sz="675"/>
            </a:lvl9pPr>
          </a:lstStyle>
          <a:p>
            <a:endParaRPr/>
          </a:p>
        </p:txBody>
      </p:sp>
      <p:sp>
        <p:nvSpPr>
          <p:cNvPr id="69" name="Google Shape;69;p11"/>
          <p:cNvSpPr txBox="1">
            <a:spLocks noGrp="1"/>
          </p:cNvSpPr>
          <p:nvPr>
            <p:ph type="dt" idx="10"/>
          </p:nvPr>
        </p:nvSpPr>
        <p:spPr>
          <a:xfrm>
            <a:off x="2193925" y="29976763"/>
            <a:ext cx="10240963" cy="2286000"/>
          </a:xfrm>
          <a:prstGeom prst="rect">
            <a:avLst/>
          </a:prstGeom>
          <a:noFill/>
          <a:ln>
            <a:noFill/>
          </a:ln>
        </p:spPr>
        <p:txBody>
          <a:bodyPr spcFirstLastPara="1" wrap="square" lIns="428450" tIns="214225" rIns="428450" bIns="214225"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1"/>
          <p:cNvSpPr txBox="1">
            <a:spLocks noGrp="1"/>
          </p:cNvSpPr>
          <p:nvPr>
            <p:ph type="ftr" idx="11"/>
          </p:nvPr>
        </p:nvSpPr>
        <p:spPr>
          <a:xfrm>
            <a:off x="14997113" y="29976763"/>
            <a:ext cx="13898562" cy="2286000"/>
          </a:xfrm>
          <a:prstGeom prst="rect">
            <a:avLst/>
          </a:prstGeom>
          <a:noFill/>
          <a:ln>
            <a:noFill/>
          </a:ln>
        </p:spPr>
        <p:txBody>
          <a:bodyPr spcFirstLastPara="1" wrap="square" lIns="428450" tIns="214225" rIns="428450" bIns="214225" anchor="t"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1"/>
          <p:cNvSpPr txBox="1">
            <a:spLocks noGrp="1"/>
          </p:cNvSpPr>
          <p:nvPr>
            <p:ph type="sldNum" idx="12"/>
          </p:nvPr>
        </p:nvSpPr>
        <p:spPr>
          <a:xfrm>
            <a:off x="31456313" y="29976763"/>
            <a:ext cx="10240962" cy="2286000"/>
          </a:xfrm>
          <a:prstGeom prst="rect">
            <a:avLst/>
          </a:prstGeom>
          <a:noFill/>
          <a:ln>
            <a:noFill/>
          </a:ln>
        </p:spPr>
        <p:txBody>
          <a:bodyPr spcFirstLastPara="1" wrap="square" lIns="428450" tIns="214225" rIns="428450" bIns="214225" anchor="t" anchorCtr="0">
            <a:noAutofit/>
          </a:bodyPr>
          <a:lstStyle>
            <a:lvl1pPr marL="0" marR="0" lvl="0" indent="0" algn="r">
              <a:spcBef>
                <a:spcPts val="0"/>
              </a:spcBef>
              <a:spcAft>
                <a:spcPts val="0"/>
              </a:spcAft>
              <a:buNone/>
              <a:defRPr sz="4900">
                <a:solidFill>
                  <a:schemeClr val="dk1"/>
                </a:solidFill>
                <a:latin typeface="Arial"/>
                <a:ea typeface="Arial"/>
                <a:cs typeface="Arial"/>
                <a:sym typeface="Arial"/>
              </a:defRPr>
            </a:lvl1pPr>
            <a:lvl2pPr marL="0" marR="0" lvl="1" indent="0" algn="r">
              <a:spcBef>
                <a:spcPts val="0"/>
              </a:spcBef>
              <a:spcAft>
                <a:spcPts val="0"/>
              </a:spcAft>
              <a:buNone/>
              <a:defRPr sz="4900">
                <a:solidFill>
                  <a:schemeClr val="dk1"/>
                </a:solidFill>
                <a:latin typeface="Arial"/>
                <a:ea typeface="Arial"/>
                <a:cs typeface="Arial"/>
                <a:sym typeface="Arial"/>
              </a:defRPr>
            </a:lvl2pPr>
            <a:lvl3pPr marL="0" marR="0" lvl="2" indent="0" algn="r">
              <a:spcBef>
                <a:spcPts val="0"/>
              </a:spcBef>
              <a:spcAft>
                <a:spcPts val="0"/>
              </a:spcAft>
              <a:buNone/>
              <a:defRPr sz="4900">
                <a:solidFill>
                  <a:schemeClr val="dk1"/>
                </a:solidFill>
                <a:latin typeface="Arial"/>
                <a:ea typeface="Arial"/>
                <a:cs typeface="Arial"/>
                <a:sym typeface="Arial"/>
              </a:defRPr>
            </a:lvl3pPr>
            <a:lvl4pPr marL="0" marR="0" lvl="3" indent="0" algn="r">
              <a:spcBef>
                <a:spcPts val="0"/>
              </a:spcBef>
              <a:spcAft>
                <a:spcPts val="0"/>
              </a:spcAft>
              <a:buNone/>
              <a:defRPr sz="4900">
                <a:solidFill>
                  <a:schemeClr val="dk1"/>
                </a:solidFill>
                <a:latin typeface="Arial"/>
                <a:ea typeface="Arial"/>
                <a:cs typeface="Arial"/>
                <a:sym typeface="Arial"/>
              </a:defRPr>
            </a:lvl4pPr>
            <a:lvl5pPr marL="0" marR="0" lvl="4" indent="0" algn="r">
              <a:spcBef>
                <a:spcPts val="0"/>
              </a:spcBef>
              <a:spcAft>
                <a:spcPts val="0"/>
              </a:spcAft>
              <a:buNone/>
              <a:defRPr sz="4900">
                <a:solidFill>
                  <a:schemeClr val="dk1"/>
                </a:solidFill>
                <a:latin typeface="Arial"/>
                <a:ea typeface="Arial"/>
                <a:cs typeface="Arial"/>
                <a:sym typeface="Arial"/>
              </a:defRPr>
            </a:lvl5pPr>
            <a:lvl6pPr marL="0" marR="0" lvl="5" indent="0" algn="r">
              <a:spcBef>
                <a:spcPts val="0"/>
              </a:spcBef>
              <a:spcAft>
                <a:spcPts val="0"/>
              </a:spcAft>
              <a:buNone/>
              <a:defRPr sz="4900">
                <a:solidFill>
                  <a:schemeClr val="dk1"/>
                </a:solidFill>
                <a:latin typeface="Arial"/>
                <a:ea typeface="Arial"/>
                <a:cs typeface="Arial"/>
                <a:sym typeface="Arial"/>
              </a:defRPr>
            </a:lvl6pPr>
            <a:lvl7pPr marL="0" marR="0" lvl="6" indent="0" algn="r">
              <a:spcBef>
                <a:spcPts val="0"/>
              </a:spcBef>
              <a:spcAft>
                <a:spcPts val="0"/>
              </a:spcAft>
              <a:buNone/>
              <a:defRPr sz="4900">
                <a:solidFill>
                  <a:schemeClr val="dk1"/>
                </a:solidFill>
                <a:latin typeface="Arial"/>
                <a:ea typeface="Arial"/>
                <a:cs typeface="Arial"/>
                <a:sym typeface="Arial"/>
              </a:defRPr>
            </a:lvl7pPr>
            <a:lvl8pPr marL="0" marR="0" lvl="7" indent="0" algn="r">
              <a:spcBef>
                <a:spcPts val="0"/>
              </a:spcBef>
              <a:spcAft>
                <a:spcPts val="0"/>
              </a:spcAft>
              <a:buNone/>
              <a:defRPr sz="4900">
                <a:solidFill>
                  <a:schemeClr val="dk1"/>
                </a:solidFill>
                <a:latin typeface="Arial"/>
                <a:ea typeface="Arial"/>
                <a:cs typeface="Arial"/>
                <a:sym typeface="Arial"/>
              </a:defRPr>
            </a:lvl8pPr>
            <a:lvl9pPr marL="0" marR="0" lvl="8" indent="0" algn="r">
              <a:spcBef>
                <a:spcPts val="0"/>
              </a:spcBef>
              <a:spcAft>
                <a:spcPts val="0"/>
              </a:spcAft>
              <a:buNone/>
              <a:defRPr sz="4900">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
          <p:cNvSpPr txBox="1">
            <a:spLocks noGrp="1"/>
          </p:cNvSpPr>
          <p:nvPr>
            <p:ph type="title"/>
          </p:nvPr>
        </p:nvSpPr>
        <p:spPr>
          <a:xfrm>
            <a:off x="2195513" y="1319213"/>
            <a:ext cx="39501763" cy="5486400"/>
          </a:xfrm>
          <a:prstGeom prst="rect">
            <a:avLst/>
          </a:prstGeom>
          <a:noFill/>
          <a:ln>
            <a:noFill/>
          </a:ln>
        </p:spPr>
        <p:txBody>
          <a:bodyPr spcFirstLastPara="1" wrap="square" lIns="428450" tIns="214225" rIns="428450" bIns="214225" anchor="ctr" anchorCtr="0">
            <a:noAutofit/>
          </a:bodyPr>
          <a:lstStyle>
            <a:lvl1pPr marR="0" lvl="0" algn="ctr" rtl="0">
              <a:spcBef>
                <a:spcPts val="0"/>
              </a:spcBef>
              <a:spcAft>
                <a:spcPts val="0"/>
              </a:spcAft>
              <a:buSzPts val="1400"/>
              <a:buNone/>
              <a:defRPr sz="15400" b="0" i="0" u="none" strike="noStrike" cap="none">
                <a:solidFill>
                  <a:schemeClr val="dk2"/>
                </a:solidFill>
                <a:latin typeface="Arial"/>
                <a:ea typeface="Arial"/>
                <a:cs typeface="Arial"/>
                <a:sym typeface="Arial"/>
              </a:defRPr>
            </a:lvl1pPr>
            <a:lvl2pPr marR="0" lvl="1" algn="ctr" rtl="0">
              <a:spcBef>
                <a:spcPts val="0"/>
              </a:spcBef>
              <a:spcAft>
                <a:spcPts val="0"/>
              </a:spcAft>
              <a:buSzPts val="1400"/>
              <a:buNone/>
              <a:defRPr sz="15400" b="0" i="0" u="none" strike="noStrike" cap="none">
                <a:solidFill>
                  <a:schemeClr val="dk2"/>
                </a:solidFill>
                <a:latin typeface="Arial"/>
                <a:ea typeface="Arial"/>
                <a:cs typeface="Arial"/>
                <a:sym typeface="Arial"/>
              </a:defRPr>
            </a:lvl2pPr>
            <a:lvl3pPr marR="0" lvl="2" algn="ctr" rtl="0">
              <a:spcBef>
                <a:spcPts val="0"/>
              </a:spcBef>
              <a:spcAft>
                <a:spcPts val="0"/>
              </a:spcAft>
              <a:buSzPts val="1400"/>
              <a:buNone/>
              <a:defRPr sz="15400" b="0" i="0" u="none" strike="noStrike" cap="none">
                <a:solidFill>
                  <a:schemeClr val="dk2"/>
                </a:solidFill>
                <a:latin typeface="Arial"/>
                <a:ea typeface="Arial"/>
                <a:cs typeface="Arial"/>
                <a:sym typeface="Arial"/>
              </a:defRPr>
            </a:lvl3pPr>
            <a:lvl4pPr marR="0" lvl="3" algn="ctr" rtl="0">
              <a:spcBef>
                <a:spcPts val="0"/>
              </a:spcBef>
              <a:spcAft>
                <a:spcPts val="0"/>
              </a:spcAft>
              <a:buSzPts val="1400"/>
              <a:buNone/>
              <a:defRPr sz="15400" b="0" i="0" u="none" strike="noStrike" cap="none">
                <a:solidFill>
                  <a:schemeClr val="dk2"/>
                </a:solidFill>
                <a:latin typeface="Arial"/>
                <a:ea typeface="Arial"/>
                <a:cs typeface="Arial"/>
                <a:sym typeface="Arial"/>
              </a:defRPr>
            </a:lvl4pPr>
            <a:lvl5pPr marR="0" lvl="4" algn="ctr" rtl="0">
              <a:spcBef>
                <a:spcPts val="0"/>
              </a:spcBef>
              <a:spcAft>
                <a:spcPts val="0"/>
              </a:spcAft>
              <a:buSzPts val="1400"/>
              <a:buNone/>
              <a:defRPr sz="15400" b="0" i="0" u="none" strike="noStrike" cap="none">
                <a:solidFill>
                  <a:schemeClr val="dk2"/>
                </a:solidFill>
                <a:latin typeface="Arial"/>
                <a:ea typeface="Arial"/>
                <a:cs typeface="Arial"/>
                <a:sym typeface="Arial"/>
              </a:defRPr>
            </a:lvl5pPr>
            <a:lvl6pPr marR="0" lvl="5" algn="ctr" rtl="0">
              <a:spcBef>
                <a:spcPts val="0"/>
              </a:spcBef>
              <a:spcAft>
                <a:spcPts val="0"/>
              </a:spcAft>
              <a:buSzPts val="1400"/>
              <a:buNone/>
              <a:defRPr sz="15449" b="0" i="0" u="none" strike="noStrike" cap="none">
                <a:solidFill>
                  <a:schemeClr val="dk2"/>
                </a:solidFill>
                <a:latin typeface="Arial"/>
                <a:ea typeface="Arial"/>
                <a:cs typeface="Arial"/>
                <a:sym typeface="Arial"/>
              </a:defRPr>
            </a:lvl6pPr>
            <a:lvl7pPr marR="0" lvl="6" algn="ctr" rtl="0">
              <a:spcBef>
                <a:spcPts val="0"/>
              </a:spcBef>
              <a:spcAft>
                <a:spcPts val="0"/>
              </a:spcAft>
              <a:buSzPts val="1400"/>
              <a:buNone/>
              <a:defRPr sz="15449" b="0" i="0" u="none" strike="noStrike" cap="none">
                <a:solidFill>
                  <a:schemeClr val="dk2"/>
                </a:solidFill>
                <a:latin typeface="Arial"/>
                <a:ea typeface="Arial"/>
                <a:cs typeface="Arial"/>
                <a:sym typeface="Arial"/>
              </a:defRPr>
            </a:lvl7pPr>
            <a:lvl8pPr marR="0" lvl="7" algn="ctr" rtl="0">
              <a:spcBef>
                <a:spcPts val="0"/>
              </a:spcBef>
              <a:spcAft>
                <a:spcPts val="0"/>
              </a:spcAft>
              <a:buSzPts val="1400"/>
              <a:buNone/>
              <a:defRPr sz="15449" b="0" i="0" u="none" strike="noStrike" cap="none">
                <a:solidFill>
                  <a:schemeClr val="dk2"/>
                </a:solidFill>
                <a:latin typeface="Arial"/>
                <a:ea typeface="Arial"/>
                <a:cs typeface="Arial"/>
                <a:sym typeface="Arial"/>
              </a:defRPr>
            </a:lvl8pPr>
            <a:lvl9pPr marR="0" lvl="8" algn="ctr" rtl="0">
              <a:spcBef>
                <a:spcPts val="0"/>
              </a:spcBef>
              <a:spcAft>
                <a:spcPts val="0"/>
              </a:spcAft>
              <a:buSzPts val="1400"/>
              <a:buNone/>
              <a:defRPr sz="15449" b="0" i="0" u="none" strike="noStrike" cap="none">
                <a:solidFill>
                  <a:schemeClr val="dk2"/>
                </a:solidFill>
                <a:latin typeface="Arial"/>
                <a:ea typeface="Arial"/>
                <a:cs typeface="Arial"/>
                <a:sym typeface="Arial"/>
              </a:defRPr>
            </a:lvl9pPr>
          </a:lstStyle>
          <a:p>
            <a:endParaRPr/>
          </a:p>
        </p:txBody>
      </p:sp>
      <p:sp>
        <p:nvSpPr>
          <p:cNvPr id="11" name="Google Shape;11;p2"/>
          <p:cNvSpPr txBox="1">
            <a:spLocks noGrp="1"/>
          </p:cNvSpPr>
          <p:nvPr>
            <p:ph type="body" idx="1"/>
          </p:nvPr>
        </p:nvSpPr>
        <p:spPr>
          <a:xfrm>
            <a:off x="2195513" y="7681913"/>
            <a:ext cx="39501763" cy="21723350"/>
          </a:xfrm>
          <a:prstGeom prst="rect">
            <a:avLst/>
          </a:prstGeom>
          <a:noFill/>
          <a:ln>
            <a:noFill/>
          </a:ln>
        </p:spPr>
        <p:txBody>
          <a:bodyPr spcFirstLastPara="1" wrap="square" lIns="428450" tIns="214225" rIns="428450" bIns="214225" anchor="t" anchorCtr="0">
            <a:noAutofit/>
          </a:bodyPr>
          <a:lstStyle>
            <a:lvl1pPr marL="457200" marR="0" lvl="0" indent="-939800" algn="l" rtl="0">
              <a:spcBef>
                <a:spcPts val="2240"/>
              </a:spcBef>
              <a:spcAft>
                <a:spcPts val="0"/>
              </a:spcAft>
              <a:buClr>
                <a:schemeClr val="dk1"/>
              </a:buClr>
              <a:buSzPts val="11200"/>
              <a:buFont typeface="Arial"/>
              <a:buChar char="•"/>
              <a:defRPr sz="11200" b="0" i="0" u="none" strike="noStrike" cap="none">
                <a:solidFill>
                  <a:schemeClr val="dk1"/>
                </a:solidFill>
                <a:latin typeface="Arial"/>
                <a:ea typeface="Arial"/>
                <a:cs typeface="Arial"/>
                <a:sym typeface="Arial"/>
              </a:defRPr>
            </a:lvl1pPr>
            <a:lvl2pPr marL="914400" marR="0" lvl="1" indent="-844550" algn="l" rtl="0">
              <a:spcBef>
                <a:spcPts val="1940"/>
              </a:spcBef>
              <a:spcAft>
                <a:spcPts val="0"/>
              </a:spcAft>
              <a:buClr>
                <a:schemeClr val="dk1"/>
              </a:buClr>
              <a:buSzPts val="9700"/>
              <a:buFont typeface="Arial"/>
              <a:buChar char="–"/>
              <a:defRPr sz="9700" b="0" i="0" u="none" strike="noStrike" cap="none">
                <a:solidFill>
                  <a:schemeClr val="dk1"/>
                </a:solidFill>
                <a:latin typeface="Arial"/>
                <a:ea typeface="Arial"/>
                <a:cs typeface="Arial"/>
                <a:sym typeface="Arial"/>
              </a:defRPr>
            </a:lvl2pPr>
            <a:lvl3pPr marL="1371600" marR="0" lvl="2" indent="-762000" algn="l" rtl="0">
              <a:spcBef>
                <a:spcPts val="1680"/>
              </a:spcBef>
              <a:spcAft>
                <a:spcPts val="0"/>
              </a:spcAft>
              <a:buClr>
                <a:schemeClr val="dk1"/>
              </a:buClr>
              <a:buSzPts val="8400"/>
              <a:buFont typeface="Arial"/>
              <a:buChar char="•"/>
              <a:defRPr sz="8400" b="0" i="0" u="none" strike="noStrike" cap="none">
                <a:solidFill>
                  <a:schemeClr val="dk1"/>
                </a:solidFill>
                <a:latin typeface="Arial"/>
                <a:ea typeface="Arial"/>
                <a:cs typeface="Arial"/>
                <a:sym typeface="Arial"/>
              </a:defRPr>
            </a:lvl3pPr>
            <a:lvl4pPr marL="1828800" marR="0" lvl="3" indent="-673100" algn="l" rtl="0">
              <a:spcBef>
                <a:spcPts val="1400"/>
              </a:spcBef>
              <a:spcAft>
                <a:spcPts val="0"/>
              </a:spcAft>
              <a:buClr>
                <a:schemeClr val="dk1"/>
              </a:buClr>
              <a:buSzPts val="7000"/>
              <a:buFont typeface="Arial"/>
              <a:buChar char="–"/>
              <a:defRPr sz="7000" b="0" i="0" u="none" strike="noStrike" cap="none">
                <a:solidFill>
                  <a:schemeClr val="dk1"/>
                </a:solidFill>
                <a:latin typeface="Arial"/>
                <a:ea typeface="Arial"/>
                <a:cs typeface="Arial"/>
                <a:sym typeface="Arial"/>
              </a:defRPr>
            </a:lvl4pPr>
            <a:lvl5pPr marL="2286000" marR="0" lvl="4" indent="-673100" algn="l" rtl="0">
              <a:spcBef>
                <a:spcPts val="1400"/>
              </a:spcBef>
              <a:spcAft>
                <a:spcPts val="0"/>
              </a:spcAft>
              <a:buClr>
                <a:schemeClr val="dk1"/>
              </a:buClr>
              <a:buSzPts val="7000"/>
              <a:buFont typeface="Arial"/>
              <a:buChar char="»"/>
              <a:defRPr sz="7000" b="0" i="0" u="none" strike="noStrike" cap="none">
                <a:solidFill>
                  <a:schemeClr val="dk1"/>
                </a:solidFill>
                <a:latin typeface="Arial"/>
                <a:ea typeface="Arial"/>
                <a:cs typeface="Arial"/>
                <a:sym typeface="Arial"/>
              </a:defRPr>
            </a:lvl5pPr>
            <a:lvl6pPr marL="2743200" marR="0" lvl="5" indent="-676275" algn="l" rtl="0">
              <a:spcBef>
                <a:spcPts val="1410"/>
              </a:spcBef>
              <a:spcAft>
                <a:spcPts val="0"/>
              </a:spcAft>
              <a:buClr>
                <a:schemeClr val="dk1"/>
              </a:buClr>
              <a:buSzPts val="7050"/>
              <a:buFont typeface="Arial"/>
              <a:buChar char="»"/>
              <a:defRPr sz="7050" b="0" i="0" u="none" strike="noStrike" cap="none">
                <a:solidFill>
                  <a:schemeClr val="dk1"/>
                </a:solidFill>
                <a:latin typeface="Arial"/>
                <a:ea typeface="Arial"/>
                <a:cs typeface="Arial"/>
                <a:sym typeface="Arial"/>
              </a:defRPr>
            </a:lvl6pPr>
            <a:lvl7pPr marL="3200400" marR="0" lvl="6" indent="-676275" algn="l" rtl="0">
              <a:spcBef>
                <a:spcPts val="1410"/>
              </a:spcBef>
              <a:spcAft>
                <a:spcPts val="0"/>
              </a:spcAft>
              <a:buClr>
                <a:schemeClr val="dk1"/>
              </a:buClr>
              <a:buSzPts val="7050"/>
              <a:buFont typeface="Arial"/>
              <a:buChar char="»"/>
              <a:defRPr sz="7050" b="0" i="0" u="none" strike="noStrike" cap="none">
                <a:solidFill>
                  <a:schemeClr val="dk1"/>
                </a:solidFill>
                <a:latin typeface="Arial"/>
                <a:ea typeface="Arial"/>
                <a:cs typeface="Arial"/>
                <a:sym typeface="Arial"/>
              </a:defRPr>
            </a:lvl7pPr>
            <a:lvl8pPr marL="3657600" marR="0" lvl="7" indent="-676275" algn="l" rtl="0">
              <a:spcBef>
                <a:spcPts val="1410"/>
              </a:spcBef>
              <a:spcAft>
                <a:spcPts val="0"/>
              </a:spcAft>
              <a:buClr>
                <a:schemeClr val="dk1"/>
              </a:buClr>
              <a:buSzPts val="7050"/>
              <a:buFont typeface="Arial"/>
              <a:buChar char="»"/>
              <a:defRPr sz="7050" b="0" i="0" u="none" strike="noStrike" cap="none">
                <a:solidFill>
                  <a:schemeClr val="dk1"/>
                </a:solidFill>
                <a:latin typeface="Arial"/>
                <a:ea typeface="Arial"/>
                <a:cs typeface="Arial"/>
                <a:sym typeface="Arial"/>
              </a:defRPr>
            </a:lvl8pPr>
            <a:lvl9pPr marL="4114800" marR="0" lvl="8" indent="-676275" algn="l" rtl="0">
              <a:spcBef>
                <a:spcPts val="1410"/>
              </a:spcBef>
              <a:spcAft>
                <a:spcPts val="0"/>
              </a:spcAft>
              <a:buClr>
                <a:schemeClr val="dk1"/>
              </a:buClr>
              <a:buSzPts val="7050"/>
              <a:buFont typeface="Arial"/>
              <a:buChar char="»"/>
              <a:defRPr sz="7050" b="0" i="0" u="none" strike="noStrike" cap="none">
                <a:solidFill>
                  <a:schemeClr val="dk1"/>
                </a:solidFill>
                <a:latin typeface="Arial"/>
                <a:ea typeface="Arial"/>
                <a:cs typeface="Arial"/>
                <a:sym typeface="Arial"/>
              </a:defRPr>
            </a:lvl9pPr>
          </a:lstStyle>
          <a:p>
            <a:endParaRPr/>
          </a:p>
        </p:txBody>
      </p:sp>
      <p:sp>
        <p:nvSpPr>
          <p:cNvPr id="12" name="Google Shape;12;p2"/>
          <p:cNvSpPr txBox="1">
            <a:spLocks noGrp="1"/>
          </p:cNvSpPr>
          <p:nvPr>
            <p:ph type="dt" idx="10"/>
          </p:nvPr>
        </p:nvSpPr>
        <p:spPr>
          <a:xfrm>
            <a:off x="2193925" y="29976763"/>
            <a:ext cx="10240963" cy="2286000"/>
          </a:xfrm>
          <a:prstGeom prst="rect">
            <a:avLst/>
          </a:prstGeom>
          <a:noFill/>
          <a:ln>
            <a:noFill/>
          </a:ln>
        </p:spPr>
        <p:txBody>
          <a:bodyPr spcFirstLastPara="1" wrap="square" lIns="428450" tIns="214225" rIns="428450" bIns="214225" anchor="t" anchorCtr="0">
            <a:noAutofit/>
          </a:bodyPr>
          <a:lstStyle>
            <a:lvl1pPr marR="0" lvl="0" algn="l" rtl="0">
              <a:spcBef>
                <a:spcPts val="0"/>
              </a:spcBef>
              <a:spcAft>
                <a:spcPts val="0"/>
              </a:spcAft>
              <a:buSzPts val="1400"/>
              <a:buNone/>
              <a:defRPr sz="495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72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72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72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72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72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72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72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7200" b="0" i="0" u="none" strike="noStrike" cap="none">
                <a:solidFill>
                  <a:schemeClr val="dk1"/>
                </a:solidFill>
                <a:latin typeface="Arial"/>
                <a:ea typeface="Arial"/>
                <a:cs typeface="Arial"/>
                <a:sym typeface="Arial"/>
              </a:defRPr>
            </a:lvl9pPr>
          </a:lstStyle>
          <a:p>
            <a:endParaRPr/>
          </a:p>
        </p:txBody>
      </p:sp>
      <p:sp>
        <p:nvSpPr>
          <p:cNvPr id="13" name="Google Shape;13;p2"/>
          <p:cNvSpPr txBox="1">
            <a:spLocks noGrp="1"/>
          </p:cNvSpPr>
          <p:nvPr>
            <p:ph type="ftr" idx="11"/>
          </p:nvPr>
        </p:nvSpPr>
        <p:spPr>
          <a:xfrm>
            <a:off x="14997113" y="29976763"/>
            <a:ext cx="13898562" cy="2286000"/>
          </a:xfrm>
          <a:prstGeom prst="rect">
            <a:avLst/>
          </a:prstGeom>
          <a:noFill/>
          <a:ln>
            <a:noFill/>
          </a:ln>
        </p:spPr>
        <p:txBody>
          <a:bodyPr spcFirstLastPara="1" wrap="square" lIns="428450" tIns="214225" rIns="428450" bIns="214225" anchor="t" anchorCtr="0">
            <a:noAutofit/>
          </a:bodyPr>
          <a:lstStyle>
            <a:lvl1pPr marR="0" lvl="0" algn="ctr" rtl="0">
              <a:spcBef>
                <a:spcPts val="0"/>
              </a:spcBef>
              <a:spcAft>
                <a:spcPts val="0"/>
              </a:spcAft>
              <a:buSzPts val="1400"/>
              <a:buNone/>
              <a:defRPr sz="495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72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72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72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72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72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72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72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7200" b="0" i="0" u="none" strike="noStrike" cap="none">
                <a:solidFill>
                  <a:schemeClr val="dk1"/>
                </a:solidFill>
                <a:latin typeface="Arial"/>
                <a:ea typeface="Arial"/>
                <a:cs typeface="Arial"/>
                <a:sym typeface="Arial"/>
              </a:defRPr>
            </a:lvl9pPr>
          </a:lstStyle>
          <a:p>
            <a:endParaRPr/>
          </a:p>
        </p:txBody>
      </p:sp>
      <p:sp>
        <p:nvSpPr>
          <p:cNvPr id="14" name="Google Shape;14;p2"/>
          <p:cNvSpPr txBox="1">
            <a:spLocks noGrp="1"/>
          </p:cNvSpPr>
          <p:nvPr>
            <p:ph type="sldNum" idx="12"/>
          </p:nvPr>
        </p:nvSpPr>
        <p:spPr>
          <a:xfrm>
            <a:off x="31456313" y="29976763"/>
            <a:ext cx="10240962" cy="2286000"/>
          </a:xfrm>
          <a:prstGeom prst="rect">
            <a:avLst/>
          </a:prstGeom>
          <a:noFill/>
          <a:ln>
            <a:noFill/>
          </a:ln>
        </p:spPr>
        <p:txBody>
          <a:bodyPr spcFirstLastPara="1" wrap="square" lIns="428450" tIns="214225" rIns="428450" bIns="214225" anchor="t" anchorCtr="0">
            <a:noAutofit/>
          </a:bodyPr>
          <a:lstStyle>
            <a:lvl1pPr marL="0" marR="0" lvl="0" indent="0" algn="r" rtl="0">
              <a:spcBef>
                <a:spcPts val="0"/>
              </a:spcBef>
              <a:spcAft>
                <a:spcPts val="0"/>
              </a:spcAft>
              <a:buNone/>
              <a:defRPr sz="4900" b="0" i="0" u="none" strike="noStrike" cap="none">
                <a:solidFill>
                  <a:schemeClr val="dk1"/>
                </a:solidFill>
                <a:latin typeface="Arial"/>
                <a:ea typeface="Arial"/>
                <a:cs typeface="Arial"/>
                <a:sym typeface="Arial"/>
              </a:defRPr>
            </a:lvl1pPr>
            <a:lvl2pPr marL="0" marR="0" lvl="1" indent="0" algn="r" rtl="0">
              <a:spcBef>
                <a:spcPts val="0"/>
              </a:spcBef>
              <a:spcAft>
                <a:spcPts val="0"/>
              </a:spcAft>
              <a:buNone/>
              <a:defRPr sz="4900" b="0" i="0" u="none" strike="noStrike" cap="none">
                <a:solidFill>
                  <a:schemeClr val="dk1"/>
                </a:solidFill>
                <a:latin typeface="Arial"/>
                <a:ea typeface="Arial"/>
                <a:cs typeface="Arial"/>
                <a:sym typeface="Arial"/>
              </a:defRPr>
            </a:lvl2pPr>
            <a:lvl3pPr marL="0" marR="0" lvl="2" indent="0" algn="r" rtl="0">
              <a:spcBef>
                <a:spcPts val="0"/>
              </a:spcBef>
              <a:spcAft>
                <a:spcPts val="0"/>
              </a:spcAft>
              <a:buNone/>
              <a:defRPr sz="4900" b="0" i="0" u="none" strike="noStrike" cap="none">
                <a:solidFill>
                  <a:schemeClr val="dk1"/>
                </a:solidFill>
                <a:latin typeface="Arial"/>
                <a:ea typeface="Arial"/>
                <a:cs typeface="Arial"/>
                <a:sym typeface="Arial"/>
              </a:defRPr>
            </a:lvl3pPr>
            <a:lvl4pPr marL="0" marR="0" lvl="3" indent="0" algn="r" rtl="0">
              <a:spcBef>
                <a:spcPts val="0"/>
              </a:spcBef>
              <a:spcAft>
                <a:spcPts val="0"/>
              </a:spcAft>
              <a:buNone/>
              <a:defRPr sz="4900" b="0" i="0" u="none" strike="noStrike" cap="none">
                <a:solidFill>
                  <a:schemeClr val="dk1"/>
                </a:solidFill>
                <a:latin typeface="Arial"/>
                <a:ea typeface="Arial"/>
                <a:cs typeface="Arial"/>
                <a:sym typeface="Arial"/>
              </a:defRPr>
            </a:lvl4pPr>
            <a:lvl5pPr marL="0" marR="0" lvl="4" indent="0" algn="r" rtl="0">
              <a:spcBef>
                <a:spcPts val="0"/>
              </a:spcBef>
              <a:spcAft>
                <a:spcPts val="0"/>
              </a:spcAft>
              <a:buNone/>
              <a:defRPr sz="4900" b="0" i="0" u="none" strike="noStrike" cap="none">
                <a:solidFill>
                  <a:schemeClr val="dk1"/>
                </a:solidFill>
                <a:latin typeface="Arial"/>
                <a:ea typeface="Arial"/>
                <a:cs typeface="Arial"/>
                <a:sym typeface="Arial"/>
              </a:defRPr>
            </a:lvl5pPr>
            <a:lvl6pPr marL="0" marR="0" lvl="5" indent="0" algn="r" rtl="0">
              <a:spcBef>
                <a:spcPts val="0"/>
              </a:spcBef>
              <a:spcAft>
                <a:spcPts val="0"/>
              </a:spcAft>
              <a:buNone/>
              <a:defRPr sz="4900" b="0" i="0" u="none" strike="noStrike" cap="none">
                <a:solidFill>
                  <a:schemeClr val="dk1"/>
                </a:solidFill>
                <a:latin typeface="Arial"/>
                <a:ea typeface="Arial"/>
                <a:cs typeface="Arial"/>
                <a:sym typeface="Arial"/>
              </a:defRPr>
            </a:lvl6pPr>
            <a:lvl7pPr marL="0" marR="0" lvl="6" indent="0" algn="r" rtl="0">
              <a:spcBef>
                <a:spcPts val="0"/>
              </a:spcBef>
              <a:spcAft>
                <a:spcPts val="0"/>
              </a:spcAft>
              <a:buNone/>
              <a:defRPr sz="4900" b="0" i="0" u="none" strike="noStrike" cap="none">
                <a:solidFill>
                  <a:schemeClr val="dk1"/>
                </a:solidFill>
                <a:latin typeface="Arial"/>
                <a:ea typeface="Arial"/>
                <a:cs typeface="Arial"/>
                <a:sym typeface="Arial"/>
              </a:defRPr>
            </a:lvl7pPr>
            <a:lvl8pPr marL="0" marR="0" lvl="7" indent="0" algn="r" rtl="0">
              <a:spcBef>
                <a:spcPts val="0"/>
              </a:spcBef>
              <a:spcAft>
                <a:spcPts val="0"/>
              </a:spcAft>
              <a:buNone/>
              <a:defRPr sz="4900" b="0" i="0" u="none" strike="noStrike" cap="none">
                <a:solidFill>
                  <a:schemeClr val="dk1"/>
                </a:solidFill>
                <a:latin typeface="Arial"/>
                <a:ea typeface="Arial"/>
                <a:cs typeface="Arial"/>
                <a:sym typeface="Arial"/>
              </a:defRPr>
            </a:lvl8pPr>
            <a:lvl9pPr marL="0" marR="0" lvl="8" indent="0" algn="r" rtl="0">
              <a:spcBef>
                <a:spcPts val="0"/>
              </a:spcBef>
              <a:spcAft>
                <a:spcPts val="0"/>
              </a:spcAft>
              <a:buNone/>
              <a:defRPr sz="49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
          <p:cNvSpPr txBox="1"/>
          <p:nvPr/>
        </p:nvSpPr>
        <p:spPr>
          <a:xfrm>
            <a:off x="9601200" y="2054225"/>
            <a:ext cx="24688800" cy="1841100"/>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Clr>
                <a:srgbClr val="081E3F"/>
              </a:buClr>
              <a:buSzPts val="3600"/>
              <a:buFont typeface="Arial"/>
              <a:buNone/>
            </a:pPr>
            <a:r>
              <a:rPr lang="en-US" sz="3600" b="1" i="0" u="none" strike="noStrike" cap="none">
                <a:solidFill>
                  <a:srgbClr val="081E3F"/>
                </a:solidFill>
                <a:latin typeface="Arial"/>
                <a:ea typeface="Arial"/>
                <a:cs typeface="Arial"/>
                <a:sym typeface="Arial"/>
              </a:rPr>
              <a:t>Diet Therapy App</a:t>
            </a:r>
            <a:endParaRPr/>
          </a:p>
          <a:p>
            <a:pPr marL="0" marR="0" lvl="0" indent="0" algn="ctr" rtl="0">
              <a:spcBef>
                <a:spcPts val="0"/>
              </a:spcBef>
              <a:spcAft>
                <a:spcPts val="0"/>
              </a:spcAft>
              <a:buClr>
                <a:srgbClr val="081E3F"/>
              </a:buClr>
              <a:buSzPts val="2625"/>
              <a:buFont typeface="Arial"/>
              <a:buNone/>
            </a:pPr>
            <a:r>
              <a:rPr lang="en-US" sz="2625" b="1" i="0" u="none" strike="noStrike" cap="none">
                <a:solidFill>
                  <a:srgbClr val="081E3F"/>
                </a:solidFill>
                <a:latin typeface="Arial"/>
                <a:ea typeface="Arial"/>
                <a:cs typeface="Arial"/>
                <a:sym typeface="Arial"/>
              </a:rPr>
              <a:t>Student: </a:t>
            </a:r>
            <a:r>
              <a:rPr lang="en-US" sz="2625">
                <a:solidFill>
                  <a:srgbClr val="081E3F"/>
                </a:solidFill>
              </a:rPr>
              <a:t>Alberto J. Granda</a:t>
            </a:r>
            <a:endParaRPr/>
          </a:p>
          <a:p>
            <a:pPr marL="0" marR="0" lvl="0" indent="0" algn="ctr" rtl="0">
              <a:spcBef>
                <a:spcPts val="0"/>
              </a:spcBef>
              <a:spcAft>
                <a:spcPts val="0"/>
              </a:spcAft>
              <a:buClr>
                <a:srgbClr val="081E3F"/>
              </a:buClr>
              <a:buSzPts val="2625"/>
              <a:buFont typeface="Arial"/>
              <a:buNone/>
            </a:pPr>
            <a:r>
              <a:rPr lang="en-US" sz="2625" b="1" i="0" u="none" strike="noStrike" cap="none">
                <a:solidFill>
                  <a:srgbClr val="081E3F"/>
                </a:solidFill>
                <a:latin typeface="Arial"/>
                <a:ea typeface="Arial"/>
                <a:cs typeface="Arial"/>
                <a:sym typeface="Arial"/>
              </a:rPr>
              <a:t>Product Owner:</a:t>
            </a:r>
            <a:r>
              <a:rPr lang="en-US" sz="2625" b="1" i="1" u="none" strike="noStrike" cap="none">
                <a:solidFill>
                  <a:srgbClr val="081E3F"/>
                </a:solidFill>
                <a:latin typeface="Arial"/>
                <a:ea typeface="Arial"/>
                <a:cs typeface="Arial"/>
                <a:sym typeface="Arial"/>
              </a:rPr>
              <a:t> Zahra Heidari, </a:t>
            </a:r>
            <a:r>
              <a:rPr lang="en-US" sz="2625" b="0" i="0" u="none" strike="noStrike" cap="none">
                <a:solidFill>
                  <a:srgbClr val="081E3F"/>
                </a:solidFill>
                <a:latin typeface="Arial"/>
                <a:ea typeface="Arial"/>
                <a:cs typeface="Arial"/>
                <a:sym typeface="Arial"/>
              </a:rPr>
              <a:t>Florida International University</a:t>
            </a:r>
            <a:endParaRPr sz="2625" b="0" i="0" u="none" strike="noStrike" cap="none">
              <a:solidFill>
                <a:schemeClr val="dk1"/>
              </a:solidFill>
              <a:latin typeface="Arial"/>
              <a:ea typeface="Arial"/>
              <a:cs typeface="Arial"/>
              <a:sym typeface="Arial"/>
            </a:endParaRPr>
          </a:p>
          <a:p>
            <a:pPr marL="0" marR="0" lvl="0" indent="0" algn="ctr" rtl="0">
              <a:spcBef>
                <a:spcPts val="0"/>
              </a:spcBef>
              <a:spcAft>
                <a:spcPts val="0"/>
              </a:spcAft>
              <a:buClr>
                <a:srgbClr val="081E3F"/>
              </a:buClr>
              <a:buSzPts val="2625"/>
              <a:buFont typeface="Arial"/>
              <a:buNone/>
            </a:pPr>
            <a:r>
              <a:rPr lang="en-US" sz="2625" b="1" i="0" u="none" strike="noStrike" cap="none">
                <a:solidFill>
                  <a:srgbClr val="081E3F"/>
                </a:solidFill>
                <a:latin typeface="Arial"/>
                <a:ea typeface="Arial"/>
                <a:cs typeface="Arial"/>
                <a:sym typeface="Arial"/>
              </a:rPr>
              <a:t>Instructor:</a:t>
            </a:r>
            <a:r>
              <a:rPr lang="en-US" sz="2625" b="1" i="1" u="none" strike="noStrike" cap="none">
                <a:solidFill>
                  <a:srgbClr val="081E3F"/>
                </a:solidFill>
                <a:latin typeface="Arial"/>
                <a:ea typeface="Arial"/>
                <a:cs typeface="Arial"/>
                <a:sym typeface="Arial"/>
              </a:rPr>
              <a:t> </a:t>
            </a:r>
            <a:r>
              <a:rPr lang="en-US" sz="2625" b="0" i="1" u="none" strike="noStrike" cap="none">
                <a:solidFill>
                  <a:srgbClr val="081E3F"/>
                </a:solidFill>
                <a:latin typeface="Arial"/>
                <a:ea typeface="Arial"/>
                <a:cs typeface="Arial"/>
                <a:sym typeface="Arial"/>
              </a:rPr>
              <a:t>Dr. Masoud Sadjadi</a:t>
            </a:r>
            <a:r>
              <a:rPr lang="en-US" sz="2625" b="0" i="0" u="none" strike="noStrike" cap="none">
                <a:solidFill>
                  <a:srgbClr val="081E3F"/>
                </a:solidFill>
                <a:latin typeface="Arial"/>
                <a:ea typeface="Arial"/>
                <a:cs typeface="Arial"/>
                <a:sym typeface="Arial"/>
              </a:rPr>
              <a:t>,</a:t>
            </a:r>
            <a:r>
              <a:rPr lang="en-US" sz="2625" b="0" i="1" u="none" strike="noStrike" cap="none">
                <a:solidFill>
                  <a:srgbClr val="081E3F"/>
                </a:solidFill>
                <a:latin typeface="Arial"/>
                <a:ea typeface="Arial"/>
                <a:cs typeface="Arial"/>
                <a:sym typeface="Arial"/>
              </a:rPr>
              <a:t> </a:t>
            </a:r>
            <a:r>
              <a:rPr lang="en-US" sz="2625" b="0" i="0" u="none" strike="noStrike" cap="none">
                <a:solidFill>
                  <a:srgbClr val="081E3F"/>
                </a:solidFill>
                <a:latin typeface="Arial"/>
                <a:ea typeface="Arial"/>
                <a:cs typeface="Arial"/>
                <a:sym typeface="Arial"/>
              </a:rPr>
              <a:t>Florida International University</a:t>
            </a:r>
            <a:endParaRPr/>
          </a:p>
        </p:txBody>
      </p:sp>
      <p:sp>
        <p:nvSpPr>
          <p:cNvPr id="90" name="Google Shape;90;p1"/>
          <p:cNvSpPr txBox="1"/>
          <p:nvPr/>
        </p:nvSpPr>
        <p:spPr>
          <a:xfrm>
            <a:off x="1436688" y="31775400"/>
            <a:ext cx="41344849" cy="420688"/>
          </a:xfrm>
          <a:prstGeom prst="rect">
            <a:avLst/>
          </a:prstGeom>
          <a:noFill/>
          <a:ln>
            <a:noFill/>
          </a:ln>
        </p:spPr>
        <p:txBody>
          <a:bodyPr spcFirstLastPara="1" wrap="square" lIns="73975" tIns="36975" rIns="73975" bIns="36975" anchor="t" anchorCtr="0">
            <a:spAutoFit/>
          </a:bodyPr>
          <a:lstStyle/>
          <a:p>
            <a:pPr marL="493713" marR="0" lvl="0" indent="-493713" algn="ctr" rtl="0">
              <a:spcBef>
                <a:spcPts val="0"/>
              </a:spcBef>
              <a:spcAft>
                <a:spcPts val="0"/>
              </a:spcAft>
              <a:buClr>
                <a:srgbClr val="3333CC"/>
              </a:buClr>
              <a:buSzPts val="2250"/>
              <a:buFont typeface="Arial"/>
              <a:buNone/>
            </a:pPr>
            <a:r>
              <a:rPr lang="en-US" sz="2250" b="0" i="0" u="none" strike="noStrike" cap="none">
                <a:solidFill>
                  <a:schemeClr val="dk1"/>
                </a:solidFill>
                <a:latin typeface="Arial"/>
                <a:ea typeface="Arial"/>
                <a:cs typeface="Arial"/>
                <a:sym typeface="Arial"/>
              </a:rPr>
              <a:t>The material presented in this poster is based upon the work supported by </a:t>
            </a:r>
            <a:r>
              <a:rPr lang="en-US" sz="2250" b="0" i="0" u="none" strike="noStrike" cap="none">
                <a:solidFill>
                  <a:srgbClr val="FF0000"/>
                </a:solidFill>
                <a:latin typeface="Arial"/>
                <a:ea typeface="Arial"/>
                <a:cs typeface="Arial"/>
                <a:sym typeface="Arial"/>
              </a:rPr>
              <a:t>XXXXX (name of the sponsor: federal, state or local, or industry, if applicable). </a:t>
            </a:r>
            <a:r>
              <a:rPr lang="en-US" sz="2250" b="0" i="0" u="none" strike="noStrike" cap="none">
                <a:solidFill>
                  <a:schemeClr val="dk1"/>
                </a:solidFill>
                <a:latin typeface="Arial"/>
                <a:ea typeface="Arial"/>
                <a:cs typeface="Arial"/>
                <a:sym typeface="Arial"/>
              </a:rPr>
              <a:t>We/I thank </a:t>
            </a:r>
            <a:r>
              <a:rPr lang="en-US" sz="2250" b="0" i="0" u="none" strike="noStrike" cap="none">
                <a:solidFill>
                  <a:srgbClr val="FF0000"/>
                </a:solidFill>
                <a:latin typeface="Arial"/>
                <a:ea typeface="Arial"/>
                <a:cs typeface="Arial"/>
                <a:sym typeface="Arial"/>
              </a:rPr>
              <a:t>XXXX</a:t>
            </a:r>
            <a:r>
              <a:rPr lang="en-US" sz="2250" b="0" i="0" u="none" strike="noStrike" cap="none">
                <a:solidFill>
                  <a:schemeClr val="dk1"/>
                </a:solidFill>
                <a:latin typeface="Arial"/>
                <a:ea typeface="Arial"/>
                <a:cs typeface="Arial"/>
                <a:sym typeface="Arial"/>
              </a:rPr>
              <a:t> for assistance, cooperation and mentorship that I/we received throughout this process</a:t>
            </a:r>
            <a:endParaRPr/>
          </a:p>
        </p:txBody>
      </p:sp>
      <p:sp>
        <p:nvSpPr>
          <p:cNvPr id="91" name="Google Shape;91;p1"/>
          <p:cNvSpPr/>
          <p:nvPr/>
        </p:nvSpPr>
        <p:spPr>
          <a:xfrm>
            <a:off x="986563" y="4060525"/>
            <a:ext cx="41605200" cy="26746200"/>
          </a:xfrm>
          <a:prstGeom prst="rect">
            <a:avLst/>
          </a:prstGeom>
          <a:noFill/>
          <a:ln w="63500" cap="flat" cmpd="sng">
            <a:solidFill>
              <a:srgbClr val="081E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6300"/>
              <a:buFont typeface="Arial"/>
              <a:buNone/>
            </a:pPr>
            <a:endParaRPr sz="6300" b="0" i="0" u="none" strike="noStrike" cap="none">
              <a:solidFill>
                <a:schemeClr val="dk1"/>
              </a:solidFill>
              <a:latin typeface="Arial"/>
              <a:ea typeface="Arial"/>
              <a:cs typeface="Arial"/>
              <a:sym typeface="Arial"/>
            </a:endParaRPr>
          </a:p>
        </p:txBody>
      </p:sp>
      <p:sp>
        <p:nvSpPr>
          <p:cNvPr id="92" name="Google Shape;92;p1"/>
          <p:cNvSpPr txBox="1"/>
          <p:nvPr/>
        </p:nvSpPr>
        <p:spPr>
          <a:xfrm>
            <a:off x="6629400" y="4906169"/>
            <a:ext cx="4114800" cy="549275"/>
          </a:xfrm>
          <a:prstGeom prst="rect">
            <a:avLst/>
          </a:prstGeom>
          <a:solidFill>
            <a:schemeClr val="dk1"/>
          </a:solid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i="0" u="none" strike="noStrike" cap="none">
                <a:solidFill>
                  <a:srgbClr val="B6862C"/>
                </a:solidFill>
                <a:latin typeface="Arial"/>
                <a:ea typeface="Arial"/>
                <a:cs typeface="Arial"/>
                <a:sym typeface="Arial"/>
              </a:rPr>
              <a:t>Problem</a:t>
            </a:r>
            <a:endParaRPr/>
          </a:p>
        </p:txBody>
      </p:sp>
      <p:sp>
        <p:nvSpPr>
          <p:cNvPr id="93" name="Google Shape;93;p1"/>
          <p:cNvSpPr/>
          <p:nvPr/>
        </p:nvSpPr>
        <p:spPr>
          <a:xfrm>
            <a:off x="1176338" y="31546800"/>
            <a:ext cx="41605199" cy="995363"/>
          </a:xfrm>
          <a:prstGeom prst="rect">
            <a:avLst/>
          </a:prstGeom>
          <a:noFill/>
          <a:ln w="63500" cap="flat" cmpd="sng">
            <a:solidFill>
              <a:srgbClr val="081E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6300"/>
              <a:buFont typeface="Arial"/>
              <a:buNone/>
            </a:pPr>
            <a:endParaRPr sz="6300" b="0" i="0" u="none" strike="noStrike" cap="none">
              <a:solidFill>
                <a:schemeClr val="dk1"/>
              </a:solidFill>
              <a:latin typeface="Arial"/>
              <a:ea typeface="Arial"/>
              <a:cs typeface="Arial"/>
              <a:sym typeface="Arial"/>
            </a:endParaRPr>
          </a:p>
        </p:txBody>
      </p:sp>
      <p:sp>
        <p:nvSpPr>
          <p:cNvPr id="94" name="Google Shape;94;p1"/>
          <p:cNvSpPr txBox="1"/>
          <p:nvPr/>
        </p:nvSpPr>
        <p:spPr>
          <a:xfrm>
            <a:off x="1436688" y="31273750"/>
            <a:ext cx="3735387" cy="547688"/>
          </a:xfrm>
          <a:prstGeom prst="rect">
            <a:avLst/>
          </a:prstGeom>
          <a:solidFill>
            <a:schemeClr val="dk1"/>
          </a:solidFill>
          <a:ln w="12700" cap="flat" cmpd="sng">
            <a:solidFill>
              <a:srgbClr val="0033CC"/>
            </a:solidFill>
            <a:prstDash val="solid"/>
            <a:miter lim="800000"/>
            <a:headEnd type="none" w="sm" len="sm"/>
            <a:tailEnd type="none" w="sm" len="sm"/>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i="0" u="none" strike="noStrike" cap="none">
                <a:solidFill>
                  <a:srgbClr val="B6862C"/>
                </a:solidFill>
                <a:latin typeface="Arial"/>
                <a:ea typeface="Arial"/>
                <a:cs typeface="Arial"/>
                <a:sym typeface="Arial"/>
              </a:rPr>
              <a:t>Acknowledgement</a:t>
            </a:r>
            <a:endParaRPr/>
          </a:p>
        </p:txBody>
      </p:sp>
      <p:sp>
        <p:nvSpPr>
          <p:cNvPr id="95" name="Google Shape;95;p1"/>
          <p:cNvSpPr txBox="1"/>
          <p:nvPr/>
        </p:nvSpPr>
        <p:spPr>
          <a:xfrm>
            <a:off x="19888200" y="4907756"/>
            <a:ext cx="4114800" cy="547688"/>
          </a:xfrm>
          <a:prstGeom prst="rect">
            <a:avLst/>
          </a:prstGeom>
          <a:solidFill>
            <a:schemeClr val="dk1"/>
          </a:solid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i="0" u="none" strike="noStrike" cap="none">
                <a:solidFill>
                  <a:srgbClr val="B6862C"/>
                </a:solidFill>
                <a:latin typeface="Arial"/>
                <a:ea typeface="Arial"/>
                <a:cs typeface="Arial"/>
                <a:sym typeface="Arial"/>
              </a:rPr>
              <a:t>Development Stack</a:t>
            </a:r>
            <a:endParaRPr/>
          </a:p>
        </p:txBody>
      </p:sp>
      <p:sp>
        <p:nvSpPr>
          <p:cNvPr id="96" name="Google Shape;96;p1"/>
          <p:cNvSpPr txBox="1"/>
          <p:nvPr/>
        </p:nvSpPr>
        <p:spPr>
          <a:xfrm>
            <a:off x="6848929" y="22642991"/>
            <a:ext cx="4114800" cy="547688"/>
          </a:xfrm>
          <a:prstGeom prst="rect">
            <a:avLst/>
          </a:prstGeom>
          <a:solidFill>
            <a:schemeClr val="dk1"/>
          </a:solid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i="0" u="none" strike="noStrike" cap="none">
                <a:solidFill>
                  <a:srgbClr val="B6862C"/>
                </a:solidFill>
                <a:latin typeface="Arial"/>
                <a:ea typeface="Arial"/>
                <a:cs typeface="Arial"/>
                <a:sym typeface="Arial"/>
              </a:rPr>
              <a:t>Goal</a:t>
            </a:r>
            <a:endParaRPr/>
          </a:p>
        </p:txBody>
      </p:sp>
      <p:sp>
        <p:nvSpPr>
          <p:cNvPr id="97" name="Google Shape;97;p1"/>
          <p:cNvSpPr txBox="1"/>
          <p:nvPr/>
        </p:nvSpPr>
        <p:spPr>
          <a:xfrm>
            <a:off x="28363825" y="12731994"/>
            <a:ext cx="4114800" cy="548100"/>
          </a:xfrm>
          <a:prstGeom prst="rect">
            <a:avLst/>
          </a:prstGeom>
          <a:solidFill>
            <a:schemeClr val="dk1"/>
          </a:solid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a:solidFill>
                  <a:srgbClr val="B6862C"/>
                </a:solidFill>
              </a:rPr>
              <a:t>Database Design</a:t>
            </a:r>
            <a:endParaRPr/>
          </a:p>
        </p:txBody>
      </p:sp>
      <p:sp>
        <p:nvSpPr>
          <p:cNvPr id="98" name="Google Shape;98;p1"/>
          <p:cNvSpPr txBox="1"/>
          <p:nvPr/>
        </p:nvSpPr>
        <p:spPr>
          <a:xfrm>
            <a:off x="20705142" y="22642778"/>
            <a:ext cx="4114800" cy="548100"/>
          </a:xfrm>
          <a:prstGeom prst="rect">
            <a:avLst/>
          </a:prstGeom>
          <a:solidFill>
            <a:schemeClr val="dk1"/>
          </a:solid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i="0" u="none" strike="noStrike" cap="none">
                <a:solidFill>
                  <a:srgbClr val="B6862C"/>
                </a:solidFill>
                <a:latin typeface="Arial"/>
                <a:ea typeface="Arial"/>
                <a:cs typeface="Arial"/>
                <a:sym typeface="Arial"/>
              </a:rPr>
              <a:t>Contributions</a:t>
            </a:r>
            <a:endParaRPr/>
          </a:p>
        </p:txBody>
      </p:sp>
      <p:sp>
        <p:nvSpPr>
          <p:cNvPr id="99" name="Google Shape;99;p1"/>
          <p:cNvSpPr txBox="1"/>
          <p:nvPr/>
        </p:nvSpPr>
        <p:spPr>
          <a:xfrm>
            <a:off x="33604200" y="4963983"/>
            <a:ext cx="4114800" cy="547688"/>
          </a:xfrm>
          <a:prstGeom prst="rect">
            <a:avLst/>
          </a:prstGeom>
          <a:solidFill>
            <a:schemeClr val="dk1"/>
          </a:solid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i="0" u="none" strike="noStrike" cap="none">
                <a:solidFill>
                  <a:srgbClr val="B6862C"/>
                </a:solidFill>
                <a:latin typeface="Arial"/>
                <a:ea typeface="Arial"/>
                <a:cs typeface="Arial"/>
                <a:sym typeface="Arial"/>
              </a:rPr>
              <a:t>Active Engagement</a:t>
            </a:r>
            <a:endParaRPr/>
          </a:p>
        </p:txBody>
      </p:sp>
      <p:sp>
        <p:nvSpPr>
          <p:cNvPr id="100" name="Google Shape;100;p1"/>
          <p:cNvSpPr txBox="1"/>
          <p:nvPr/>
        </p:nvSpPr>
        <p:spPr>
          <a:xfrm>
            <a:off x="10678487" y="12758993"/>
            <a:ext cx="4114800" cy="547688"/>
          </a:xfrm>
          <a:prstGeom prst="rect">
            <a:avLst/>
          </a:prstGeom>
          <a:solidFill>
            <a:schemeClr val="dk1"/>
          </a:solid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i="0" u="none" strike="noStrike" cap="none">
                <a:solidFill>
                  <a:srgbClr val="B6862C"/>
                </a:solidFill>
                <a:latin typeface="Arial"/>
                <a:ea typeface="Arial"/>
                <a:cs typeface="Arial"/>
                <a:sym typeface="Arial"/>
              </a:rPr>
              <a:t>Screenshots</a:t>
            </a:r>
            <a:endParaRPr/>
          </a:p>
        </p:txBody>
      </p:sp>
      <p:sp>
        <p:nvSpPr>
          <p:cNvPr id="101" name="Google Shape;101;p1"/>
          <p:cNvSpPr txBox="1"/>
          <p:nvPr/>
        </p:nvSpPr>
        <p:spPr>
          <a:xfrm>
            <a:off x="33604200" y="22642991"/>
            <a:ext cx="4114800" cy="547688"/>
          </a:xfrm>
          <a:prstGeom prst="rect">
            <a:avLst/>
          </a:prstGeom>
          <a:solidFill>
            <a:schemeClr val="dk1"/>
          </a:solid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i="0" u="none" strike="noStrike" cap="none">
                <a:solidFill>
                  <a:srgbClr val="B6862C"/>
                </a:solidFill>
                <a:latin typeface="Arial"/>
                <a:ea typeface="Arial"/>
                <a:cs typeface="Arial"/>
                <a:sym typeface="Arial"/>
              </a:rPr>
              <a:t>Summary</a:t>
            </a:r>
            <a:endParaRPr/>
          </a:p>
        </p:txBody>
      </p:sp>
      <p:sp>
        <p:nvSpPr>
          <p:cNvPr id="102" name="Google Shape;102;p1"/>
          <p:cNvSpPr txBox="1"/>
          <p:nvPr/>
        </p:nvSpPr>
        <p:spPr>
          <a:xfrm>
            <a:off x="9601200" y="0"/>
            <a:ext cx="24688800" cy="1939500"/>
          </a:xfrm>
          <a:prstGeom prst="rect">
            <a:avLst/>
          </a:prstGeom>
          <a:solidFill>
            <a:srgbClr val="081E3F"/>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6600" b="1" i="0" u="none" strike="noStrike" cap="none">
                <a:solidFill>
                  <a:srgbClr val="B6862C"/>
                </a:solidFill>
                <a:latin typeface="Arial"/>
                <a:ea typeface="Arial"/>
                <a:cs typeface="Arial"/>
                <a:sym typeface="Arial"/>
              </a:rPr>
              <a:t>School of Computing &amp; Information Sciences</a:t>
            </a:r>
            <a:endParaRPr/>
          </a:p>
          <a:p>
            <a:pPr marL="0" marR="0" lvl="0" indent="0" algn="ctr" rtl="0">
              <a:spcBef>
                <a:spcPts val="0"/>
              </a:spcBef>
              <a:spcAft>
                <a:spcPts val="0"/>
              </a:spcAft>
              <a:buNone/>
            </a:pPr>
            <a:r>
              <a:rPr lang="en-US" sz="5400" b="0" i="1" u="none" strike="noStrike" cap="none">
                <a:solidFill>
                  <a:srgbClr val="B6862C"/>
                </a:solidFill>
                <a:latin typeface="Arial"/>
                <a:ea typeface="Arial"/>
                <a:cs typeface="Arial"/>
                <a:sym typeface="Arial"/>
              </a:rPr>
              <a:t>S</a:t>
            </a:r>
            <a:r>
              <a:rPr lang="en-US" sz="5400" i="1">
                <a:solidFill>
                  <a:srgbClr val="B6862C"/>
                </a:solidFill>
              </a:rPr>
              <a:t>ummer</a:t>
            </a:r>
            <a:r>
              <a:rPr lang="en-US" sz="5400" b="0" i="1" u="none" strike="noStrike" cap="none">
                <a:solidFill>
                  <a:srgbClr val="B6862C"/>
                </a:solidFill>
                <a:latin typeface="Arial"/>
                <a:ea typeface="Arial"/>
                <a:cs typeface="Arial"/>
                <a:sym typeface="Arial"/>
              </a:rPr>
              <a:t> 2021 Senior Design Project</a:t>
            </a:r>
            <a:endParaRPr/>
          </a:p>
        </p:txBody>
      </p:sp>
      <p:pic>
        <p:nvPicPr>
          <p:cNvPr id="103" name="Google Shape;103;p1"/>
          <p:cNvPicPr preferRelativeResize="0"/>
          <p:nvPr/>
        </p:nvPicPr>
        <p:blipFill rotWithShape="1">
          <a:blip r:embed="rId3">
            <a:alphaModFix/>
          </a:blip>
          <a:srcRect/>
          <a:stretch/>
        </p:blipFill>
        <p:spPr>
          <a:xfrm>
            <a:off x="36118800" y="592052"/>
            <a:ext cx="6095999" cy="3001439"/>
          </a:xfrm>
          <a:prstGeom prst="rect">
            <a:avLst/>
          </a:prstGeom>
          <a:noFill/>
          <a:ln>
            <a:noFill/>
          </a:ln>
        </p:spPr>
      </p:pic>
      <p:pic>
        <p:nvPicPr>
          <p:cNvPr id="104" name="Google Shape;104;p1"/>
          <p:cNvPicPr preferRelativeResize="0"/>
          <p:nvPr/>
        </p:nvPicPr>
        <p:blipFill rotWithShape="1">
          <a:blip r:embed="rId4">
            <a:alphaModFix/>
          </a:blip>
          <a:srcRect/>
          <a:stretch/>
        </p:blipFill>
        <p:spPr>
          <a:xfrm>
            <a:off x="2173126" y="391415"/>
            <a:ext cx="5469100" cy="3310636"/>
          </a:xfrm>
          <a:prstGeom prst="rect">
            <a:avLst/>
          </a:prstGeom>
          <a:noFill/>
          <a:ln>
            <a:noFill/>
          </a:ln>
        </p:spPr>
      </p:pic>
      <p:sp>
        <p:nvSpPr>
          <p:cNvPr id="105" name="Google Shape;105;p1"/>
          <p:cNvSpPr txBox="1"/>
          <p:nvPr/>
        </p:nvSpPr>
        <p:spPr>
          <a:xfrm>
            <a:off x="3258457" y="5878513"/>
            <a:ext cx="11295744" cy="618630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400" b="0" i="0" u="none" strike="noStrike" cap="none" dirty="0">
                <a:solidFill>
                  <a:schemeClr val="dk1"/>
                </a:solidFill>
                <a:latin typeface="Arial"/>
                <a:ea typeface="Arial"/>
                <a:cs typeface="Arial"/>
                <a:sym typeface="Arial"/>
              </a:rPr>
              <a:t>Malnutrition and a lack of exercise can yield a decline of overall physical and mental health. As a result, adverse side effects and conditions may occur such as weight gain, fatigue and specifically obesity. With the proper tools, knowledge, mind set and discipline, obesity can be treated and prevented so that a healthy living lifestyle can endure a life-time. </a:t>
            </a:r>
            <a:endParaRPr dirty="0"/>
          </a:p>
        </p:txBody>
      </p:sp>
      <p:pic>
        <p:nvPicPr>
          <p:cNvPr id="106" name="Google Shape;106;p1" descr="Logo&#10;&#10;Description automatically generated"/>
          <p:cNvPicPr preferRelativeResize="0"/>
          <p:nvPr/>
        </p:nvPicPr>
        <p:blipFill rotWithShape="1">
          <a:blip r:embed="rId5">
            <a:alphaModFix/>
          </a:blip>
          <a:srcRect/>
          <a:stretch/>
        </p:blipFill>
        <p:spPr>
          <a:xfrm>
            <a:off x="15862461" y="9376609"/>
            <a:ext cx="2795905" cy="3022600"/>
          </a:xfrm>
          <a:prstGeom prst="rect">
            <a:avLst/>
          </a:prstGeom>
          <a:noFill/>
          <a:ln>
            <a:noFill/>
          </a:ln>
        </p:spPr>
      </p:pic>
      <p:pic>
        <p:nvPicPr>
          <p:cNvPr id="107" name="Google Shape;107;p1" descr="Logo&#10;&#10;Description automatically generated"/>
          <p:cNvPicPr preferRelativeResize="0"/>
          <p:nvPr/>
        </p:nvPicPr>
        <p:blipFill rotWithShape="1">
          <a:blip r:embed="rId6">
            <a:alphaModFix/>
          </a:blip>
          <a:srcRect/>
          <a:stretch/>
        </p:blipFill>
        <p:spPr>
          <a:xfrm>
            <a:off x="20146634" y="8559290"/>
            <a:ext cx="3664607" cy="4244975"/>
          </a:xfrm>
          <a:prstGeom prst="rect">
            <a:avLst/>
          </a:prstGeom>
          <a:noFill/>
          <a:ln>
            <a:noFill/>
          </a:ln>
        </p:spPr>
      </p:pic>
      <p:pic>
        <p:nvPicPr>
          <p:cNvPr id="108" name="Google Shape;108;p1" descr="Icon&#10;&#10;Description automatically generated"/>
          <p:cNvPicPr preferRelativeResize="0"/>
          <p:nvPr/>
        </p:nvPicPr>
        <p:blipFill rotWithShape="1">
          <a:blip r:embed="rId7">
            <a:alphaModFix/>
          </a:blip>
          <a:srcRect/>
          <a:stretch/>
        </p:blipFill>
        <p:spPr>
          <a:xfrm>
            <a:off x="22762533" y="5262070"/>
            <a:ext cx="4014126" cy="4508271"/>
          </a:xfrm>
          <a:prstGeom prst="rect">
            <a:avLst/>
          </a:prstGeom>
          <a:noFill/>
          <a:ln>
            <a:noFill/>
          </a:ln>
        </p:spPr>
      </p:pic>
      <p:pic>
        <p:nvPicPr>
          <p:cNvPr id="109" name="Google Shape;109;p1" descr="Icon&#10;&#10;Description automatically generated"/>
          <p:cNvPicPr preferRelativeResize="0"/>
          <p:nvPr/>
        </p:nvPicPr>
        <p:blipFill rotWithShape="1">
          <a:blip r:embed="rId8">
            <a:alphaModFix/>
          </a:blip>
          <a:srcRect/>
          <a:stretch/>
        </p:blipFill>
        <p:spPr>
          <a:xfrm>
            <a:off x="17428534" y="5990971"/>
            <a:ext cx="3138173" cy="3138173"/>
          </a:xfrm>
          <a:prstGeom prst="rect">
            <a:avLst/>
          </a:prstGeom>
          <a:noFill/>
          <a:ln>
            <a:noFill/>
          </a:ln>
        </p:spPr>
      </p:pic>
      <p:pic>
        <p:nvPicPr>
          <p:cNvPr id="110" name="Google Shape;110;p1" descr="Icon&#10;&#10;Description automatically generated"/>
          <p:cNvPicPr preferRelativeResize="0"/>
          <p:nvPr/>
        </p:nvPicPr>
        <p:blipFill rotWithShape="1">
          <a:blip r:embed="rId9">
            <a:alphaModFix/>
          </a:blip>
          <a:srcRect/>
          <a:stretch/>
        </p:blipFill>
        <p:spPr>
          <a:xfrm>
            <a:off x="25430459" y="8964740"/>
            <a:ext cx="2692400" cy="3022600"/>
          </a:xfrm>
          <a:prstGeom prst="rect">
            <a:avLst/>
          </a:prstGeom>
          <a:noFill/>
          <a:ln>
            <a:noFill/>
          </a:ln>
        </p:spPr>
      </p:pic>
      <p:sp>
        <p:nvSpPr>
          <p:cNvPr id="111" name="Google Shape;111;p1"/>
          <p:cNvSpPr txBox="1"/>
          <p:nvPr/>
        </p:nvSpPr>
        <p:spPr>
          <a:xfrm>
            <a:off x="3026382" y="23810330"/>
            <a:ext cx="12836080" cy="754052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400" dirty="0">
                <a:solidFill>
                  <a:schemeClr val="dk1"/>
                </a:solidFill>
                <a:latin typeface="Arial"/>
                <a:ea typeface="Arial"/>
                <a:cs typeface="Arial"/>
                <a:sym typeface="Arial"/>
              </a:rPr>
              <a:t>The goal of the Diet Therapy App is to alter the behavior and health of user’s habits and routines to instill a sense of physical, mental, and healthy conscience. In doing so, the user will be able to keep track and monitor various aspects and routines of their daily lives to tailer their objective goals while having an overall easy and modern experience. Altering the user’s behaviors and routines is what the Diet Therapy App </a:t>
            </a:r>
            <a:endParaRPr dirty="0"/>
          </a:p>
          <a:p>
            <a:pPr marL="0" marR="0" lvl="0" indent="0" algn="l" rtl="0">
              <a:spcBef>
                <a:spcPts val="0"/>
              </a:spcBef>
              <a:spcAft>
                <a:spcPts val="0"/>
              </a:spcAft>
              <a:buNone/>
            </a:pPr>
            <a:r>
              <a:rPr lang="en-US" sz="4400" dirty="0">
                <a:solidFill>
                  <a:schemeClr val="dk1"/>
                </a:solidFill>
                <a:latin typeface="Arial"/>
                <a:ea typeface="Arial"/>
                <a:cs typeface="Arial"/>
                <a:sym typeface="Arial"/>
              </a:rPr>
              <a:t>ultimately strives to achieve. </a:t>
            </a:r>
            <a:endParaRPr dirty="0"/>
          </a:p>
          <a:p>
            <a:pPr marL="0" marR="0" lvl="0" indent="0" algn="l" rtl="0">
              <a:spcBef>
                <a:spcPts val="0"/>
              </a:spcBef>
              <a:spcAft>
                <a:spcPts val="0"/>
              </a:spcAft>
              <a:buNone/>
            </a:pPr>
            <a:endParaRPr sz="4400" dirty="0">
              <a:solidFill>
                <a:schemeClr val="dk1"/>
              </a:solidFill>
              <a:latin typeface="Arial"/>
              <a:ea typeface="Arial"/>
              <a:cs typeface="Arial"/>
              <a:sym typeface="Arial"/>
            </a:endParaRPr>
          </a:p>
        </p:txBody>
      </p:sp>
      <p:sp>
        <p:nvSpPr>
          <p:cNvPr id="112" name="Google Shape;112;p1"/>
          <p:cNvSpPr txBox="1"/>
          <p:nvPr/>
        </p:nvSpPr>
        <p:spPr>
          <a:xfrm>
            <a:off x="30354103" y="24072573"/>
            <a:ext cx="12237645" cy="686341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400">
                <a:solidFill>
                  <a:schemeClr val="dk1"/>
                </a:solidFill>
                <a:latin typeface="Arial"/>
                <a:ea typeface="Arial"/>
                <a:cs typeface="Arial"/>
                <a:sym typeface="Arial"/>
              </a:rPr>
              <a:t>In summary, the Diet Therapy App offers a </a:t>
            </a:r>
            <a:endParaRPr/>
          </a:p>
          <a:p>
            <a:pPr marL="0" marR="0" lvl="0" indent="0" algn="l" rtl="0">
              <a:spcBef>
                <a:spcPts val="0"/>
              </a:spcBef>
              <a:spcAft>
                <a:spcPts val="0"/>
              </a:spcAft>
              <a:buNone/>
            </a:pPr>
            <a:r>
              <a:rPr lang="en-US" sz="4400">
                <a:solidFill>
                  <a:schemeClr val="dk1"/>
                </a:solidFill>
                <a:latin typeface="Arial"/>
                <a:ea typeface="Arial"/>
                <a:cs typeface="Arial"/>
                <a:sym typeface="Arial"/>
              </a:rPr>
              <a:t>contemporary user experience while providing</a:t>
            </a:r>
            <a:endParaRPr/>
          </a:p>
          <a:p>
            <a:pPr marL="0" marR="0" lvl="0" indent="0" algn="l" rtl="0">
              <a:spcBef>
                <a:spcPts val="0"/>
              </a:spcBef>
              <a:spcAft>
                <a:spcPts val="0"/>
              </a:spcAft>
              <a:buNone/>
            </a:pPr>
            <a:r>
              <a:rPr lang="en-US" sz="4400">
                <a:solidFill>
                  <a:schemeClr val="dk1"/>
                </a:solidFill>
                <a:latin typeface="Arial"/>
                <a:ea typeface="Arial"/>
                <a:cs typeface="Arial"/>
                <a:sym typeface="Arial"/>
              </a:rPr>
              <a:t>multiple resources to aid and assist in the health</a:t>
            </a:r>
            <a:endParaRPr/>
          </a:p>
          <a:p>
            <a:pPr marL="0" marR="0" lvl="0" indent="0" algn="l" rtl="0">
              <a:spcBef>
                <a:spcPts val="0"/>
              </a:spcBef>
              <a:spcAft>
                <a:spcPts val="0"/>
              </a:spcAft>
              <a:buNone/>
            </a:pPr>
            <a:r>
              <a:rPr lang="en-US" sz="4400">
                <a:solidFill>
                  <a:schemeClr val="dk1"/>
                </a:solidFill>
                <a:latin typeface="Arial"/>
                <a:ea typeface="Arial"/>
                <a:cs typeface="Arial"/>
                <a:sym typeface="Arial"/>
              </a:rPr>
              <a:t>and over all well being of the user. By utilizing</a:t>
            </a:r>
            <a:endParaRPr/>
          </a:p>
          <a:p>
            <a:pPr marL="0" marR="0" lvl="0" indent="0" algn="l" rtl="0">
              <a:spcBef>
                <a:spcPts val="0"/>
              </a:spcBef>
              <a:spcAft>
                <a:spcPts val="0"/>
              </a:spcAft>
              <a:buNone/>
            </a:pPr>
            <a:r>
              <a:rPr lang="en-US" sz="4400">
                <a:solidFill>
                  <a:schemeClr val="dk1"/>
                </a:solidFill>
                <a:latin typeface="Arial"/>
                <a:ea typeface="Arial"/>
                <a:cs typeface="Arial"/>
                <a:sym typeface="Arial"/>
              </a:rPr>
              <a:t>the tools and functions that the Diet Therapy</a:t>
            </a:r>
            <a:endParaRPr/>
          </a:p>
          <a:p>
            <a:pPr marL="0" marR="0" lvl="0" indent="0" algn="l" rtl="0">
              <a:spcBef>
                <a:spcPts val="0"/>
              </a:spcBef>
              <a:spcAft>
                <a:spcPts val="0"/>
              </a:spcAft>
              <a:buNone/>
            </a:pPr>
            <a:r>
              <a:rPr lang="en-US" sz="4400">
                <a:solidFill>
                  <a:schemeClr val="dk1"/>
                </a:solidFill>
                <a:latin typeface="Arial"/>
                <a:ea typeface="Arial"/>
                <a:cs typeface="Arial"/>
                <a:sym typeface="Arial"/>
              </a:rPr>
              <a:t>App provides, users will be able to monitor and</a:t>
            </a:r>
            <a:endParaRPr/>
          </a:p>
          <a:p>
            <a:pPr marL="0" marR="0" lvl="0" indent="0" algn="l" rtl="0">
              <a:spcBef>
                <a:spcPts val="0"/>
              </a:spcBef>
              <a:spcAft>
                <a:spcPts val="0"/>
              </a:spcAft>
              <a:buNone/>
            </a:pPr>
            <a:r>
              <a:rPr lang="en-US" sz="4400">
                <a:solidFill>
                  <a:schemeClr val="dk1"/>
                </a:solidFill>
                <a:latin typeface="Arial"/>
                <a:ea typeface="Arial"/>
                <a:cs typeface="Arial"/>
                <a:sym typeface="Arial"/>
              </a:rPr>
              <a:t>alter desired behaviors that can benefit them </a:t>
            </a:r>
            <a:endParaRPr/>
          </a:p>
          <a:p>
            <a:pPr marL="0" marR="0" lvl="0" indent="0" algn="l" rtl="0">
              <a:spcBef>
                <a:spcPts val="0"/>
              </a:spcBef>
              <a:spcAft>
                <a:spcPts val="0"/>
              </a:spcAft>
              <a:buNone/>
            </a:pPr>
            <a:r>
              <a:rPr lang="en-US" sz="4400">
                <a:solidFill>
                  <a:schemeClr val="dk1"/>
                </a:solidFill>
                <a:latin typeface="Arial"/>
                <a:ea typeface="Arial"/>
                <a:cs typeface="Arial"/>
                <a:sym typeface="Arial"/>
              </a:rPr>
              <a:t>from a medical and disciplinary standpoint.</a:t>
            </a:r>
            <a:endParaRPr/>
          </a:p>
          <a:p>
            <a:pPr marL="0" marR="0" lvl="0" indent="0" algn="l" rtl="0">
              <a:spcBef>
                <a:spcPts val="0"/>
              </a:spcBef>
              <a:spcAft>
                <a:spcPts val="0"/>
              </a:spcAft>
              <a:buNone/>
            </a:pPr>
            <a:r>
              <a:rPr lang="en-US" sz="4400">
                <a:solidFill>
                  <a:schemeClr val="dk1"/>
                </a:solidFill>
                <a:latin typeface="Arial"/>
                <a:ea typeface="Arial"/>
                <a:cs typeface="Arial"/>
                <a:sym typeface="Arial"/>
              </a:rPr>
              <a:t>Afterall, a healthy life is a happy life.</a:t>
            </a:r>
            <a:endParaRPr/>
          </a:p>
          <a:p>
            <a:pPr marL="0" marR="0" lvl="0" indent="0" algn="l" rtl="0">
              <a:spcBef>
                <a:spcPts val="0"/>
              </a:spcBef>
              <a:spcAft>
                <a:spcPts val="0"/>
              </a:spcAft>
              <a:buNone/>
            </a:pPr>
            <a:endParaRPr sz="4400">
              <a:solidFill>
                <a:schemeClr val="dk1"/>
              </a:solidFill>
              <a:latin typeface="Arial"/>
              <a:ea typeface="Arial"/>
              <a:cs typeface="Arial"/>
              <a:sym typeface="Arial"/>
            </a:endParaRPr>
          </a:p>
        </p:txBody>
      </p:sp>
      <p:sp>
        <p:nvSpPr>
          <p:cNvPr id="113" name="Google Shape;113;p1"/>
          <p:cNvSpPr txBox="1"/>
          <p:nvPr/>
        </p:nvSpPr>
        <p:spPr>
          <a:xfrm>
            <a:off x="30176603" y="5952618"/>
            <a:ext cx="11918647" cy="618630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400" dirty="0">
                <a:solidFill>
                  <a:schemeClr val="dk1"/>
                </a:solidFill>
                <a:latin typeface="Arial"/>
                <a:ea typeface="Arial"/>
                <a:cs typeface="Arial"/>
                <a:sym typeface="Arial"/>
              </a:rPr>
              <a:t>While interacting with the Diet Therapy App,</a:t>
            </a:r>
            <a:endParaRPr dirty="0"/>
          </a:p>
          <a:p>
            <a:pPr marL="0" marR="0" lvl="0" indent="0" algn="l" rtl="0">
              <a:spcBef>
                <a:spcPts val="0"/>
              </a:spcBef>
              <a:spcAft>
                <a:spcPts val="0"/>
              </a:spcAft>
              <a:buNone/>
            </a:pPr>
            <a:r>
              <a:rPr lang="en-US" sz="4400" dirty="0">
                <a:solidFill>
                  <a:schemeClr val="dk1"/>
                </a:solidFill>
                <a:latin typeface="Arial"/>
                <a:ea typeface="Arial"/>
                <a:cs typeface="Arial"/>
                <a:sym typeface="Arial"/>
              </a:rPr>
              <a:t>the user will be able set physical exercises </a:t>
            </a:r>
            <a:endParaRPr dirty="0"/>
          </a:p>
          <a:p>
            <a:pPr marL="0" marR="0" lvl="0" indent="0" algn="l" rtl="0">
              <a:spcBef>
                <a:spcPts val="0"/>
              </a:spcBef>
              <a:spcAft>
                <a:spcPts val="0"/>
              </a:spcAft>
              <a:buNone/>
            </a:pPr>
            <a:r>
              <a:rPr lang="en-US" sz="4400" dirty="0">
                <a:solidFill>
                  <a:schemeClr val="dk1"/>
                </a:solidFill>
                <a:latin typeface="Arial"/>
                <a:ea typeface="Arial"/>
                <a:cs typeface="Arial"/>
                <a:sym typeface="Arial"/>
              </a:rPr>
              <a:t>as goals, monitor caloric consumption and </a:t>
            </a:r>
            <a:endParaRPr dirty="0"/>
          </a:p>
          <a:p>
            <a:pPr marL="0" marR="0" lvl="0" indent="0" algn="l" rtl="0">
              <a:spcBef>
                <a:spcPts val="0"/>
              </a:spcBef>
              <a:spcAft>
                <a:spcPts val="0"/>
              </a:spcAft>
              <a:buNone/>
            </a:pPr>
            <a:r>
              <a:rPr lang="en-US" sz="4400" dirty="0">
                <a:solidFill>
                  <a:schemeClr val="dk1"/>
                </a:solidFill>
                <a:latin typeface="Arial"/>
                <a:ea typeface="Arial"/>
                <a:cs typeface="Arial"/>
                <a:sym typeface="Arial"/>
              </a:rPr>
              <a:t>daily intake, record sleeping patterns, engage </a:t>
            </a:r>
            <a:endParaRPr dirty="0"/>
          </a:p>
          <a:p>
            <a:pPr marL="0" marR="0" lvl="0" indent="0" algn="l" rtl="0">
              <a:spcBef>
                <a:spcPts val="0"/>
              </a:spcBef>
              <a:spcAft>
                <a:spcPts val="0"/>
              </a:spcAft>
              <a:buNone/>
            </a:pPr>
            <a:r>
              <a:rPr lang="en-US" sz="4400" dirty="0">
                <a:solidFill>
                  <a:schemeClr val="dk1"/>
                </a:solidFill>
                <a:latin typeface="Arial"/>
                <a:ea typeface="Arial"/>
                <a:cs typeface="Arial"/>
                <a:sym typeface="Arial"/>
              </a:rPr>
              <a:t>in a relaxation count down timer, keep track</a:t>
            </a:r>
            <a:endParaRPr dirty="0"/>
          </a:p>
          <a:p>
            <a:pPr marL="0" marR="0" lvl="0" indent="0" algn="l" rtl="0">
              <a:spcBef>
                <a:spcPts val="0"/>
              </a:spcBef>
              <a:spcAft>
                <a:spcPts val="0"/>
              </a:spcAft>
              <a:buNone/>
            </a:pPr>
            <a:r>
              <a:rPr lang="en-US" sz="4400" dirty="0">
                <a:solidFill>
                  <a:schemeClr val="dk1"/>
                </a:solidFill>
                <a:latin typeface="Arial"/>
                <a:ea typeface="Arial"/>
                <a:cs typeface="Arial"/>
                <a:sym typeface="Arial"/>
              </a:rPr>
              <a:t>of their medical history, and much more. Each</a:t>
            </a:r>
            <a:endParaRPr dirty="0"/>
          </a:p>
          <a:p>
            <a:pPr marL="0" marR="0" lvl="0" indent="0" algn="l" rtl="0">
              <a:spcBef>
                <a:spcPts val="0"/>
              </a:spcBef>
              <a:spcAft>
                <a:spcPts val="0"/>
              </a:spcAft>
              <a:buNone/>
            </a:pPr>
            <a:r>
              <a:rPr lang="en-US" sz="4400" dirty="0">
                <a:solidFill>
                  <a:schemeClr val="dk1"/>
                </a:solidFill>
                <a:latin typeface="Arial"/>
                <a:ea typeface="Arial"/>
                <a:cs typeface="Arial"/>
                <a:sym typeface="Arial"/>
              </a:rPr>
              <a:t>main component of the app is intended to be </a:t>
            </a:r>
            <a:endParaRPr dirty="0"/>
          </a:p>
          <a:p>
            <a:pPr marL="0" marR="0" lvl="0" indent="0" algn="l" rtl="0">
              <a:spcBef>
                <a:spcPts val="0"/>
              </a:spcBef>
              <a:spcAft>
                <a:spcPts val="0"/>
              </a:spcAft>
              <a:buNone/>
            </a:pPr>
            <a:r>
              <a:rPr lang="en-US" sz="4400" dirty="0">
                <a:solidFill>
                  <a:schemeClr val="dk1"/>
                </a:solidFill>
                <a:latin typeface="Arial"/>
                <a:ea typeface="Arial"/>
                <a:cs typeface="Arial"/>
                <a:sym typeface="Arial"/>
              </a:rPr>
              <a:t>actively engaged with through out the day to </a:t>
            </a:r>
            <a:endParaRPr dirty="0"/>
          </a:p>
          <a:p>
            <a:pPr marL="0" marR="0" lvl="0" indent="0" algn="l" rtl="0">
              <a:spcBef>
                <a:spcPts val="0"/>
              </a:spcBef>
              <a:spcAft>
                <a:spcPts val="0"/>
              </a:spcAft>
              <a:buNone/>
            </a:pPr>
            <a:r>
              <a:rPr lang="en-US" sz="4400" dirty="0">
                <a:solidFill>
                  <a:schemeClr val="dk1"/>
                </a:solidFill>
                <a:latin typeface="Arial"/>
                <a:ea typeface="Arial"/>
                <a:cs typeface="Arial"/>
                <a:sym typeface="Arial"/>
              </a:rPr>
              <a:t>ensure maximum commitment to health.</a:t>
            </a:r>
            <a:endParaRPr dirty="0"/>
          </a:p>
        </p:txBody>
      </p:sp>
      <p:pic>
        <p:nvPicPr>
          <p:cNvPr id="114" name="Google Shape;114;p1" descr="Graphical user interface, website&#10;&#10;Description automatically generated"/>
          <p:cNvPicPr preferRelativeResize="0"/>
          <p:nvPr/>
        </p:nvPicPr>
        <p:blipFill rotWithShape="1">
          <a:blip r:embed="rId10">
            <a:alphaModFix/>
          </a:blip>
          <a:srcRect/>
          <a:stretch/>
        </p:blipFill>
        <p:spPr>
          <a:xfrm>
            <a:off x="15111055" y="13874586"/>
            <a:ext cx="4298719" cy="7921539"/>
          </a:xfrm>
          <a:prstGeom prst="rect">
            <a:avLst/>
          </a:prstGeom>
          <a:noFill/>
          <a:ln>
            <a:noFill/>
          </a:ln>
        </p:spPr>
      </p:pic>
      <p:sp>
        <p:nvSpPr>
          <p:cNvPr id="115" name="Google Shape;115;p1"/>
          <p:cNvSpPr/>
          <p:nvPr/>
        </p:nvSpPr>
        <p:spPr>
          <a:xfrm>
            <a:off x="15792800" y="23853626"/>
            <a:ext cx="13939500" cy="6863377"/>
          </a:xfrm>
          <a:prstGeom prst="rect">
            <a:avLst/>
          </a:prstGeom>
          <a:noFill/>
          <a:ln>
            <a:noFill/>
          </a:ln>
        </p:spPr>
        <p:txBody>
          <a:bodyPr spcFirstLastPara="1" wrap="square" lIns="91425" tIns="45700" rIns="91425" bIns="45700" anchor="t" anchorCtr="0">
            <a:spAutoFit/>
          </a:bodyPr>
          <a:lstStyle/>
          <a:p>
            <a:pPr marL="457200" marR="0" lvl="0" indent="-482600" algn="l" rtl="0">
              <a:spcBef>
                <a:spcPts val="0"/>
              </a:spcBef>
              <a:spcAft>
                <a:spcPts val="0"/>
              </a:spcAft>
              <a:buClr>
                <a:schemeClr val="dk1"/>
              </a:buClr>
              <a:buSzPts val="4000"/>
              <a:buChar char="•"/>
            </a:pPr>
            <a:r>
              <a:rPr lang="en-US" sz="4400" dirty="0">
                <a:solidFill>
                  <a:schemeClr val="dk1"/>
                </a:solidFill>
              </a:rPr>
              <a:t>Re-designed the Physical Activity</a:t>
            </a:r>
            <a:r>
              <a:rPr lang="en-US" sz="4400" dirty="0">
                <a:solidFill>
                  <a:schemeClr val="dk1"/>
                </a:solidFill>
                <a:latin typeface="Arial"/>
                <a:ea typeface="Arial"/>
                <a:cs typeface="Arial"/>
                <a:sym typeface="Arial"/>
              </a:rPr>
              <a:t> tab development of D-lite.</a:t>
            </a:r>
            <a:endParaRPr sz="4400" dirty="0"/>
          </a:p>
          <a:p>
            <a:pPr marL="457200" marR="0" lvl="0" indent="-482600" algn="l" rtl="0">
              <a:spcBef>
                <a:spcPts val="0"/>
              </a:spcBef>
              <a:spcAft>
                <a:spcPts val="0"/>
              </a:spcAft>
              <a:buClr>
                <a:schemeClr val="dk1"/>
              </a:buClr>
              <a:buSzPts val="4000"/>
              <a:buChar char="•"/>
            </a:pPr>
            <a:r>
              <a:rPr lang="en-US" sz="4400" dirty="0">
                <a:solidFill>
                  <a:schemeClr val="dk1"/>
                </a:solidFill>
              </a:rPr>
              <a:t>Redesigned the layout color and updated the radio button for the Physical activity tab.</a:t>
            </a:r>
            <a:endParaRPr sz="4400" dirty="0">
              <a:solidFill>
                <a:schemeClr val="dk1"/>
              </a:solidFill>
            </a:endParaRPr>
          </a:p>
          <a:p>
            <a:pPr marL="457200" marR="0" lvl="0" indent="-482600" algn="l" rtl="0">
              <a:spcBef>
                <a:spcPts val="0"/>
              </a:spcBef>
              <a:spcAft>
                <a:spcPts val="0"/>
              </a:spcAft>
              <a:buClr>
                <a:schemeClr val="dk1"/>
              </a:buClr>
              <a:buSzPts val="4000"/>
              <a:buChar char="•"/>
            </a:pPr>
            <a:r>
              <a:rPr lang="en-US" sz="4400" dirty="0">
                <a:solidFill>
                  <a:schemeClr val="dk1"/>
                </a:solidFill>
              </a:rPr>
              <a:t>Added functionality to highlight individual button when selected, and vice versa when unselected.</a:t>
            </a:r>
            <a:endParaRPr sz="4400" dirty="0">
              <a:solidFill>
                <a:schemeClr val="dk1"/>
              </a:solidFill>
            </a:endParaRPr>
          </a:p>
          <a:p>
            <a:pPr marL="457200" marR="0" lvl="0" indent="-482600" algn="l" rtl="0">
              <a:spcBef>
                <a:spcPts val="0"/>
              </a:spcBef>
              <a:spcAft>
                <a:spcPts val="0"/>
              </a:spcAft>
              <a:buClr>
                <a:schemeClr val="dk1"/>
              </a:buClr>
              <a:buSzPts val="4000"/>
              <a:buChar char="•"/>
            </a:pPr>
            <a:r>
              <a:rPr lang="en-US" sz="4400" dirty="0">
                <a:solidFill>
                  <a:schemeClr val="dk1"/>
                </a:solidFill>
              </a:rPr>
              <a:t>One of main three collaborators with whole re-design of mobile application.</a:t>
            </a:r>
            <a:endParaRPr sz="4400" dirty="0">
              <a:solidFill>
                <a:schemeClr val="dk1"/>
              </a:solidFill>
            </a:endParaRPr>
          </a:p>
          <a:p>
            <a:pPr marL="457200" marR="0" lvl="0" indent="-482600" algn="l" rtl="0">
              <a:spcBef>
                <a:spcPts val="0"/>
              </a:spcBef>
              <a:spcAft>
                <a:spcPts val="0"/>
              </a:spcAft>
              <a:buClr>
                <a:schemeClr val="dk1"/>
              </a:buClr>
              <a:buSzPts val="4000"/>
              <a:buChar char="•"/>
            </a:pPr>
            <a:r>
              <a:rPr lang="en-US" sz="4400" dirty="0">
                <a:solidFill>
                  <a:schemeClr val="dk1"/>
                </a:solidFill>
              </a:rPr>
              <a:t>Implemented User authentication for security in collaboration. </a:t>
            </a:r>
            <a:endParaRPr sz="4400" dirty="0">
              <a:solidFill>
                <a:schemeClr val="dk1"/>
              </a:solidFill>
            </a:endParaRPr>
          </a:p>
        </p:txBody>
      </p:sp>
      <p:pic>
        <p:nvPicPr>
          <p:cNvPr id="116" name="Google Shape;116;p1"/>
          <p:cNvPicPr preferRelativeResize="0"/>
          <p:nvPr/>
        </p:nvPicPr>
        <p:blipFill>
          <a:blip r:embed="rId11">
            <a:alphaModFix/>
          </a:blip>
          <a:stretch>
            <a:fillRect/>
          </a:stretch>
        </p:blipFill>
        <p:spPr>
          <a:xfrm>
            <a:off x="10751550" y="14014068"/>
            <a:ext cx="3968650" cy="7921530"/>
          </a:xfrm>
          <a:prstGeom prst="rect">
            <a:avLst/>
          </a:prstGeom>
          <a:noFill/>
          <a:ln w="63500" cap="flat" cmpd="sng">
            <a:solidFill>
              <a:srgbClr val="081E3F"/>
            </a:solidFill>
            <a:prstDash val="solid"/>
            <a:miter lim="8000"/>
            <a:headEnd type="none" w="sm" len="sm"/>
            <a:tailEnd type="none" w="sm" len="sm"/>
          </a:ln>
        </p:spPr>
      </p:pic>
      <p:pic>
        <p:nvPicPr>
          <p:cNvPr id="117" name="Google Shape;117;p1"/>
          <p:cNvPicPr preferRelativeResize="0"/>
          <p:nvPr/>
        </p:nvPicPr>
        <p:blipFill>
          <a:blip r:embed="rId12">
            <a:alphaModFix/>
          </a:blip>
          <a:stretch>
            <a:fillRect/>
          </a:stretch>
        </p:blipFill>
        <p:spPr>
          <a:xfrm>
            <a:off x="5929236" y="14023525"/>
            <a:ext cx="4160564" cy="7921525"/>
          </a:xfrm>
          <a:prstGeom prst="rect">
            <a:avLst/>
          </a:prstGeom>
          <a:noFill/>
          <a:ln w="63500" cap="flat" cmpd="sng">
            <a:solidFill>
              <a:srgbClr val="081E3F"/>
            </a:solidFill>
            <a:prstDash val="solid"/>
            <a:miter lim="8000"/>
            <a:headEnd type="none" w="sm" len="sm"/>
            <a:tailEnd type="none" w="sm" len="sm"/>
          </a:ln>
        </p:spPr>
      </p:pic>
      <p:pic>
        <p:nvPicPr>
          <p:cNvPr id="118" name="Google Shape;118;p1"/>
          <p:cNvPicPr preferRelativeResize="0"/>
          <p:nvPr/>
        </p:nvPicPr>
        <p:blipFill>
          <a:blip r:embed="rId13">
            <a:alphaModFix/>
          </a:blip>
          <a:stretch>
            <a:fillRect/>
          </a:stretch>
        </p:blipFill>
        <p:spPr>
          <a:xfrm>
            <a:off x="25430450" y="13266300"/>
            <a:ext cx="15777801" cy="8761449"/>
          </a:xfrm>
          <a:prstGeom prst="rect">
            <a:avLst/>
          </a:prstGeom>
          <a:noFill/>
          <a:ln>
            <a:noFill/>
          </a:ln>
        </p:spPr>
      </p:pic>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463</Words>
  <Application>Microsoft Office PowerPoint</Application>
  <PresentationFormat>Custom</PresentationFormat>
  <Paragraphs>43</Paragraphs>
  <Slides>1</Slides>
  <Notes>1</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vt:i4>
      </vt:variant>
    </vt:vector>
  </HeadingPairs>
  <TitlesOfParts>
    <vt:vector size="3" baseType="lpstr">
      <vt:lpstr>Arial</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dc:creator>
  <cp:lastModifiedBy>Alberto G</cp:lastModifiedBy>
  <cp:revision>1</cp:revision>
  <dcterms:created xsi:type="dcterms:W3CDTF">2012-11-19T15:27:41Z</dcterms:created>
  <dcterms:modified xsi:type="dcterms:W3CDTF">2021-08-01T07:42:22Z</dcterms:modified>
</cp:coreProperties>
</file>