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 roundtripDataSignature="AMtx7mgEuFymTSAW/BJIqEIJL0jhfQGT1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F11633-485C-4A47-BC5C-2235BF5139D1}" v="10" dt="2021-08-02T19:33:45.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 d="100"/>
          <a:sy n="16" d="100"/>
        </p:scale>
        <p:origin x="845" y="32"/>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notesMaster" Target="notesMasters/notesMaster1.xml"/><Relationship Id="rId7" Type="http://customschemas.google.com/relationships/presentationmetadata" Target="metadata"/><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ableStyles" Target="tableStyles.xml"/><Relationship Id="rId10" Type="http://schemas.openxmlformats.org/officeDocument/2006/relationships/theme" Target="theme/theme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itha Madhav" userId="20ef27dd89cfcc4e" providerId="LiveId" clId="{25F11633-485C-4A47-BC5C-2235BF5139D1}"/>
    <pc:docChg chg="custSel modSld">
      <pc:chgData name="Sunitha Madhav" userId="20ef27dd89cfcc4e" providerId="LiveId" clId="{25F11633-485C-4A47-BC5C-2235BF5139D1}" dt="2021-08-02T20:14:58.563" v="518" actId="1076"/>
      <pc:docMkLst>
        <pc:docMk/>
      </pc:docMkLst>
      <pc:sldChg chg="addSp delSp modSp mod">
        <pc:chgData name="Sunitha Madhav" userId="20ef27dd89cfcc4e" providerId="LiveId" clId="{25F11633-485C-4A47-BC5C-2235BF5139D1}" dt="2021-08-02T20:14:58.563" v="518" actId="1076"/>
        <pc:sldMkLst>
          <pc:docMk/>
          <pc:sldMk cId="0" sldId="256"/>
        </pc:sldMkLst>
        <pc:spChg chg="mod">
          <ac:chgData name="Sunitha Madhav" userId="20ef27dd89cfcc4e" providerId="LiveId" clId="{25F11633-485C-4A47-BC5C-2235BF5139D1}" dt="2021-08-02T19:32:17.642" v="14" actId="20577"/>
          <ac:spMkLst>
            <pc:docMk/>
            <pc:sldMk cId="0" sldId="256"/>
            <ac:spMk id="89" creationId="{00000000-0000-0000-0000-000000000000}"/>
          </ac:spMkLst>
        </pc:spChg>
        <pc:spChg chg="mod">
          <ac:chgData name="Sunitha Madhav" userId="20ef27dd89cfcc4e" providerId="LiveId" clId="{25F11633-485C-4A47-BC5C-2235BF5139D1}" dt="2021-08-02T19:50:08.415" v="512" actId="20577"/>
          <ac:spMkLst>
            <pc:docMk/>
            <pc:sldMk cId="0" sldId="256"/>
            <ac:spMk id="122" creationId="{00000000-0000-0000-0000-000000000000}"/>
          </ac:spMkLst>
        </pc:spChg>
        <pc:picChg chg="add mod">
          <ac:chgData name="Sunitha Madhav" userId="20ef27dd89cfcc4e" providerId="LiveId" clId="{25F11633-485C-4A47-BC5C-2235BF5139D1}" dt="2021-08-02T20:14:58.563" v="518" actId="1076"/>
          <ac:picMkLst>
            <pc:docMk/>
            <pc:sldMk cId="0" sldId="256"/>
            <ac:picMk id="3" creationId="{E3A6CF74-4ABC-4797-AA2D-DE5AF7A5FA0D}"/>
          </ac:picMkLst>
        </pc:picChg>
        <pc:picChg chg="del">
          <ac:chgData name="Sunitha Madhav" userId="20ef27dd89cfcc4e" providerId="LiveId" clId="{25F11633-485C-4A47-BC5C-2235BF5139D1}" dt="2021-08-02T19:32:26.889" v="17" actId="478"/>
          <ac:picMkLst>
            <pc:docMk/>
            <pc:sldMk cId="0" sldId="256"/>
            <ac:picMk id="113" creationId="{00000000-0000-0000-0000-000000000000}"/>
          </ac:picMkLst>
        </pc:picChg>
        <pc:picChg chg="del">
          <ac:chgData name="Sunitha Madhav" userId="20ef27dd89cfcc4e" providerId="LiveId" clId="{25F11633-485C-4A47-BC5C-2235BF5139D1}" dt="2021-08-02T19:32:25.563" v="16" actId="478"/>
          <ac:picMkLst>
            <pc:docMk/>
            <pc:sldMk cId="0" sldId="256"/>
            <ac:picMk id="114" creationId="{00000000-0000-0000-0000-000000000000}"/>
          </ac:picMkLst>
        </pc:picChg>
        <pc:picChg chg="del">
          <ac:chgData name="Sunitha Madhav" userId="20ef27dd89cfcc4e" providerId="LiveId" clId="{25F11633-485C-4A47-BC5C-2235BF5139D1}" dt="2021-08-02T19:32:24.316" v="15" actId="478"/>
          <ac:picMkLst>
            <pc:docMk/>
            <pc:sldMk cId="0" sldId="256"/>
            <ac:picMk id="115" creationId="{00000000-0000-0000-0000-000000000000}"/>
          </ac:picMkLst>
        </pc:picChg>
        <pc:picChg chg="del">
          <ac:chgData name="Sunitha Madhav" userId="20ef27dd89cfcc4e" providerId="LiveId" clId="{25F11633-485C-4A47-BC5C-2235BF5139D1}" dt="2021-08-02T19:38:39.944" v="213" actId="478"/>
          <ac:picMkLst>
            <pc:docMk/>
            <pc:sldMk cId="0" sldId="256"/>
            <ac:picMk id="116" creationId="{00000000-0000-0000-0000-000000000000}"/>
          </ac:picMkLst>
        </pc:picChg>
        <pc:picChg chg="add mod">
          <ac:chgData name="Sunitha Madhav" userId="20ef27dd89cfcc4e" providerId="LiveId" clId="{25F11633-485C-4A47-BC5C-2235BF5139D1}" dt="2021-08-02T19:33:18.188" v="23" actId="1076"/>
          <ac:picMkLst>
            <pc:docMk/>
            <pc:sldMk cId="0" sldId="256"/>
            <ac:picMk id="1026" creationId="{C3635E8D-BB63-4970-88A7-317DA560E65E}"/>
          </ac:picMkLst>
        </pc:picChg>
        <pc:picChg chg="add mod">
          <ac:chgData name="Sunitha Madhav" userId="20ef27dd89cfcc4e" providerId="LiveId" clId="{25F11633-485C-4A47-BC5C-2235BF5139D1}" dt="2021-08-02T19:33:45.149" v="27" actId="1076"/>
          <ac:picMkLst>
            <pc:docMk/>
            <pc:sldMk cId="0" sldId="256"/>
            <ac:picMk id="1028" creationId="{201BA864-190D-4FD8-8E4B-48D63A9BC96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1pPr>
            <a:lvl2pPr marL="914400" marR="0" lvl="1"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2pPr>
            <a:lvl3pPr marL="1371600" marR="0" lvl="2"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3pPr>
            <a:lvl4pPr marL="1828800" marR="0" lvl="3"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4pPr>
            <a:lvl5pPr marL="2286000" marR="0" lvl="4" indent="-228600" algn="l" rtl="0">
              <a:spcBef>
                <a:spcPts val="300"/>
              </a:spcBef>
              <a:spcAft>
                <a:spcPts val="0"/>
              </a:spcAft>
              <a:buSzPts val="1400"/>
              <a:buNone/>
              <a:defRPr sz="10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029"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sz="1029"/>
          </a:p>
        </p:txBody>
      </p:sp>
      <p:sp>
        <p:nvSpPr>
          <p:cNvPr id="87" name="Google Shape;87;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3"/>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3"/>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b="0" i="0" u="none" strike="noStrike" cap="none">
                <a:solidFill>
                  <a:schemeClr val="dk1"/>
                </a:solidFill>
                <a:latin typeface="Arial"/>
                <a:ea typeface="Arial"/>
                <a:cs typeface="Arial"/>
                <a:sym typeface="Arial"/>
              </a:defRPr>
            </a:lvl1pPr>
            <a:lvl2pPr marL="0" marR="0" lvl="1" indent="0" algn="r">
              <a:spcBef>
                <a:spcPts val="0"/>
              </a:spcBef>
              <a:spcAft>
                <a:spcPts val="0"/>
              </a:spcAft>
              <a:buNone/>
              <a:defRPr sz="4900" b="0" i="0" u="none" strike="noStrike" cap="none">
                <a:solidFill>
                  <a:schemeClr val="dk1"/>
                </a:solidFill>
                <a:latin typeface="Arial"/>
                <a:ea typeface="Arial"/>
                <a:cs typeface="Arial"/>
                <a:sym typeface="Arial"/>
              </a:defRPr>
            </a:lvl2pPr>
            <a:lvl3pPr marL="0" marR="0" lvl="2" indent="0" algn="r">
              <a:spcBef>
                <a:spcPts val="0"/>
              </a:spcBef>
              <a:spcAft>
                <a:spcPts val="0"/>
              </a:spcAft>
              <a:buNone/>
              <a:defRPr sz="4900" b="0" i="0" u="none" strike="noStrike" cap="none">
                <a:solidFill>
                  <a:schemeClr val="dk1"/>
                </a:solidFill>
                <a:latin typeface="Arial"/>
                <a:ea typeface="Arial"/>
                <a:cs typeface="Arial"/>
                <a:sym typeface="Arial"/>
              </a:defRPr>
            </a:lvl3pPr>
            <a:lvl4pPr marL="0" marR="0" lvl="3" indent="0" algn="r">
              <a:spcBef>
                <a:spcPts val="0"/>
              </a:spcBef>
              <a:spcAft>
                <a:spcPts val="0"/>
              </a:spcAft>
              <a:buNone/>
              <a:defRPr sz="4900" b="0" i="0" u="none" strike="noStrike" cap="none">
                <a:solidFill>
                  <a:schemeClr val="dk1"/>
                </a:solidFill>
                <a:latin typeface="Arial"/>
                <a:ea typeface="Arial"/>
                <a:cs typeface="Arial"/>
                <a:sym typeface="Arial"/>
              </a:defRPr>
            </a:lvl4pPr>
            <a:lvl5pPr marL="0" marR="0" lvl="4" indent="0" algn="r">
              <a:spcBef>
                <a:spcPts val="0"/>
              </a:spcBef>
              <a:spcAft>
                <a:spcPts val="0"/>
              </a:spcAft>
              <a:buNone/>
              <a:defRPr sz="4900" b="0" i="0" u="none" strike="noStrike" cap="none">
                <a:solidFill>
                  <a:schemeClr val="dk1"/>
                </a:solidFill>
                <a:latin typeface="Arial"/>
                <a:ea typeface="Arial"/>
                <a:cs typeface="Arial"/>
                <a:sym typeface="Arial"/>
              </a:defRPr>
            </a:lvl5pPr>
            <a:lvl6pPr marL="0" marR="0" lvl="5" indent="0" algn="r">
              <a:spcBef>
                <a:spcPts val="0"/>
              </a:spcBef>
              <a:spcAft>
                <a:spcPts val="0"/>
              </a:spcAft>
              <a:buNone/>
              <a:defRPr sz="4900" b="0" i="0" u="none" strike="noStrike" cap="none">
                <a:solidFill>
                  <a:schemeClr val="dk1"/>
                </a:solidFill>
                <a:latin typeface="Arial"/>
                <a:ea typeface="Arial"/>
                <a:cs typeface="Arial"/>
                <a:sym typeface="Arial"/>
              </a:defRPr>
            </a:lvl6pPr>
            <a:lvl7pPr marL="0" marR="0" lvl="6" indent="0" algn="r">
              <a:spcBef>
                <a:spcPts val="0"/>
              </a:spcBef>
              <a:spcAft>
                <a:spcPts val="0"/>
              </a:spcAft>
              <a:buNone/>
              <a:defRPr sz="4900" b="0" i="0" u="none" strike="noStrike" cap="none">
                <a:solidFill>
                  <a:schemeClr val="dk1"/>
                </a:solidFill>
                <a:latin typeface="Arial"/>
                <a:ea typeface="Arial"/>
                <a:cs typeface="Arial"/>
                <a:sym typeface="Arial"/>
              </a:defRPr>
            </a:lvl7pPr>
            <a:lvl8pPr marL="0" marR="0" lvl="7" indent="0" algn="r">
              <a:spcBef>
                <a:spcPts val="0"/>
              </a:spcBef>
              <a:spcAft>
                <a:spcPts val="0"/>
              </a:spcAft>
              <a:buNone/>
              <a:defRPr sz="4900" b="0" i="0" u="none" strike="noStrike" cap="none">
                <a:solidFill>
                  <a:schemeClr val="dk1"/>
                </a:solidFill>
                <a:latin typeface="Arial"/>
                <a:ea typeface="Arial"/>
                <a:cs typeface="Arial"/>
                <a:sym typeface="Arial"/>
              </a:defRPr>
            </a:lvl8pPr>
            <a:lvl9pPr marL="0" marR="0" lvl="8" indent="0" algn="r">
              <a:spcBef>
                <a:spcPts val="0"/>
              </a:spcBef>
              <a:spcAft>
                <a:spcPts val="0"/>
              </a:spcAft>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2"/>
          <p:cNvSpPr txBox="1">
            <a:spLocks noGrp="1"/>
          </p:cNvSpPr>
          <p:nvPr>
            <p:ph type="body" idx="1"/>
          </p:nvPr>
        </p:nvSpPr>
        <p:spPr>
          <a:xfrm rot="5400000">
            <a:off x="11084719" y="-1207294"/>
            <a:ext cx="21723350" cy="39501763"/>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3"/>
          <p:cNvSpPr txBox="1">
            <a:spLocks noGrp="1"/>
          </p:cNvSpPr>
          <p:nvPr>
            <p:ph type="title"/>
          </p:nvPr>
        </p:nvSpPr>
        <p:spPr>
          <a:xfrm rot="5400000">
            <a:off x="22715583" y="10423668"/>
            <a:ext cx="28087546" cy="9875837"/>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3"/>
          <p:cNvSpPr txBox="1">
            <a:spLocks noGrp="1"/>
          </p:cNvSpPr>
          <p:nvPr>
            <p:ph type="body" idx="1"/>
          </p:nvPr>
        </p:nvSpPr>
        <p:spPr>
          <a:xfrm rot="5400000">
            <a:off x="2887711" y="624029"/>
            <a:ext cx="28087546" cy="29475114"/>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13"/>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4"/>
          <p:cNvSpPr txBox="1">
            <a:spLocks noGrp="1"/>
          </p:cNvSpPr>
          <p:nvPr>
            <p:ph type="ctrTitle"/>
          </p:nvPr>
        </p:nvSpPr>
        <p:spPr>
          <a:xfrm>
            <a:off x="3292478" y="10226491"/>
            <a:ext cx="37306249" cy="7056345"/>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4"/>
          <p:cNvSpPr txBox="1">
            <a:spLocks noGrp="1"/>
          </p:cNvSpPr>
          <p:nvPr>
            <p:ph type="subTitle" idx="1"/>
          </p:nvPr>
        </p:nvSpPr>
        <p:spPr>
          <a:xfrm>
            <a:off x="6583365" y="18654434"/>
            <a:ext cx="30724474" cy="8411135"/>
          </a:xfrm>
          <a:prstGeom prst="rect">
            <a:avLst/>
          </a:prstGeom>
          <a:noFill/>
          <a:ln>
            <a:noFill/>
          </a:ln>
        </p:spPr>
        <p:txBody>
          <a:bodyPr spcFirstLastPara="1" wrap="square" lIns="428450" tIns="214225" rIns="428450" bIns="214225" anchor="t" anchorCtr="0">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a:endParaRPr/>
          </a:p>
        </p:txBody>
      </p:sp>
      <p:sp>
        <p:nvSpPr>
          <p:cNvPr id="22" name="Google Shape;22;p4"/>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4"/>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4"/>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5"/>
          <p:cNvSpPr txBox="1">
            <a:spLocks noGrp="1"/>
          </p:cNvSpPr>
          <p:nvPr>
            <p:ph type="body" idx="1"/>
          </p:nvPr>
        </p:nvSpPr>
        <p:spPr>
          <a:xfrm>
            <a:off x="2195513" y="7681913"/>
            <a:ext cx="39501763" cy="21723350"/>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5"/>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5"/>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5"/>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467102" y="21153908"/>
            <a:ext cx="37307837" cy="6536951"/>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3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3467102" y="13953005"/>
            <a:ext cx="37307837" cy="7200900"/>
          </a:xfrm>
          <a:prstGeom prst="rect">
            <a:avLst/>
          </a:prstGeom>
          <a:noFill/>
          <a:ln>
            <a:noFill/>
          </a:ln>
        </p:spPr>
        <p:txBody>
          <a:bodyPr spcFirstLastPara="1" wrap="square" lIns="428450" tIns="214225" rIns="428450" bIns="214225" anchor="b" anchorCtr="0">
            <a:noAutofit/>
          </a:bodyPr>
          <a:lstStyle>
            <a:lvl1pPr marL="457200" lvl="0" indent="-228600" algn="l">
              <a:spcBef>
                <a:spcPts val="300"/>
              </a:spcBef>
              <a:spcAft>
                <a:spcPts val="0"/>
              </a:spcAft>
              <a:buClr>
                <a:schemeClr val="dk1"/>
              </a:buClr>
              <a:buSzPts val="1500"/>
              <a:buFont typeface="Arial"/>
              <a:buNone/>
              <a:defRPr sz="1500"/>
            </a:lvl1pPr>
            <a:lvl2pPr marL="914400" lvl="1" indent="-228600" algn="l">
              <a:spcBef>
                <a:spcPts val="270"/>
              </a:spcBef>
              <a:spcAft>
                <a:spcPts val="0"/>
              </a:spcAft>
              <a:buClr>
                <a:schemeClr val="dk1"/>
              </a:buClr>
              <a:buSzPts val="1350"/>
              <a:buFont typeface="Arial"/>
              <a:buNone/>
              <a:defRPr sz="1350"/>
            </a:lvl2pPr>
            <a:lvl3pPr marL="1371600" lvl="2" indent="-228600" algn="l">
              <a:spcBef>
                <a:spcPts val="240"/>
              </a:spcBef>
              <a:spcAft>
                <a:spcPts val="0"/>
              </a:spcAft>
              <a:buClr>
                <a:schemeClr val="dk1"/>
              </a:buClr>
              <a:buSzPts val="1200"/>
              <a:buFont typeface="Arial"/>
              <a:buNone/>
              <a:defRPr sz="1200"/>
            </a:lvl3pPr>
            <a:lvl4pPr marL="1828800" lvl="3" indent="-228600" algn="l">
              <a:spcBef>
                <a:spcPts val="210"/>
              </a:spcBef>
              <a:spcAft>
                <a:spcPts val="0"/>
              </a:spcAft>
              <a:buClr>
                <a:schemeClr val="dk1"/>
              </a:buClr>
              <a:buSzPts val="1050"/>
              <a:buFont typeface="Arial"/>
              <a:buNone/>
              <a:defRPr sz="1050"/>
            </a:lvl4pPr>
            <a:lvl5pPr marL="2286000" lvl="4" indent="-228600" algn="l">
              <a:spcBef>
                <a:spcPts val="210"/>
              </a:spcBef>
              <a:spcAft>
                <a:spcPts val="0"/>
              </a:spcAft>
              <a:buClr>
                <a:schemeClr val="dk1"/>
              </a:buClr>
              <a:buSzPts val="1050"/>
              <a:buFont typeface="Arial"/>
              <a:buNone/>
              <a:defRPr sz="1050"/>
            </a:lvl5pPr>
            <a:lvl6pPr marL="2743200" lvl="5" indent="-228600" algn="l">
              <a:spcBef>
                <a:spcPts val="210"/>
              </a:spcBef>
              <a:spcAft>
                <a:spcPts val="0"/>
              </a:spcAft>
              <a:buClr>
                <a:schemeClr val="dk1"/>
              </a:buClr>
              <a:buSzPts val="1050"/>
              <a:buFont typeface="Arial"/>
              <a:buNone/>
              <a:defRPr sz="1050"/>
            </a:lvl6pPr>
            <a:lvl7pPr marL="3200400" lvl="6" indent="-228600" algn="l">
              <a:spcBef>
                <a:spcPts val="210"/>
              </a:spcBef>
              <a:spcAft>
                <a:spcPts val="0"/>
              </a:spcAft>
              <a:buClr>
                <a:schemeClr val="dk1"/>
              </a:buClr>
              <a:buSzPts val="1050"/>
              <a:buFont typeface="Arial"/>
              <a:buNone/>
              <a:defRPr sz="1050"/>
            </a:lvl7pPr>
            <a:lvl8pPr marL="3657600" lvl="7" indent="-228600" algn="l">
              <a:spcBef>
                <a:spcPts val="210"/>
              </a:spcBef>
              <a:spcAft>
                <a:spcPts val="0"/>
              </a:spcAft>
              <a:buClr>
                <a:schemeClr val="dk1"/>
              </a:buClr>
              <a:buSzPts val="1050"/>
              <a:buFont typeface="Arial"/>
              <a:buNone/>
              <a:defRPr sz="1050"/>
            </a:lvl8pPr>
            <a:lvl9pPr marL="4114800" lvl="8" indent="-228600" algn="l">
              <a:spcBef>
                <a:spcPts val="210"/>
              </a:spcBef>
              <a:spcAft>
                <a:spcPts val="0"/>
              </a:spcAft>
              <a:buClr>
                <a:schemeClr val="dk1"/>
              </a:buClr>
              <a:buSzPts val="1050"/>
              <a:buFont typeface="Arial"/>
              <a:buNone/>
              <a:defRPr sz="1050"/>
            </a:lvl9pPr>
          </a:lstStyle>
          <a:p>
            <a:endParaRPr/>
          </a:p>
        </p:txBody>
      </p:sp>
      <p:sp>
        <p:nvSpPr>
          <p:cNvPr id="34" name="Google Shape;34;p6"/>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6"/>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6"/>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2193927"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40" name="Google Shape;40;p7"/>
          <p:cNvSpPr txBox="1">
            <a:spLocks noGrp="1"/>
          </p:cNvSpPr>
          <p:nvPr>
            <p:ph type="body" idx="2"/>
          </p:nvPr>
        </p:nvSpPr>
        <p:spPr>
          <a:xfrm>
            <a:off x="22021803" y="7681634"/>
            <a:ext cx="19675474" cy="21723723"/>
          </a:xfrm>
          <a:prstGeom prst="rect">
            <a:avLst/>
          </a:prstGeom>
          <a:noFill/>
          <a:ln>
            <a:noFill/>
          </a:ln>
        </p:spPr>
        <p:txBody>
          <a:bodyPr spcFirstLastPara="1" wrap="square" lIns="428450" tIns="214225" rIns="428450" bIns="214225" anchor="t" anchorCtr="0">
            <a:noAutofit/>
          </a:bodyPr>
          <a:lstStyle>
            <a:lvl1pPr marL="457200" lvl="0" indent="-361950" algn="l">
              <a:spcBef>
                <a:spcPts val="420"/>
              </a:spcBef>
              <a:spcAft>
                <a:spcPts val="0"/>
              </a:spcAft>
              <a:buClr>
                <a:schemeClr val="dk1"/>
              </a:buClr>
              <a:buSzPts val="2100"/>
              <a:buFont typeface="Arial"/>
              <a:buChar char="•"/>
              <a:defRPr sz="2100"/>
            </a:lvl1pPr>
            <a:lvl2pPr marL="914400" lvl="1" indent="-342900" algn="l">
              <a:spcBef>
                <a:spcPts val="360"/>
              </a:spcBef>
              <a:spcAft>
                <a:spcPts val="0"/>
              </a:spcAft>
              <a:buClr>
                <a:schemeClr val="dk1"/>
              </a:buClr>
              <a:buSzPts val="1800"/>
              <a:buFont typeface="Arial"/>
              <a:buChar char="–"/>
              <a:defRPr sz="1800"/>
            </a:lvl2pPr>
            <a:lvl3pPr marL="1371600" lvl="2" indent="-323850" algn="l">
              <a:spcBef>
                <a:spcPts val="300"/>
              </a:spcBef>
              <a:spcAft>
                <a:spcPts val="0"/>
              </a:spcAft>
              <a:buClr>
                <a:schemeClr val="dk1"/>
              </a:buClr>
              <a:buSzPts val="1500"/>
              <a:buFont typeface="Arial"/>
              <a:buChar char="•"/>
              <a:defRPr sz="1500"/>
            </a:lvl3pPr>
            <a:lvl4pPr marL="1828800" lvl="3" indent="-314325" algn="l">
              <a:spcBef>
                <a:spcPts val="270"/>
              </a:spcBef>
              <a:spcAft>
                <a:spcPts val="0"/>
              </a:spcAft>
              <a:buClr>
                <a:schemeClr val="dk1"/>
              </a:buClr>
              <a:buSzPts val="1350"/>
              <a:buFont typeface="Arial"/>
              <a:buChar char="–"/>
              <a:defRPr sz="1350"/>
            </a:lvl4pPr>
            <a:lvl5pPr marL="2286000" lvl="4" indent="-314325" algn="l">
              <a:spcBef>
                <a:spcPts val="270"/>
              </a:spcBef>
              <a:spcAft>
                <a:spcPts val="0"/>
              </a:spcAft>
              <a:buClr>
                <a:schemeClr val="dk1"/>
              </a:buClr>
              <a:buSzPts val="1350"/>
              <a:buFont typeface="Arial"/>
              <a:buChar char="»"/>
              <a:defRPr sz="1350"/>
            </a:lvl5pPr>
            <a:lvl6pPr marL="2743200" lvl="5" indent="-314325" algn="l">
              <a:spcBef>
                <a:spcPts val="270"/>
              </a:spcBef>
              <a:spcAft>
                <a:spcPts val="0"/>
              </a:spcAft>
              <a:buClr>
                <a:schemeClr val="dk1"/>
              </a:buClr>
              <a:buSzPts val="1350"/>
              <a:buFont typeface="Arial"/>
              <a:buChar char="»"/>
              <a:defRPr sz="1350"/>
            </a:lvl6pPr>
            <a:lvl7pPr marL="3200400" lvl="6" indent="-314325" algn="l">
              <a:spcBef>
                <a:spcPts val="270"/>
              </a:spcBef>
              <a:spcAft>
                <a:spcPts val="0"/>
              </a:spcAft>
              <a:buClr>
                <a:schemeClr val="dk1"/>
              </a:buClr>
              <a:buSzPts val="1350"/>
              <a:buFont typeface="Arial"/>
              <a:buChar char="»"/>
              <a:defRPr sz="1350"/>
            </a:lvl7pPr>
            <a:lvl8pPr marL="3657600" lvl="7" indent="-314325" algn="l">
              <a:spcBef>
                <a:spcPts val="270"/>
              </a:spcBef>
              <a:spcAft>
                <a:spcPts val="0"/>
              </a:spcAft>
              <a:buClr>
                <a:schemeClr val="dk1"/>
              </a:buClr>
              <a:buSzPts val="1350"/>
              <a:buFont typeface="Arial"/>
              <a:buChar char="»"/>
              <a:defRPr sz="1350"/>
            </a:lvl8pPr>
            <a:lvl9pPr marL="4114800" lvl="8" indent="-314325" algn="l">
              <a:spcBef>
                <a:spcPts val="270"/>
              </a:spcBef>
              <a:spcAft>
                <a:spcPts val="0"/>
              </a:spcAft>
              <a:buClr>
                <a:schemeClr val="dk1"/>
              </a:buClr>
              <a:buSzPts val="1350"/>
              <a:buFont typeface="Arial"/>
              <a:buChar char="»"/>
              <a:defRPr sz="1350"/>
            </a:lvl9pPr>
          </a:lstStyle>
          <a:p>
            <a:endParaRPr/>
          </a:p>
        </p:txBody>
      </p:sp>
      <p:sp>
        <p:nvSpPr>
          <p:cNvPr id="41" name="Google Shape;41;p7"/>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7"/>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8"/>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6" name="Google Shape;46;p8"/>
          <p:cNvSpPr txBox="1">
            <a:spLocks noGrp="1"/>
          </p:cNvSpPr>
          <p:nvPr>
            <p:ph type="body" idx="1"/>
          </p:nvPr>
        </p:nvSpPr>
        <p:spPr>
          <a:xfrm>
            <a:off x="2193925" y="7368989"/>
            <a:ext cx="19392902"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47" name="Google Shape;47;p8"/>
          <p:cNvSpPr txBox="1">
            <a:spLocks noGrp="1"/>
          </p:cNvSpPr>
          <p:nvPr>
            <p:ph type="body" idx="2"/>
          </p:nvPr>
        </p:nvSpPr>
        <p:spPr>
          <a:xfrm>
            <a:off x="2193925" y="10439962"/>
            <a:ext cx="19392902"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48" name="Google Shape;48;p8"/>
          <p:cNvSpPr txBox="1">
            <a:spLocks noGrp="1"/>
          </p:cNvSpPr>
          <p:nvPr>
            <p:ph type="body" idx="3"/>
          </p:nvPr>
        </p:nvSpPr>
        <p:spPr>
          <a:xfrm>
            <a:off x="22296438" y="7368989"/>
            <a:ext cx="19400837" cy="3070972"/>
          </a:xfrm>
          <a:prstGeom prst="rect">
            <a:avLst/>
          </a:prstGeom>
          <a:noFill/>
          <a:ln>
            <a:noFill/>
          </a:ln>
        </p:spPr>
        <p:txBody>
          <a:bodyPr spcFirstLastPara="1" wrap="square" lIns="428450" tIns="214225" rIns="428450" bIns="214225" anchor="b" anchorCtr="0">
            <a:noAutofit/>
          </a:bodyPr>
          <a:lstStyle>
            <a:lvl1pPr marL="457200" lvl="0" indent="-228600" algn="l">
              <a:spcBef>
                <a:spcPts val="360"/>
              </a:spcBef>
              <a:spcAft>
                <a:spcPts val="0"/>
              </a:spcAft>
              <a:buClr>
                <a:schemeClr val="dk1"/>
              </a:buClr>
              <a:buSzPts val="1800"/>
              <a:buFont typeface="Arial"/>
              <a:buNone/>
              <a:defRPr sz="1800" b="1"/>
            </a:lvl1pPr>
            <a:lvl2pPr marL="914400" lvl="1" indent="-228600" algn="l">
              <a:spcBef>
                <a:spcPts val="300"/>
              </a:spcBef>
              <a:spcAft>
                <a:spcPts val="0"/>
              </a:spcAft>
              <a:buClr>
                <a:schemeClr val="dk1"/>
              </a:buClr>
              <a:buSzPts val="1500"/>
              <a:buFont typeface="Arial"/>
              <a:buNone/>
              <a:defRPr sz="1500" b="1"/>
            </a:lvl2pPr>
            <a:lvl3pPr marL="1371600" lvl="2" indent="-228600" algn="l">
              <a:spcBef>
                <a:spcPts val="270"/>
              </a:spcBef>
              <a:spcAft>
                <a:spcPts val="0"/>
              </a:spcAft>
              <a:buClr>
                <a:schemeClr val="dk1"/>
              </a:buClr>
              <a:buSzPts val="1350"/>
              <a:buFont typeface="Arial"/>
              <a:buNone/>
              <a:defRPr sz="1350" b="1"/>
            </a:lvl3pPr>
            <a:lvl4pPr marL="1828800" lvl="3" indent="-228600" algn="l">
              <a:spcBef>
                <a:spcPts val="240"/>
              </a:spcBef>
              <a:spcAft>
                <a:spcPts val="0"/>
              </a:spcAft>
              <a:buClr>
                <a:schemeClr val="dk1"/>
              </a:buClr>
              <a:buSzPts val="1200"/>
              <a:buFont typeface="Arial"/>
              <a:buNone/>
              <a:defRPr sz="1200" b="1"/>
            </a:lvl4pPr>
            <a:lvl5pPr marL="2286000" lvl="4" indent="-228600" algn="l">
              <a:spcBef>
                <a:spcPts val="240"/>
              </a:spcBef>
              <a:spcAft>
                <a:spcPts val="0"/>
              </a:spcAft>
              <a:buClr>
                <a:schemeClr val="dk1"/>
              </a:buClr>
              <a:buSzPts val="1200"/>
              <a:buFont typeface="Arial"/>
              <a:buNone/>
              <a:defRPr sz="1200" b="1"/>
            </a:lvl5pPr>
            <a:lvl6pPr marL="2743200" lvl="5" indent="-228600" algn="l">
              <a:spcBef>
                <a:spcPts val="240"/>
              </a:spcBef>
              <a:spcAft>
                <a:spcPts val="0"/>
              </a:spcAft>
              <a:buClr>
                <a:schemeClr val="dk1"/>
              </a:buClr>
              <a:buSzPts val="1200"/>
              <a:buFont typeface="Arial"/>
              <a:buNone/>
              <a:defRPr sz="1200" b="1"/>
            </a:lvl6pPr>
            <a:lvl7pPr marL="3200400" lvl="6" indent="-228600" algn="l">
              <a:spcBef>
                <a:spcPts val="240"/>
              </a:spcBef>
              <a:spcAft>
                <a:spcPts val="0"/>
              </a:spcAft>
              <a:buClr>
                <a:schemeClr val="dk1"/>
              </a:buClr>
              <a:buSzPts val="1200"/>
              <a:buFont typeface="Arial"/>
              <a:buNone/>
              <a:defRPr sz="1200" b="1"/>
            </a:lvl7pPr>
            <a:lvl8pPr marL="3657600" lvl="7" indent="-228600" algn="l">
              <a:spcBef>
                <a:spcPts val="240"/>
              </a:spcBef>
              <a:spcAft>
                <a:spcPts val="0"/>
              </a:spcAft>
              <a:buClr>
                <a:schemeClr val="dk1"/>
              </a:buClr>
              <a:buSzPts val="1200"/>
              <a:buFont typeface="Arial"/>
              <a:buNone/>
              <a:defRPr sz="1200" b="1"/>
            </a:lvl8pPr>
            <a:lvl9pPr marL="4114800" lvl="8" indent="-228600" algn="l">
              <a:spcBef>
                <a:spcPts val="240"/>
              </a:spcBef>
              <a:spcAft>
                <a:spcPts val="0"/>
              </a:spcAft>
              <a:buClr>
                <a:schemeClr val="dk1"/>
              </a:buClr>
              <a:buSzPts val="1200"/>
              <a:buFont typeface="Arial"/>
              <a:buNone/>
              <a:defRPr sz="1200" b="1"/>
            </a:lvl9pPr>
          </a:lstStyle>
          <a:p>
            <a:endParaRPr/>
          </a:p>
        </p:txBody>
      </p:sp>
      <p:sp>
        <p:nvSpPr>
          <p:cNvPr id="49" name="Google Shape;49;p8"/>
          <p:cNvSpPr txBox="1">
            <a:spLocks noGrp="1"/>
          </p:cNvSpPr>
          <p:nvPr>
            <p:ph type="body" idx="4"/>
          </p:nvPr>
        </p:nvSpPr>
        <p:spPr>
          <a:xfrm>
            <a:off x="22296438" y="10439962"/>
            <a:ext cx="19400837" cy="1896539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Font typeface="Arial"/>
              <a:buChar char="•"/>
              <a:defRPr sz="1800"/>
            </a:lvl1pPr>
            <a:lvl2pPr marL="914400" lvl="1" indent="-323850" algn="l">
              <a:spcBef>
                <a:spcPts val="300"/>
              </a:spcBef>
              <a:spcAft>
                <a:spcPts val="0"/>
              </a:spcAft>
              <a:buClr>
                <a:schemeClr val="dk1"/>
              </a:buClr>
              <a:buSzPts val="1500"/>
              <a:buFont typeface="Arial"/>
              <a:buChar char="–"/>
              <a:defRPr sz="1500"/>
            </a:lvl2pPr>
            <a:lvl3pPr marL="1371600" lvl="2" indent="-314325" algn="l">
              <a:spcBef>
                <a:spcPts val="270"/>
              </a:spcBef>
              <a:spcAft>
                <a:spcPts val="0"/>
              </a:spcAft>
              <a:buClr>
                <a:schemeClr val="dk1"/>
              </a:buClr>
              <a:buSzPts val="1350"/>
              <a:buFont typeface="Arial"/>
              <a:buChar char="•"/>
              <a:defRPr sz="1350"/>
            </a:lvl3pPr>
            <a:lvl4pPr marL="1828800" lvl="3" indent="-304800" algn="l">
              <a:spcBef>
                <a:spcPts val="240"/>
              </a:spcBef>
              <a:spcAft>
                <a:spcPts val="0"/>
              </a:spcAft>
              <a:buClr>
                <a:schemeClr val="dk1"/>
              </a:buClr>
              <a:buSzPts val="1200"/>
              <a:buFont typeface="Arial"/>
              <a:buChar char="–"/>
              <a:defRPr sz="1200"/>
            </a:lvl4pPr>
            <a:lvl5pPr marL="2286000" lvl="4" indent="-304800" algn="l">
              <a:spcBef>
                <a:spcPts val="240"/>
              </a:spcBef>
              <a:spcAft>
                <a:spcPts val="0"/>
              </a:spcAft>
              <a:buClr>
                <a:schemeClr val="dk1"/>
              </a:buClr>
              <a:buSzPts val="1200"/>
              <a:buFont typeface="Arial"/>
              <a:buChar char="»"/>
              <a:defRPr sz="1200"/>
            </a:lvl5pPr>
            <a:lvl6pPr marL="2743200" lvl="5" indent="-304800" algn="l">
              <a:spcBef>
                <a:spcPts val="240"/>
              </a:spcBef>
              <a:spcAft>
                <a:spcPts val="0"/>
              </a:spcAft>
              <a:buClr>
                <a:schemeClr val="dk1"/>
              </a:buClr>
              <a:buSzPts val="1200"/>
              <a:buFont typeface="Arial"/>
              <a:buChar char="»"/>
              <a:defRPr sz="1200"/>
            </a:lvl6pPr>
            <a:lvl7pPr marL="3200400" lvl="6" indent="-304800" algn="l">
              <a:spcBef>
                <a:spcPts val="240"/>
              </a:spcBef>
              <a:spcAft>
                <a:spcPts val="0"/>
              </a:spcAft>
              <a:buClr>
                <a:schemeClr val="dk1"/>
              </a:buClr>
              <a:buSzPts val="1200"/>
              <a:buFont typeface="Arial"/>
              <a:buChar char="»"/>
              <a:defRPr sz="1200"/>
            </a:lvl7pPr>
            <a:lvl8pPr marL="3657600" lvl="7" indent="-304800" algn="l">
              <a:spcBef>
                <a:spcPts val="240"/>
              </a:spcBef>
              <a:spcAft>
                <a:spcPts val="0"/>
              </a:spcAft>
              <a:buClr>
                <a:schemeClr val="dk1"/>
              </a:buClr>
              <a:buSzPts val="1200"/>
              <a:buFont typeface="Arial"/>
              <a:buChar char="»"/>
              <a:defRPr sz="1200"/>
            </a:lvl8pPr>
            <a:lvl9pPr marL="4114800" lvl="8" indent="-304800" algn="l">
              <a:spcBef>
                <a:spcPts val="240"/>
              </a:spcBef>
              <a:spcAft>
                <a:spcPts val="0"/>
              </a:spcAft>
              <a:buClr>
                <a:schemeClr val="dk1"/>
              </a:buClr>
              <a:buSzPts val="1200"/>
              <a:buFont typeface="Arial"/>
              <a:buChar char="»"/>
              <a:defRPr sz="1200"/>
            </a:lvl9pPr>
          </a:lstStyle>
          <a:p>
            <a:endParaRPr/>
          </a:p>
        </p:txBody>
      </p:sp>
      <p:sp>
        <p:nvSpPr>
          <p:cNvPr id="50" name="Google Shape;50;p8"/>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9"/>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5" name="Google Shape;55;p9"/>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9"/>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2193926" y="1311088"/>
            <a:ext cx="14439902" cy="55771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0" name="Google Shape;60;p10"/>
          <p:cNvSpPr txBox="1">
            <a:spLocks noGrp="1"/>
          </p:cNvSpPr>
          <p:nvPr>
            <p:ph type="body" idx="1"/>
          </p:nvPr>
        </p:nvSpPr>
        <p:spPr>
          <a:xfrm>
            <a:off x="17160873" y="1311088"/>
            <a:ext cx="24536399" cy="28094267"/>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61950" algn="l">
              <a:spcBef>
                <a:spcPts val="420"/>
              </a:spcBef>
              <a:spcAft>
                <a:spcPts val="0"/>
              </a:spcAft>
              <a:buClr>
                <a:schemeClr val="dk1"/>
              </a:buClr>
              <a:buSzPts val="2100"/>
              <a:buFont typeface="Arial"/>
              <a:buChar char="–"/>
              <a:defRPr sz="2100"/>
            </a:lvl2pPr>
            <a:lvl3pPr marL="1371600" lvl="2" indent="-342900" algn="l">
              <a:spcBef>
                <a:spcPts val="360"/>
              </a:spcBef>
              <a:spcAft>
                <a:spcPts val="0"/>
              </a:spcAft>
              <a:buClr>
                <a:schemeClr val="dk1"/>
              </a:buClr>
              <a:buSzPts val="1800"/>
              <a:buFont typeface="Arial"/>
              <a:buChar char="•"/>
              <a:defRPr sz="1800"/>
            </a:lvl3pPr>
            <a:lvl4pPr marL="1828800" lvl="3" indent="-323850" algn="l">
              <a:spcBef>
                <a:spcPts val="300"/>
              </a:spcBef>
              <a:spcAft>
                <a:spcPts val="0"/>
              </a:spcAft>
              <a:buClr>
                <a:schemeClr val="dk1"/>
              </a:buClr>
              <a:buSzPts val="1500"/>
              <a:buFont typeface="Arial"/>
              <a:buChar char="–"/>
              <a:defRPr sz="1500"/>
            </a:lvl4pPr>
            <a:lvl5pPr marL="2286000" lvl="4" indent="-323850" algn="l">
              <a:spcBef>
                <a:spcPts val="300"/>
              </a:spcBef>
              <a:spcAft>
                <a:spcPts val="0"/>
              </a:spcAft>
              <a:buClr>
                <a:schemeClr val="dk1"/>
              </a:buClr>
              <a:buSzPts val="1500"/>
              <a:buFont typeface="Arial"/>
              <a:buChar char="»"/>
              <a:defRPr sz="1500"/>
            </a:lvl5pPr>
            <a:lvl6pPr marL="2743200" lvl="5" indent="-323850" algn="l">
              <a:spcBef>
                <a:spcPts val="300"/>
              </a:spcBef>
              <a:spcAft>
                <a:spcPts val="0"/>
              </a:spcAft>
              <a:buClr>
                <a:schemeClr val="dk1"/>
              </a:buClr>
              <a:buSzPts val="1500"/>
              <a:buFont typeface="Arial"/>
              <a:buChar char="»"/>
              <a:defRPr sz="1500"/>
            </a:lvl6pPr>
            <a:lvl7pPr marL="3200400" lvl="6" indent="-323850" algn="l">
              <a:spcBef>
                <a:spcPts val="300"/>
              </a:spcBef>
              <a:spcAft>
                <a:spcPts val="0"/>
              </a:spcAft>
              <a:buClr>
                <a:schemeClr val="dk1"/>
              </a:buClr>
              <a:buSzPts val="1500"/>
              <a:buFont typeface="Arial"/>
              <a:buChar char="»"/>
              <a:defRPr sz="1500"/>
            </a:lvl7pPr>
            <a:lvl8pPr marL="3657600" lvl="7" indent="-323850" algn="l">
              <a:spcBef>
                <a:spcPts val="300"/>
              </a:spcBef>
              <a:spcAft>
                <a:spcPts val="0"/>
              </a:spcAft>
              <a:buClr>
                <a:schemeClr val="dk1"/>
              </a:buClr>
              <a:buSzPts val="1500"/>
              <a:buFont typeface="Arial"/>
              <a:buChar char="»"/>
              <a:defRPr sz="1500"/>
            </a:lvl8pPr>
            <a:lvl9pPr marL="4114800" lvl="8" indent="-323850" algn="l">
              <a:spcBef>
                <a:spcPts val="300"/>
              </a:spcBef>
              <a:spcAft>
                <a:spcPts val="0"/>
              </a:spcAft>
              <a:buClr>
                <a:schemeClr val="dk1"/>
              </a:buClr>
              <a:buSzPts val="1500"/>
              <a:buFont typeface="Arial"/>
              <a:buChar char="»"/>
              <a:defRPr sz="1500"/>
            </a:lvl9pPr>
          </a:lstStyle>
          <a:p>
            <a:endParaRPr/>
          </a:p>
        </p:txBody>
      </p:sp>
      <p:sp>
        <p:nvSpPr>
          <p:cNvPr id="61" name="Google Shape;61;p10"/>
          <p:cNvSpPr txBox="1">
            <a:spLocks noGrp="1"/>
          </p:cNvSpPr>
          <p:nvPr>
            <p:ph type="body" idx="2"/>
          </p:nvPr>
        </p:nvSpPr>
        <p:spPr>
          <a:xfrm>
            <a:off x="2193926" y="6888255"/>
            <a:ext cx="14439902" cy="22517100"/>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62" name="Google Shape;62;p10"/>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0"/>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8602666" y="23043217"/>
            <a:ext cx="26335038" cy="2719668"/>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15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7" name="Google Shape;67;p11"/>
          <p:cNvSpPr>
            <a:spLocks noGrp="1"/>
          </p:cNvSpPr>
          <p:nvPr>
            <p:ph type="pic" idx="2"/>
          </p:nvPr>
        </p:nvSpPr>
        <p:spPr>
          <a:xfrm>
            <a:off x="8602666" y="2941545"/>
            <a:ext cx="26335038" cy="19750368"/>
          </a:xfrm>
          <a:prstGeom prst="rect">
            <a:avLst/>
          </a:prstGeom>
          <a:noFill/>
          <a:ln>
            <a:noFill/>
          </a:ln>
        </p:spPr>
        <p:txBody>
          <a:bodyPr spcFirstLastPara="1" wrap="square" lIns="428450" tIns="214225" rIns="428450" bIns="214225" anchor="t" anchorCtr="0">
            <a:noAutofit/>
          </a:bodyPr>
          <a:lstStyle>
            <a:lvl1pPr marR="0" lvl="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spcBef>
                <a:spcPts val="42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36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68" name="Google Shape;68;p11"/>
          <p:cNvSpPr txBox="1">
            <a:spLocks noGrp="1"/>
          </p:cNvSpPr>
          <p:nvPr>
            <p:ph type="body" idx="1"/>
          </p:nvPr>
        </p:nvSpPr>
        <p:spPr>
          <a:xfrm>
            <a:off x="8602666" y="25762884"/>
            <a:ext cx="26335038" cy="3864348"/>
          </a:xfrm>
          <a:prstGeom prst="rect">
            <a:avLst/>
          </a:prstGeom>
          <a:noFill/>
          <a:ln>
            <a:noFill/>
          </a:ln>
        </p:spPr>
        <p:txBody>
          <a:bodyPr spcFirstLastPara="1" wrap="square" lIns="428450" tIns="214225" rIns="428450" bIns="214225" anchor="t" anchorCtr="0">
            <a:noAutofit/>
          </a:bodyPr>
          <a:lstStyle>
            <a:lvl1pPr marL="457200" lvl="0" indent="-228600" algn="l">
              <a:spcBef>
                <a:spcPts val="210"/>
              </a:spcBef>
              <a:spcAft>
                <a:spcPts val="0"/>
              </a:spcAft>
              <a:buClr>
                <a:schemeClr val="dk1"/>
              </a:buClr>
              <a:buSzPts val="1050"/>
              <a:buFont typeface="Arial"/>
              <a:buNone/>
              <a:defRPr sz="1050"/>
            </a:lvl1pPr>
            <a:lvl2pPr marL="914400" lvl="1" indent="-228600" algn="l">
              <a:spcBef>
                <a:spcPts val="180"/>
              </a:spcBef>
              <a:spcAft>
                <a:spcPts val="0"/>
              </a:spcAft>
              <a:buClr>
                <a:schemeClr val="dk1"/>
              </a:buClr>
              <a:buSzPts val="900"/>
              <a:buFont typeface="Arial"/>
              <a:buNone/>
              <a:defRPr sz="900"/>
            </a:lvl2pPr>
            <a:lvl3pPr marL="1371600" lvl="2" indent="-228600" algn="l">
              <a:spcBef>
                <a:spcPts val="150"/>
              </a:spcBef>
              <a:spcAft>
                <a:spcPts val="0"/>
              </a:spcAft>
              <a:buClr>
                <a:schemeClr val="dk1"/>
              </a:buClr>
              <a:buSzPts val="750"/>
              <a:buFont typeface="Arial"/>
              <a:buNone/>
              <a:defRPr sz="750"/>
            </a:lvl3pPr>
            <a:lvl4pPr marL="1828800" lvl="3" indent="-228600" algn="l">
              <a:spcBef>
                <a:spcPts val="135"/>
              </a:spcBef>
              <a:spcAft>
                <a:spcPts val="0"/>
              </a:spcAft>
              <a:buClr>
                <a:schemeClr val="dk1"/>
              </a:buClr>
              <a:buSzPts val="675"/>
              <a:buFont typeface="Arial"/>
              <a:buNone/>
              <a:defRPr sz="675"/>
            </a:lvl4pPr>
            <a:lvl5pPr marL="2286000" lvl="4" indent="-228600" algn="l">
              <a:spcBef>
                <a:spcPts val="135"/>
              </a:spcBef>
              <a:spcAft>
                <a:spcPts val="0"/>
              </a:spcAft>
              <a:buClr>
                <a:schemeClr val="dk1"/>
              </a:buClr>
              <a:buSzPts val="675"/>
              <a:buFont typeface="Arial"/>
              <a:buNone/>
              <a:defRPr sz="675"/>
            </a:lvl5pPr>
            <a:lvl6pPr marL="2743200" lvl="5" indent="-228600" algn="l">
              <a:spcBef>
                <a:spcPts val="135"/>
              </a:spcBef>
              <a:spcAft>
                <a:spcPts val="0"/>
              </a:spcAft>
              <a:buClr>
                <a:schemeClr val="dk1"/>
              </a:buClr>
              <a:buSzPts val="675"/>
              <a:buFont typeface="Arial"/>
              <a:buNone/>
              <a:defRPr sz="675"/>
            </a:lvl6pPr>
            <a:lvl7pPr marL="3200400" lvl="6" indent="-228600" algn="l">
              <a:spcBef>
                <a:spcPts val="135"/>
              </a:spcBef>
              <a:spcAft>
                <a:spcPts val="0"/>
              </a:spcAft>
              <a:buClr>
                <a:schemeClr val="dk1"/>
              </a:buClr>
              <a:buSzPts val="675"/>
              <a:buFont typeface="Arial"/>
              <a:buNone/>
              <a:defRPr sz="675"/>
            </a:lvl7pPr>
            <a:lvl8pPr marL="3657600" lvl="7" indent="-228600" algn="l">
              <a:spcBef>
                <a:spcPts val="135"/>
              </a:spcBef>
              <a:spcAft>
                <a:spcPts val="0"/>
              </a:spcAft>
              <a:buClr>
                <a:schemeClr val="dk1"/>
              </a:buClr>
              <a:buSzPts val="675"/>
              <a:buFont typeface="Arial"/>
              <a:buNone/>
              <a:defRPr sz="675"/>
            </a:lvl8pPr>
            <a:lvl9pPr marL="4114800" lvl="8" indent="-228600" algn="l">
              <a:spcBef>
                <a:spcPts val="135"/>
              </a:spcBef>
              <a:spcAft>
                <a:spcPts val="0"/>
              </a:spcAft>
              <a:buClr>
                <a:schemeClr val="dk1"/>
              </a:buClr>
              <a:buSzPts val="675"/>
              <a:buFont typeface="Arial"/>
              <a:buNone/>
              <a:defRPr sz="675"/>
            </a:lvl9pPr>
          </a:lstStyle>
          <a:p>
            <a:endParaRPr/>
          </a:p>
        </p:txBody>
      </p:sp>
      <p:sp>
        <p:nvSpPr>
          <p:cNvPr id="69" name="Google Shape;69;p11"/>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a:spcBef>
                <a:spcPts val="0"/>
              </a:spcBef>
              <a:spcAft>
                <a:spcPts val="0"/>
              </a:spcAft>
              <a:buNone/>
              <a:defRPr sz="4900">
                <a:solidFill>
                  <a:schemeClr val="dk1"/>
                </a:solidFill>
                <a:latin typeface="Arial"/>
                <a:ea typeface="Arial"/>
                <a:cs typeface="Arial"/>
                <a:sym typeface="Arial"/>
              </a:defRPr>
            </a:lvl1pPr>
            <a:lvl2pPr marL="0" marR="0" lvl="1" indent="0" algn="r">
              <a:spcBef>
                <a:spcPts val="0"/>
              </a:spcBef>
              <a:spcAft>
                <a:spcPts val="0"/>
              </a:spcAft>
              <a:buNone/>
              <a:defRPr sz="4900">
                <a:solidFill>
                  <a:schemeClr val="dk1"/>
                </a:solidFill>
                <a:latin typeface="Arial"/>
                <a:ea typeface="Arial"/>
                <a:cs typeface="Arial"/>
                <a:sym typeface="Arial"/>
              </a:defRPr>
            </a:lvl2pPr>
            <a:lvl3pPr marL="0" marR="0" lvl="2" indent="0" algn="r">
              <a:spcBef>
                <a:spcPts val="0"/>
              </a:spcBef>
              <a:spcAft>
                <a:spcPts val="0"/>
              </a:spcAft>
              <a:buNone/>
              <a:defRPr sz="4900">
                <a:solidFill>
                  <a:schemeClr val="dk1"/>
                </a:solidFill>
                <a:latin typeface="Arial"/>
                <a:ea typeface="Arial"/>
                <a:cs typeface="Arial"/>
                <a:sym typeface="Arial"/>
              </a:defRPr>
            </a:lvl3pPr>
            <a:lvl4pPr marL="0" marR="0" lvl="3" indent="0" algn="r">
              <a:spcBef>
                <a:spcPts val="0"/>
              </a:spcBef>
              <a:spcAft>
                <a:spcPts val="0"/>
              </a:spcAft>
              <a:buNone/>
              <a:defRPr sz="4900">
                <a:solidFill>
                  <a:schemeClr val="dk1"/>
                </a:solidFill>
                <a:latin typeface="Arial"/>
                <a:ea typeface="Arial"/>
                <a:cs typeface="Arial"/>
                <a:sym typeface="Arial"/>
              </a:defRPr>
            </a:lvl4pPr>
            <a:lvl5pPr marL="0" marR="0" lvl="4" indent="0" algn="r">
              <a:spcBef>
                <a:spcPts val="0"/>
              </a:spcBef>
              <a:spcAft>
                <a:spcPts val="0"/>
              </a:spcAft>
              <a:buNone/>
              <a:defRPr sz="4900">
                <a:solidFill>
                  <a:schemeClr val="dk1"/>
                </a:solidFill>
                <a:latin typeface="Arial"/>
                <a:ea typeface="Arial"/>
                <a:cs typeface="Arial"/>
                <a:sym typeface="Arial"/>
              </a:defRPr>
            </a:lvl5pPr>
            <a:lvl6pPr marL="0" marR="0" lvl="5" indent="0" algn="r">
              <a:spcBef>
                <a:spcPts val="0"/>
              </a:spcBef>
              <a:spcAft>
                <a:spcPts val="0"/>
              </a:spcAft>
              <a:buNone/>
              <a:defRPr sz="4900">
                <a:solidFill>
                  <a:schemeClr val="dk1"/>
                </a:solidFill>
                <a:latin typeface="Arial"/>
                <a:ea typeface="Arial"/>
                <a:cs typeface="Arial"/>
                <a:sym typeface="Arial"/>
              </a:defRPr>
            </a:lvl6pPr>
            <a:lvl7pPr marL="0" marR="0" lvl="6" indent="0" algn="r">
              <a:spcBef>
                <a:spcPts val="0"/>
              </a:spcBef>
              <a:spcAft>
                <a:spcPts val="0"/>
              </a:spcAft>
              <a:buNone/>
              <a:defRPr sz="4900">
                <a:solidFill>
                  <a:schemeClr val="dk1"/>
                </a:solidFill>
                <a:latin typeface="Arial"/>
                <a:ea typeface="Arial"/>
                <a:cs typeface="Arial"/>
                <a:sym typeface="Arial"/>
              </a:defRPr>
            </a:lvl7pPr>
            <a:lvl8pPr marL="0" marR="0" lvl="7" indent="0" algn="r">
              <a:spcBef>
                <a:spcPts val="0"/>
              </a:spcBef>
              <a:spcAft>
                <a:spcPts val="0"/>
              </a:spcAft>
              <a:buNone/>
              <a:defRPr sz="4900">
                <a:solidFill>
                  <a:schemeClr val="dk1"/>
                </a:solidFill>
                <a:latin typeface="Arial"/>
                <a:ea typeface="Arial"/>
                <a:cs typeface="Arial"/>
                <a:sym typeface="Arial"/>
              </a:defRPr>
            </a:lvl8pPr>
            <a:lvl9pPr marL="0" marR="0" lvl="8" indent="0" algn="r">
              <a:spcBef>
                <a:spcPts val="0"/>
              </a:spcBef>
              <a:spcAft>
                <a:spcPts val="0"/>
              </a:spcAft>
              <a:buNone/>
              <a:defRPr sz="490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2195513" y="1319213"/>
            <a:ext cx="39501763" cy="54864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154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154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154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154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154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15449"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15449"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15449"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15449" b="0" i="0" u="none" strike="noStrike" cap="none">
                <a:solidFill>
                  <a:schemeClr val="dk2"/>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2195513" y="7681913"/>
            <a:ext cx="39501763" cy="21723350"/>
          </a:xfrm>
          <a:prstGeom prst="rect">
            <a:avLst/>
          </a:prstGeom>
          <a:noFill/>
          <a:ln>
            <a:noFill/>
          </a:ln>
        </p:spPr>
        <p:txBody>
          <a:bodyPr spcFirstLastPara="1" wrap="square" lIns="428450" tIns="214225" rIns="428450" bIns="214225" anchor="t" anchorCtr="0">
            <a:noAutofit/>
          </a:bodyPr>
          <a:lstStyle>
            <a:lvl1pPr marL="457200" marR="0" lvl="0"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1pPr>
            <a:lvl2pPr marL="914400" marR="0" lvl="1" indent="-844550" algn="l" rtl="0">
              <a:spcBef>
                <a:spcPts val="1940"/>
              </a:spcBef>
              <a:spcAft>
                <a:spcPts val="0"/>
              </a:spcAft>
              <a:buClr>
                <a:schemeClr val="dk1"/>
              </a:buClr>
              <a:buSzPts val="9700"/>
              <a:buFont typeface="Arial"/>
              <a:buChar char="–"/>
              <a:defRPr sz="9700" b="0" i="0" u="none" strike="noStrike" cap="none">
                <a:solidFill>
                  <a:schemeClr val="dk1"/>
                </a:solidFill>
                <a:latin typeface="Arial"/>
                <a:ea typeface="Arial"/>
                <a:cs typeface="Arial"/>
                <a:sym typeface="Arial"/>
              </a:defRPr>
            </a:lvl2pPr>
            <a:lvl3pPr marL="1371600" marR="0" lvl="2" indent="-762000" algn="l" rtl="0">
              <a:spcBef>
                <a:spcPts val="1680"/>
              </a:spcBef>
              <a:spcAft>
                <a:spcPts val="0"/>
              </a:spcAft>
              <a:buClr>
                <a:schemeClr val="dk1"/>
              </a:buClr>
              <a:buSzPts val="8400"/>
              <a:buFont typeface="Arial"/>
              <a:buChar char="•"/>
              <a:defRPr sz="8400" b="0" i="0" u="none" strike="noStrike" cap="none">
                <a:solidFill>
                  <a:schemeClr val="dk1"/>
                </a:solidFill>
                <a:latin typeface="Arial"/>
                <a:ea typeface="Arial"/>
                <a:cs typeface="Arial"/>
                <a:sym typeface="Arial"/>
              </a:defRPr>
            </a:lvl3pPr>
            <a:lvl4pPr marL="1828800" marR="0" lvl="3"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4pPr>
            <a:lvl5pPr marL="2286000" marR="0" lvl="4" indent="-673100" algn="l" rtl="0">
              <a:spcBef>
                <a:spcPts val="1400"/>
              </a:spcBef>
              <a:spcAft>
                <a:spcPts val="0"/>
              </a:spcAft>
              <a:buClr>
                <a:schemeClr val="dk1"/>
              </a:buClr>
              <a:buSzPts val="7000"/>
              <a:buFont typeface="Arial"/>
              <a:buChar char="»"/>
              <a:defRPr sz="7000" b="0" i="0" u="none" strike="noStrike" cap="none">
                <a:solidFill>
                  <a:schemeClr val="dk1"/>
                </a:solidFill>
                <a:latin typeface="Arial"/>
                <a:ea typeface="Arial"/>
                <a:cs typeface="Arial"/>
                <a:sym typeface="Arial"/>
              </a:defRPr>
            </a:lvl5pPr>
            <a:lvl6pPr marL="2743200" marR="0" lvl="5"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6pPr>
            <a:lvl7pPr marL="3200400" marR="0" lvl="6"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7pPr>
            <a:lvl8pPr marL="3657600" marR="0" lvl="7"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8pPr>
            <a:lvl9pPr marL="4114800" marR="0" lvl="8" indent="-676275" algn="l" rtl="0">
              <a:spcBef>
                <a:spcPts val="1410"/>
              </a:spcBef>
              <a:spcAft>
                <a:spcPts val="0"/>
              </a:spcAft>
              <a:buClr>
                <a:schemeClr val="dk1"/>
              </a:buClr>
              <a:buSzPts val="7050"/>
              <a:buFont typeface="Arial"/>
              <a:buChar char="»"/>
              <a:defRPr sz="705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2193925" y="29976763"/>
            <a:ext cx="10240963" cy="2286000"/>
          </a:xfrm>
          <a:prstGeom prst="rect">
            <a:avLst/>
          </a:prstGeom>
          <a:noFill/>
          <a:ln>
            <a:noFill/>
          </a:ln>
        </p:spPr>
        <p:txBody>
          <a:bodyPr spcFirstLastPara="1" wrap="square" lIns="428450" tIns="214225" rIns="428450" bIns="214225" anchor="t" anchorCtr="0">
            <a:noAutofit/>
          </a:bodyPr>
          <a:lstStyle>
            <a:lvl1pPr marR="0" lvl="0" algn="l" rtl="0">
              <a:spcBef>
                <a:spcPts val="0"/>
              </a:spcBef>
              <a:spcAft>
                <a:spcPts val="0"/>
              </a:spcAft>
              <a:buSzPts val="1400"/>
              <a:buNone/>
              <a:defRPr sz="495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14997113" y="29976763"/>
            <a:ext cx="13898562" cy="2286000"/>
          </a:xfrm>
          <a:prstGeom prst="rect">
            <a:avLst/>
          </a:prstGeom>
          <a:noFill/>
          <a:ln>
            <a:noFill/>
          </a:ln>
        </p:spPr>
        <p:txBody>
          <a:bodyPr spcFirstLastPara="1" wrap="square" lIns="428450" tIns="214225" rIns="428450" bIns="214225" anchor="t" anchorCtr="0">
            <a:noAutofit/>
          </a:bodyPr>
          <a:lstStyle>
            <a:lvl1pPr marR="0" lvl="0" algn="ctr" rtl="0">
              <a:spcBef>
                <a:spcPts val="0"/>
              </a:spcBef>
              <a:spcAft>
                <a:spcPts val="0"/>
              </a:spcAft>
              <a:buSzPts val="1400"/>
              <a:buNone/>
              <a:defRPr sz="495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72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72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72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72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72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72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72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72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31456313" y="29976763"/>
            <a:ext cx="10240962" cy="2286000"/>
          </a:xfrm>
          <a:prstGeom prst="rect">
            <a:avLst/>
          </a:prstGeom>
          <a:noFill/>
          <a:ln>
            <a:noFill/>
          </a:ln>
        </p:spPr>
        <p:txBody>
          <a:bodyPr spcFirstLastPara="1" wrap="square" lIns="428450" tIns="214225" rIns="428450" bIns="214225" anchor="t" anchorCtr="0">
            <a:noAutofit/>
          </a:bodyPr>
          <a:lstStyle>
            <a:lvl1pPr marL="0" marR="0" lvl="0" indent="0" algn="r" rtl="0">
              <a:spcBef>
                <a:spcPts val="0"/>
              </a:spcBef>
              <a:spcAft>
                <a:spcPts val="0"/>
              </a:spcAft>
              <a:buNone/>
              <a:defRPr sz="4900" b="0" i="0" u="none" strike="noStrike" cap="none">
                <a:solidFill>
                  <a:schemeClr val="dk1"/>
                </a:solidFill>
                <a:latin typeface="Arial"/>
                <a:ea typeface="Arial"/>
                <a:cs typeface="Arial"/>
                <a:sym typeface="Arial"/>
              </a:defRPr>
            </a:lvl1pPr>
            <a:lvl2pPr marL="0" marR="0" lvl="1" indent="0" algn="r" rtl="0">
              <a:spcBef>
                <a:spcPts val="0"/>
              </a:spcBef>
              <a:spcAft>
                <a:spcPts val="0"/>
              </a:spcAft>
              <a:buNone/>
              <a:defRPr sz="4900" b="0" i="0" u="none" strike="noStrike" cap="none">
                <a:solidFill>
                  <a:schemeClr val="dk1"/>
                </a:solidFill>
                <a:latin typeface="Arial"/>
                <a:ea typeface="Arial"/>
                <a:cs typeface="Arial"/>
                <a:sym typeface="Arial"/>
              </a:defRPr>
            </a:lvl2pPr>
            <a:lvl3pPr marL="0" marR="0" lvl="2" indent="0" algn="r" rtl="0">
              <a:spcBef>
                <a:spcPts val="0"/>
              </a:spcBef>
              <a:spcAft>
                <a:spcPts val="0"/>
              </a:spcAft>
              <a:buNone/>
              <a:defRPr sz="4900" b="0" i="0" u="none" strike="noStrike" cap="none">
                <a:solidFill>
                  <a:schemeClr val="dk1"/>
                </a:solidFill>
                <a:latin typeface="Arial"/>
                <a:ea typeface="Arial"/>
                <a:cs typeface="Arial"/>
                <a:sym typeface="Arial"/>
              </a:defRPr>
            </a:lvl3pPr>
            <a:lvl4pPr marL="0" marR="0" lvl="3" indent="0" algn="r" rtl="0">
              <a:spcBef>
                <a:spcPts val="0"/>
              </a:spcBef>
              <a:spcAft>
                <a:spcPts val="0"/>
              </a:spcAft>
              <a:buNone/>
              <a:defRPr sz="4900" b="0" i="0" u="none" strike="noStrike" cap="none">
                <a:solidFill>
                  <a:schemeClr val="dk1"/>
                </a:solidFill>
                <a:latin typeface="Arial"/>
                <a:ea typeface="Arial"/>
                <a:cs typeface="Arial"/>
                <a:sym typeface="Arial"/>
              </a:defRPr>
            </a:lvl4pPr>
            <a:lvl5pPr marL="0" marR="0" lvl="4" indent="0" algn="r" rtl="0">
              <a:spcBef>
                <a:spcPts val="0"/>
              </a:spcBef>
              <a:spcAft>
                <a:spcPts val="0"/>
              </a:spcAft>
              <a:buNone/>
              <a:defRPr sz="4900" b="0" i="0" u="none" strike="noStrike" cap="none">
                <a:solidFill>
                  <a:schemeClr val="dk1"/>
                </a:solidFill>
                <a:latin typeface="Arial"/>
                <a:ea typeface="Arial"/>
                <a:cs typeface="Arial"/>
                <a:sym typeface="Arial"/>
              </a:defRPr>
            </a:lvl5pPr>
            <a:lvl6pPr marL="0" marR="0" lvl="5" indent="0" algn="r" rtl="0">
              <a:spcBef>
                <a:spcPts val="0"/>
              </a:spcBef>
              <a:spcAft>
                <a:spcPts val="0"/>
              </a:spcAft>
              <a:buNone/>
              <a:defRPr sz="4900" b="0" i="0" u="none" strike="noStrike" cap="none">
                <a:solidFill>
                  <a:schemeClr val="dk1"/>
                </a:solidFill>
                <a:latin typeface="Arial"/>
                <a:ea typeface="Arial"/>
                <a:cs typeface="Arial"/>
                <a:sym typeface="Arial"/>
              </a:defRPr>
            </a:lvl6pPr>
            <a:lvl7pPr marL="0" marR="0" lvl="6" indent="0" algn="r" rtl="0">
              <a:spcBef>
                <a:spcPts val="0"/>
              </a:spcBef>
              <a:spcAft>
                <a:spcPts val="0"/>
              </a:spcAft>
              <a:buNone/>
              <a:defRPr sz="4900" b="0" i="0" u="none" strike="noStrike" cap="none">
                <a:solidFill>
                  <a:schemeClr val="dk1"/>
                </a:solidFill>
                <a:latin typeface="Arial"/>
                <a:ea typeface="Arial"/>
                <a:cs typeface="Arial"/>
                <a:sym typeface="Arial"/>
              </a:defRPr>
            </a:lvl7pPr>
            <a:lvl8pPr marL="0" marR="0" lvl="7" indent="0" algn="r" rtl="0">
              <a:spcBef>
                <a:spcPts val="0"/>
              </a:spcBef>
              <a:spcAft>
                <a:spcPts val="0"/>
              </a:spcAft>
              <a:buNone/>
              <a:defRPr sz="4900" b="0" i="0" u="none" strike="noStrike" cap="none">
                <a:solidFill>
                  <a:schemeClr val="dk1"/>
                </a:solidFill>
                <a:latin typeface="Arial"/>
                <a:ea typeface="Arial"/>
                <a:cs typeface="Arial"/>
                <a:sym typeface="Arial"/>
              </a:defRPr>
            </a:lvl8pPr>
            <a:lvl9pPr marL="0" marR="0" lvl="8" indent="0" algn="r" rtl="0">
              <a:spcBef>
                <a:spcPts val="0"/>
              </a:spcBef>
              <a:spcAft>
                <a:spcPts val="0"/>
              </a:spcAft>
              <a:buNone/>
              <a:defRPr sz="49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p:nvPr/>
        </p:nvSpPr>
        <p:spPr>
          <a:xfrm>
            <a:off x="9601200" y="2054225"/>
            <a:ext cx="24688800" cy="18411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81E3F"/>
              </a:buClr>
              <a:buSzPts val="3600"/>
              <a:buFont typeface="Arial"/>
              <a:buNone/>
            </a:pPr>
            <a:r>
              <a:rPr lang="en-US" sz="3600" b="1" i="0" u="none" strike="noStrike" cap="none" dirty="0">
                <a:solidFill>
                  <a:srgbClr val="081E3F"/>
                </a:solidFill>
                <a:latin typeface="Arial"/>
                <a:ea typeface="Arial"/>
                <a:cs typeface="Arial"/>
                <a:sym typeface="Arial"/>
              </a:rPr>
              <a:t>Diet Therapy App</a:t>
            </a:r>
            <a:endParaRPr dirty="0"/>
          </a:p>
          <a:p>
            <a:pPr marL="0" marR="0" lvl="0" indent="0" algn="ctr" rtl="0">
              <a:spcBef>
                <a:spcPts val="0"/>
              </a:spcBef>
              <a:spcAft>
                <a:spcPts val="0"/>
              </a:spcAft>
              <a:buClr>
                <a:srgbClr val="081E3F"/>
              </a:buClr>
              <a:buSzPts val="2625"/>
              <a:buFont typeface="Arial"/>
              <a:buNone/>
            </a:pPr>
            <a:r>
              <a:rPr lang="en-US" sz="2625" b="1" i="0" u="none" strike="noStrike" cap="none" dirty="0">
                <a:solidFill>
                  <a:srgbClr val="081E3F"/>
                </a:solidFill>
                <a:latin typeface="Arial"/>
                <a:ea typeface="Arial"/>
                <a:cs typeface="Arial"/>
                <a:sym typeface="Arial"/>
              </a:rPr>
              <a:t>Student: </a:t>
            </a:r>
            <a:r>
              <a:rPr lang="en-US" sz="2625" dirty="0">
                <a:solidFill>
                  <a:srgbClr val="081E3F"/>
                </a:solidFill>
              </a:rPr>
              <a:t>Manasa Mamidoju</a:t>
            </a:r>
            <a:endParaRPr dirty="0"/>
          </a:p>
          <a:p>
            <a:pPr marL="0" marR="0" lvl="0" indent="0" algn="ctr" rtl="0">
              <a:spcBef>
                <a:spcPts val="0"/>
              </a:spcBef>
              <a:spcAft>
                <a:spcPts val="0"/>
              </a:spcAft>
              <a:buClr>
                <a:srgbClr val="081E3F"/>
              </a:buClr>
              <a:buSzPts val="2625"/>
              <a:buFont typeface="Arial"/>
              <a:buNone/>
            </a:pPr>
            <a:r>
              <a:rPr lang="en-US" sz="2625" b="1" i="0" u="none" strike="noStrike" cap="none" dirty="0">
                <a:solidFill>
                  <a:srgbClr val="081E3F"/>
                </a:solidFill>
                <a:latin typeface="Arial"/>
                <a:ea typeface="Arial"/>
                <a:cs typeface="Arial"/>
                <a:sym typeface="Arial"/>
              </a:rPr>
              <a:t>Product Owner:</a:t>
            </a:r>
            <a:r>
              <a:rPr lang="en-US" sz="2625" b="1" i="1" u="none" strike="noStrike" cap="none" dirty="0">
                <a:solidFill>
                  <a:srgbClr val="081E3F"/>
                </a:solidFill>
                <a:latin typeface="Arial"/>
                <a:ea typeface="Arial"/>
                <a:cs typeface="Arial"/>
                <a:sym typeface="Arial"/>
              </a:rPr>
              <a:t> Zahra </a:t>
            </a:r>
            <a:r>
              <a:rPr lang="en-US" sz="2625" b="1" i="1" u="none" strike="noStrike" cap="none" dirty="0" err="1">
                <a:solidFill>
                  <a:srgbClr val="081E3F"/>
                </a:solidFill>
                <a:latin typeface="Arial"/>
                <a:ea typeface="Arial"/>
                <a:cs typeface="Arial"/>
                <a:sym typeface="Arial"/>
              </a:rPr>
              <a:t>Heidari</a:t>
            </a:r>
            <a:r>
              <a:rPr lang="en-US" sz="2625" b="1" i="1" u="none" strike="noStrike" cap="none" dirty="0">
                <a:solidFill>
                  <a:srgbClr val="081E3F"/>
                </a:solidFill>
                <a:latin typeface="Arial"/>
                <a:ea typeface="Arial"/>
                <a:cs typeface="Arial"/>
                <a:sym typeface="Arial"/>
              </a:rPr>
              <a:t>, </a:t>
            </a:r>
            <a:r>
              <a:rPr lang="en-US" sz="2625" b="0" i="0" u="none" strike="noStrike" cap="none" dirty="0">
                <a:solidFill>
                  <a:srgbClr val="081E3F"/>
                </a:solidFill>
                <a:latin typeface="Arial"/>
                <a:ea typeface="Arial"/>
                <a:cs typeface="Arial"/>
                <a:sym typeface="Arial"/>
              </a:rPr>
              <a:t>Florida International University</a:t>
            </a:r>
            <a:endParaRPr sz="2625" b="0" i="0" u="none" strike="noStrike" cap="none" dirty="0">
              <a:solidFill>
                <a:schemeClr val="dk1"/>
              </a:solidFill>
              <a:latin typeface="Arial"/>
              <a:ea typeface="Arial"/>
              <a:cs typeface="Arial"/>
              <a:sym typeface="Arial"/>
            </a:endParaRPr>
          </a:p>
          <a:p>
            <a:pPr marL="0" marR="0" lvl="0" indent="0" algn="ctr" rtl="0">
              <a:spcBef>
                <a:spcPts val="0"/>
              </a:spcBef>
              <a:spcAft>
                <a:spcPts val="0"/>
              </a:spcAft>
              <a:buClr>
                <a:srgbClr val="081E3F"/>
              </a:buClr>
              <a:buSzPts val="2625"/>
              <a:buFont typeface="Arial"/>
              <a:buNone/>
            </a:pPr>
            <a:r>
              <a:rPr lang="en-US" sz="2625" b="1" i="0" u="none" strike="noStrike" cap="none" dirty="0">
                <a:solidFill>
                  <a:srgbClr val="081E3F"/>
                </a:solidFill>
                <a:latin typeface="Arial"/>
                <a:ea typeface="Arial"/>
                <a:cs typeface="Arial"/>
                <a:sym typeface="Arial"/>
              </a:rPr>
              <a:t>Instructor:</a:t>
            </a:r>
            <a:r>
              <a:rPr lang="en-US" sz="2625" b="1" i="1" u="none" strike="noStrike" cap="none" dirty="0">
                <a:solidFill>
                  <a:srgbClr val="081E3F"/>
                </a:solidFill>
                <a:latin typeface="Arial"/>
                <a:ea typeface="Arial"/>
                <a:cs typeface="Arial"/>
                <a:sym typeface="Arial"/>
              </a:rPr>
              <a:t> </a:t>
            </a:r>
            <a:r>
              <a:rPr lang="en-US" sz="2625" b="0" i="1" u="none" strike="noStrike" cap="none" dirty="0">
                <a:solidFill>
                  <a:srgbClr val="081E3F"/>
                </a:solidFill>
                <a:latin typeface="Arial"/>
                <a:ea typeface="Arial"/>
                <a:cs typeface="Arial"/>
                <a:sym typeface="Arial"/>
              </a:rPr>
              <a:t>Dr. Masoud </a:t>
            </a:r>
            <a:r>
              <a:rPr lang="en-US" sz="2625" b="0" i="1" u="none" strike="noStrike" cap="none" dirty="0" err="1">
                <a:solidFill>
                  <a:srgbClr val="081E3F"/>
                </a:solidFill>
                <a:latin typeface="Arial"/>
                <a:ea typeface="Arial"/>
                <a:cs typeface="Arial"/>
                <a:sym typeface="Arial"/>
              </a:rPr>
              <a:t>Sadjadi</a:t>
            </a:r>
            <a:r>
              <a:rPr lang="en-US" sz="2625" b="0" i="0" u="none" strike="noStrike" cap="none" dirty="0">
                <a:solidFill>
                  <a:srgbClr val="081E3F"/>
                </a:solidFill>
                <a:latin typeface="Arial"/>
                <a:ea typeface="Arial"/>
                <a:cs typeface="Arial"/>
                <a:sym typeface="Arial"/>
              </a:rPr>
              <a:t>,</a:t>
            </a:r>
            <a:r>
              <a:rPr lang="en-US" sz="2625" b="0" i="1" u="none" strike="noStrike" cap="none" dirty="0">
                <a:solidFill>
                  <a:srgbClr val="081E3F"/>
                </a:solidFill>
                <a:latin typeface="Arial"/>
                <a:ea typeface="Arial"/>
                <a:cs typeface="Arial"/>
                <a:sym typeface="Arial"/>
              </a:rPr>
              <a:t> </a:t>
            </a:r>
            <a:r>
              <a:rPr lang="en-US" sz="2625" b="0" i="0" u="none" strike="noStrike" cap="none" dirty="0">
                <a:solidFill>
                  <a:srgbClr val="081E3F"/>
                </a:solidFill>
                <a:latin typeface="Arial"/>
                <a:ea typeface="Arial"/>
                <a:cs typeface="Arial"/>
                <a:sym typeface="Arial"/>
              </a:rPr>
              <a:t>Florida International University</a:t>
            </a:r>
            <a:endParaRPr dirty="0"/>
          </a:p>
        </p:txBody>
      </p:sp>
      <p:sp>
        <p:nvSpPr>
          <p:cNvPr id="90" name="Google Shape;90;p1"/>
          <p:cNvSpPr txBox="1"/>
          <p:nvPr/>
        </p:nvSpPr>
        <p:spPr>
          <a:xfrm>
            <a:off x="1436688" y="31775400"/>
            <a:ext cx="41344849" cy="420688"/>
          </a:xfrm>
          <a:prstGeom prst="rect">
            <a:avLst/>
          </a:prstGeom>
          <a:noFill/>
          <a:ln>
            <a:noFill/>
          </a:ln>
        </p:spPr>
        <p:txBody>
          <a:bodyPr spcFirstLastPara="1" wrap="square" lIns="73975" tIns="36975" rIns="73975" bIns="36975" anchor="t" anchorCtr="0">
            <a:spAutoFit/>
          </a:bodyPr>
          <a:lstStyle/>
          <a:p>
            <a:pPr marL="493713" marR="0" lvl="0" indent="-493713" algn="ctr" rtl="0">
              <a:spcBef>
                <a:spcPts val="0"/>
              </a:spcBef>
              <a:spcAft>
                <a:spcPts val="0"/>
              </a:spcAft>
              <a:buClr>
                <a:srgbClr val="3333CC"/>
              </a:buClr>
              <a:buSzPts val="2250"/>
              <a:buFont typeface="Arial"/>
              <a:buNone/>
            </a:pPr>
            <a:r>
              <a:rPr lang="en-US" sz="2250" b="0" i="0" u="none" strike="noStrike" cap="none">
                <a:solidFill>
                  <a:schemeClr val="dk1"/>
                </a:solidFill>
                <a:latin typeface="Arial"/>
                <a:ea typeface="Arial"/>
                <a:cs typeface="Arial"/>
                <a:sym typeface="Arial"/>
              </a:rPr>
              <a:t>The material presented in this poster is based upon the work supported by Dr. Masoud Sadjadi, Florida International University</a:t>
            </a:r>
            <a:r>
              <a:rPr lang="en-US" sz="2250" b="0" i="0" u="none" strike="noStrike" cap="none">
                <a:solidFill>
                  <a:srgbClr val="FF0000"/>
                </a:solidFill>
                <a:latin typeface="Arial"/>
                <a:ea typeface="Arial"/>
                <a:cs typeface="Arial"/>
                <a:sym typeface="Arial"/>
              </a:rPr>
              <a:t>.</a:t>
            </a:r>
            <a:endParaRPr sz="2250" b="0" i="0" u="none" strike="noStrike" cap="none">
              <a:solidFill>
                <a:schemeClr val="dk1"/>
              </a:solidFill>
              <a:latin typeface="Arial"/>
              <a:ea typeface="Arial"/>
              <a:cs typeface="Arial"/>
              <a:sym typeface="Arial"/>
            </a:endParaRPr>
          </a:p>
        </p:txBody>
      </p:sp>
      <p:sp>
        <p:nvSpPr>
          <p:cNvPr id="91" name="Google Shape;91;p1"/>
          <p:cNvSpPr/>
          <p:nvPr/>
        </p:nvSpPr>
        <p:spPr>
          <a:xfrm>
            <a:off x="1176338" y="4114800"/>
            <a:ext cx="41605199" cy="26746199"/>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6300"/>
              <a:buFont typeface="Arial"/>
              <a:buNone/>
            </a:pPr>
            <a:endParaRPr sz="6300" b="0" i="0" u="none" strike="noStrike" cap="none">
              <a:solidFill>
                <a:schemeClr val="dk1"/>
              </a:solidFill>
              <a:latin typeface="Arial"/>
              <a:ea typeface="Arial"/>
              <a:cs typeface="Arial"/>
              <a:sym typeface="Arial"/>
            </a:endParaRPr>
          </a:p>
        </p:txBody>
      </p:sp>
      <p:sp>
        <p:nvSpPr>
          <p:cNvPr id="92" name="Google Shape;92;p1"/>
          <p:cNvSpPr txBox="1"/>
          <p:nvPr/>
        </p:nvSpPr>
        <p:spPr>
          <a:xfrm>
            <a:off x="6546686" y="4906169"/>
            <a:ext cx="4114800" cy="549275"/>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Problem</a:t>
            </a:r>
            <a:endParaRPr/>
          </a:p>
        </p:txBody>
      </p:sp>
      <p:sp>
        <p:nvSpPr>
          <p:cNvPr id="93" name="Google Shape;93;p1"/>
          <p:cNvSpPr/>
          <p:nvPr/>
        </p:nvSpPr>
        <p:spPr>
          <a:xfrm>
            <a:off x="1176338" y="31546800"/>
            <a:ext cx="41605199" cy="995363"/>
          </a:xfrm>
          <a:prstGeom prst="rect">
            <a:avLst/>
          </a:prstGeom>
          <a:noFill/>
          <a:ln w="63500" cap="flat" cmpd="sng">
            <a:solidFill>
              <a:srgbClr val="081E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6300"/>
              <a:buFont typeface="Arial"/>
              <a:buNone/>
            </a:pPr>
            <a:endParaRPr sz="6300" b="0" i="0" u="none" strike="noStrike" cap="none">
              <a:solidFill>
                <a:schemeClr val="dk1"/>
              </a:solidFill>
              <a:latin typeface="Arial"/>
              <a:ea typeface="Arial"/>
              <a:cs typeface="Arial"/>
              <a:sym typeface="Arial"/>
            </a:endParaRPr>
          </a:p>
        </p:txBody>
      </p:sp>
      <p:sp>
        <p:nvSpPr>
          <p:cNvPr id="94" name="Google Shape;94;p1"/>
          <p:cNvSpPr txBox="1"/>
          <p:nvPr/>
        </p:nvSpPr>
        <p:spPr>
          <a:xfrm>
            <a:off x="1436688" y="31273750"/>
            <a:ext cx="3735387" cy="547688"/>
          </a:xfrm>
          <a:prstGeom prst="rect">
            <a:avLst/>
          </a:prstGeom>
          <a:solidFill>
            <a:schemeClr val="dk1"/>
          </a:solidFill>
          <a:ln w="12700" cap="flat" cmpd="sng">
            <a:solidFill>
              <a:srgbClr val="0033CC"/>
            </a:solidFill>
            <a:prstDash val="solid"/>
            <a:miter lim="800000"/>
            <a:headEnd type="none" w="sm" len="sm"/>
            <a:tailEnd type="none" w="sm" len="sm"/>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Acknowledgement</a:t>
            </a:r>
            <a:endParaRPr/>
          </a:p>
        </p:txBody>
      </p:sp>
      <p:sp>
        <p:nvSpPr>
          <p:cNvPr id="95" name="Google Shape;95;p1"/>
          <p:cNvSpPr txBox="1"/>
          <p:nvPr/>
        </p:nvSpPr>
        <p:spPr>
          <a:xfrm>
            <a:off x="19888200" y="4907756"/>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Development Stack</a:t>
            </a:r>
            <a:endParaRPr/>
          </a:p>
        </p:txBody>
      </p:sp>
      <p:sp>
        <p:nvSpPr>
          <p:cNvPr id="96" name="Google Shape;96;p1"/>
          <p:cNvSpPr txBox="1"/>
          <p:nvPr/>
        </p:nvSpPr>
        <p:spPr>
          <a:xfrm>
            <a:off x="34061400" y="13120320"/>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Sequence Diagram</a:t>
            </a:r>
            <a:endParaRPr/>
          </a:p>
        </p:txBody>
      </p:sp>
      <p:sp>
        <p:nvSpPr>
          <p:cNvPr id="97" name="Google Shape;97;p1"/>
          <p:cNvSpPr txBox="1"/>
          <p:nvPr/>
        </p:nvSpPr>
        <p:spPr>
          <a:xfrm>
            <a:off x="34078528" y="22664602"/>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Active Engagement</a:t>
            </a:r>
            <a:endParaRPr/>
          </a:p>
        </p:txBody>
      </p:sp>
      <p:sp>
        <p:nvSpPr>
          <p:cNvPr id="98" name="Google Shape;98;p1"/>
          <p:cNvSpPr txBox="1"/>
          <p:nvPr/>
        </p:nvSpPr>
        <p:spPr>
          <a:xfrm>
            <a:off x="6636888" y="12750622"/>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Screenshots</a:t>
            </a:r>
            <a:endParaRPr/>
          </a:p>
        </p:txBody>
      </p:sp>
      <p:sp>
        <p:nvSpPr>
          <p:cNvPr id="99" name="Google Shape;99;p1"/>
          <p:cNvSpPr txBox="1"/>
          <p:nvPr/>
        </p:nvSpPr>
        <p:spPr>
          <a:xfrm>
            <a:off x="6546686" y="22642991"/>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i="0" u="none" strike="noStrike" cap="none">
                <a:solidFill>
                  <a:srgbClr val="B6862C"/>
                </a:solidFill>
                <a:latin typeface="Arial"/>
                <a:ea typeface="Arial"/>
                <a:cs typeface="Arial"/>
                <a:sym typeface="Arial"/>
              </a:rPr>
              <a:t>Summary</a:t>
            </a:r>
            <a:endParaRPr/>
          </a:p>
        </p:txBody>
      </p:sp>
      <p:sp>
        <p:nvSpPr>
          <p:cNvPr id="100" name="Google Shape;100;p1"/>
          <p:cNvSpPr txBox="1"/>
          <p:nvPr/>
        </p:nvSpPr>
        <p:spPr>
          <a:xfrm>
            <a:off x="9601200" y="0"/>
            <a:ext cx="24688800" cy="1938338"/>
          </a:xfrm>
          <a:prstGeom prst="rect">
            <a:avLst/>
          </a:prstGeom>
          <a:solidFill>
            <a:srgbClr val="081E3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6600" b="1" i="0" u="none" strike="noStrike" cap="none">
                <a:solidFill>
                  <a:srgbClr val="B6862C"/>
                </a:solidFill>
                <a:latin typeface="Arial"/>
                <a:ea typeface="Arial"/>
                <a:cs typeface="Arial"/>
                <a:sym typeface="Arial"/>
              </a:rPr>
              <a:t>School of Computing &amp; Information Sciences</a:t>
            </a:r>
            <a:endParaRPr/>
          </a:p>
          <a:p>
            <a:pPr marL="0" marR="0" lvl="0" indent="0" algn="ctr" rtl="0">
              <a:spcBef>
                <a:spcPts val="0"/>
              </a:spcBef>
              <a:spcAft>
                <a:spcPts val="0"/>
              </a:spcAft>
              <a:buNone/>
            </a:pPr>
            <a:r>
              <a:rPr lang="en-US" sz="5400" b="0" i="1" u="none" strike="noStrike" cap="none">
                <a:solidFill>
                  <a:srgbClr val="B6862C"/>
                </a:solidFill>
                <a:latin typeface="Arial"/>
                <a:ea typeface="Arial"/>
                <a:cs typeface="Arial"/>
                <a:sym typeface="Arial"/>
              </a:rPr>
              <a:t>Summer 2021 Senior Design Project</a:t>
            </a:r>
            <a:endParaRPr/>
          </a:p>
        </p:txBody>
      </p:sp>
      <p:pic>
        <p:nvPicPr>
          <p:cNvPr id="101" name="Google Shape;101;p1"/>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102" name="Google Shape;102;p1"/>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103" name="Google Shape;103;p1"/>
          <p:cNvSpPr txBox="1"/>
          <p:nvPr/>
        </p:nvSpPr>
        <p:spPr>
          <a:xfrm>
            <a:off x="3258457" y="5878513"/>
            <a:ext cx="11295744" cy="61863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b="0" i="0" u="none" strike="noStrike" cap="none">
                <a:solidFill>
                  <a:schemeClr val="dk1"/>
                </a:solidFill>
                <a:latin typeface="Arial"/>
                <a:ea typeface="Arial"/>
                <a:cs typeface="Arial"/>
                <a:sym typeface="Arial"/>
              </a:rPr>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endParaRPr/>
          </a:p>
        </p:txBody>
      </p:sp>
      <p:pic>
        <p:nvPicPr>
          <p:cNvPr id="104" name="Google Shape;104;p1" descr="Logo&#10;&#10;Description automatically generated"/>
          <p:cNvPicPr preferRelativeResize="0"/>
          <p:nvPr/>
        </p:nvPicPr>
        <p:blipFill rotWithShape="1">
          <a:blip r:embed="rId5">
            <a:alphaModFix/>
          </a:blip>
          <a:srcRect/>
          <a:stretch/>
        </p:blipFill>
        <p:spPr>
          <a:xfrm>
            <a:off x="16400681" y="9299351"/>
            <a:ext cx="2347344" cy="2537669"/>
          </a:xfrm>
          <a:prstGeom prst="rect">
            <a:avLst/>
          </a:prstGeom>
          <a:noFill/>
          <a:ln>
            <a:noFill/>
          </a:ln>
        </p:spPr>
      </p:pic>
      <p:pic>
        <p:nvPicPr>
          <p:cNvPr id="105" name="Google Shape;105;p1" descr="Logo&#10;&#10;Description automatically generated"/>
          <p:cNvPicPr preferRelativeResize="0"/>
          <p:nvPr/>
        </p:nvPicPr>
        <p:blipFill rotWithShape="1">
          <a:blip r:embed="rId6">
            <a:alphaModFix/>
          </a:blip>
          <a:srcRect/>
          <a:stretch/>
        </p:blipFill>
        <p:spPr>
          <a:xfrm>
            <a:off x="17377145" y="5975229"/>
            <a:ext cx="2741760" cy="2756115"/>
          </a:xfrm>
          <a:prstGeom prst="rect">
            <a:avLst/>
          </a:prstGeom>
          <a:noFill/>
          <a:ln>
            <a:noFill/>
          </a:ln>
        </p:spPr>
      </p:pic>
      <p:pic>
        <p:nvPicPr>
          <p:cNvPr id="106" name="Google Shape;106;p1" descr="Icon&#10;&#10;Description automatically generated"/>
          <p:cNvPicPr preferRelativeResize="0"/>
          <p:nvPr/>
        </p:nvPicPr>
        <p:blipFill rotWithShape="1">
          <a:blip r:embed="rId7">
            <a:alphaModFix/>
          </a:blip>
          <a:srcRect/>
          <a:stretch/>
        </p:blipFill>
        <p:spPr>
          <a:xfrm>
            <a:off x="23125520" y="5212719"/>
            <a:ext cx="3872764" cy="4349507"/>
          </a:xfrm>
          <a:prstGeom prst="rect">
            <a:avLst/>
          </a:prstGeom>
          <a:noFill/>
          <a:ln>
            <a:noFill/>
          </a:ln>
        </p:spPr>
      </p:pic>
      <p:pic>
        <p:nvPicPr>
          <p:cNvPr id="107" name="Google Shape;107;p1" descr="Icon&#10;&#10;Description automatically generated"/>
          <p:cNvPicPr preferRelativeResize="0"/>
          <p:nvPr/>
        </p:nvPicPr>
        <p:blipFill rotWithShape="1">
          <a:blip r:embed="rId8">
            <a:alphaModFix/>
          </a:blip>
          <a:srcRect/>
          <a:stretch/>
        </p:blipFill>
        <p:spPr>
          <a:xfrm>
            <a:off x="22477384" y="9213204"/>
            <a:ext cx="2347344" cy="2347344"/>
          </a:xfrm>
          <a:prstGeom prst="rect">
            <a:avLst/>
          </a:prstGeom>
          <a:noFill/>
          <a:ln>
            <a:noFill/>
          </a:ln>
        </p:spPr>
      </p:pic>
      <p:pic>
        <p:nvPicPr>
          <p:cNvPr id="108" name="Google Shape;108;p1" descr="Icon&#10;&#10;Description automatically generated"/>
          <p:cNvPicPr preferRelativeResize="0"/>
          <p:nvPr/>
        </p:nvPicPr>
        <p:blipFill rotWithShape="1">
          <a:blip r:embed="rId9">
            <a:alphaModFix/>
          </a:blip>
          <a:srcRect/>
          <a:stretch/>
        </p:blipFill>
        <p:spPr>
          <a:xfrm>
            <a:off x="25722116" y="9276718"/>
            <a:ext cx="2260445" cy="2537669"/>
          </a:xfrm>
          <a:prstGeom prst="rect">
            <a:avLst/>
          </a:prstGeom>
          <a:noFill/>
          <a:ln>
            <a:noFill/>
          </a:ln>
        </p:spPr>
      </p:pic>
      <p:sp>
        <p:nvSpPr>
          <p:cNvPr id="109" name="Google Shape;109;p1"/>
          <p:cNvSpPr txBox="1"/>
          <p:nvPr/>
        </p:nvSpPr>
        <p:spPr>
          <a:xfrm>
            <a:off x="2556092" y="23718916"/>
            <a:ext cx="12237645" cy="68634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a:solidFill>
                  <a:schemeClr val="dk1"/>
                </a:solidFill>
                <a:latin typeface="Arial"/>
                <a:ea typeface="Arial"/>
                <a:cs typeface="Arial"/>
                <a:sym typeface="Arial"/>
              </a:rPr>
              <a:t>In summary, the Diet Therapy App offers a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contemporary user experience while providing</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multiple resources to aid and assist in the health</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and over all well being of the user. By utilizing</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the tools and functions that the Diet Therapy</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App provides, users will be able to monitor and</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alter desired behaviors that can benefit them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from a medical and disciplinary standpoint.</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Afterall, a healthy life is a happy life.</a:t>
            </a:r>
            <a:endParaRPr/>
          </a:p>
          <a:p>
            <a:pPr marL="0" marR="0" lvl="0" indent="0" algn="l" rtl="0">
              <a:spcBef>
                <a:spcPts val="0"/>
              </a:spcBef>
              <a:spcAft>
                <a:spcPts val="0"/>
              </a:spcAft>
              <a:buNone/>
            </a:pPr>
            <a:endParaRPr sz="4400">
              <a:solidFill>
                <a:schemeClr val="dk1"/>
              </a:solidFill>
              <a:latin typeface="Arial"/>
              <a:ea typeface="Arial"/>
              <a:cs typeface="Arial"/>
              <a:sym typeface="Arial"/>
            </a:endParaRPr>
          </a:p>
        </p:txBody>
      </p:sp>
      <p:sp>
        <p:nvSpPr>
          <p:cNvPr id="110" name="Google Shape;110;p1"/>
          <p:cNvSpPr txBox="1"/>
          <p:nvPr/>
        </p:nvSpPr>
        <p:spPr>
          <a:xfrm>
            <a:off x="30006691" y="23733598"/>
            <a:ext cx="11918647" cy="61863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a:solidFill>
                  <a:schemeClr val="dk1"/>
                </a:solidFill>
                <a:latin typeface="Arial"/>
                <a:ea typeface="Arial"/>
                <a:cs typeface="Arial"/>
                <a:sym typeface="Arial"/>
              </a:rPr>
              <a:t>While interacting with the Diet Therapy App,</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the user will be able set physical exercises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as goals, monitor caloric consumption and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daily intake, record sleeping patterns, engage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in a relaxation count down timer, keep track</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of their medical history, and much more. Each</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main component of the app is intended to be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actively engaged with through out the day to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ensure maximum commitment to health.</a:t>
            </a:r>
            <a:endParaRPr/>
          </a:p>
        </p:txBody>
      </p:sp>
      <p:pic>
        <p:nvPicPr>
          <p:cNvPr id="111" name="Google Shape;111;p1" descr="Graphical user interface&#10;&#10;Description automatically generated with medium confidence"/>
          <p:cNvPicPr preferRelativeResize="0"/>
          <p:nvPr/>
        </p:nvPicPr>
        <p:blipFill rotWithShape="1">
          <a:blip r:embed="rId10">
            <a:alphaModFix/>
          </a:blip>
          <a:srcRect/>
          <a:stretch/>
        </p:blipFill>
        <p:spPr>
          <a:xfrm>
            <a:off x="20405280" y="5565412"/>
            <a:ext cx="3047863" cy="3047863"/>
          </a:xfrm>
          <a:prstGeom prst="rect">
            <a:avLst/>
          </a:prstGeom>
          <a:noFill/>
          <a:ln>
            <a:noFill/>
          </a:ln>
        </p:spPr>
      </p:pic>
      <p:pic>
        <p:nvPicPr>
          <p:cNvPr id="112" name="Google Shape;112;p1" descr="Logo, icon&#10;&#10;Description automatically generated"/>
          <p:cNvPicPr preferRelativeResize="0"/>
          <p:nvPr/>
        </p:nvPicPr>
        <p:blipFill rotWithShape="1">
          <a:blip r:embed="rId11">
            <a:alphaModFix/>
          </a:blip>
          <a:srcRect/>
          <a:stretch/>
        </p:blipFill>
        <p:spPr>
          <a:xfrm>
            <a:off x="18222463" y="8761638"/>
            <a:ext cx="5048558" cy="3475091"/>
          </a:xfrm>
          <a:prstGeom prst="rect">
            <a:avLst/>
          </a:prstGeom>
          <a:noFill/>
          <a:ln>
            <a:noFill/>
          </a:ln>
        </p:spPr>
      </p:pic>
      <p:sp>
        <p:nvSpPr>
          <p:cNvPr id="117" name="Google Shape;117;p1"/>
          <p:cNvSpPr txBox="1"/>
          <p:nvPr/>
        </p:nvSpPr>
        <p:spPr>
          <a:xfrm>
            <a:off x="20870866" y="22401239"/>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rgbClr val="B6862C"/>
                </a:solidFill>
                <a:latin typeface="Arial"/>
                <a:ea typeface="Arial"/>
                <a:cs typeface="Arial"/>
                <a:sym typeface="Arial"/>
              </a:rPr>
              <a:t>System Design</a:t>
            </a:r>
            <a:endParaRPr/>
          </a:p>
        </p:txBody>
      </p:sp>
      <p:pic>
        <p:nvPicPr>
          <p:cNvPr id="118" name="Google Shape;118;p1" descr="Diagram&#10;&#10;Description automatically generated"/>
          <p:cNvPicPr preferRelativeResize="0"/>
          <p:nvPr/>
        </p:nvPicPr>
        <p:blipFill rotWithShape="1">
          <a:blip r:embed="rId12">
            <a:alphaModFix/>
          </a:blip>
          <a:srcRect/>
          <a:stretch/>
        </p:blipFill>
        <p:spPr>
          <a:xfrm>
            <a:off x="17068800" y="23169589"/>
            <a:ext cx="10747506" cy="7095745"/>
          </a:xfrm>
          <a:prstGeom prst="rect">
            <a:avLst/>
          </a:prstGeom>
          <a:noFill/>
          <a:ln>
            <a:noFill/>
          </a:ln>
        </p:spPr>
      </p:pic>
      <p:sp>
        <p:nvSpPr>
          <p:cNvPr id="119" name="Google Shape;119;p1"/>
          <p:cNvSpPr txBox="1"/>
          <p:nvPr/>
        </p:nvSpPr>
        <p:spPr>
          <a:xfrm>
            <a:off x="20625973" y="13501348"/>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rgbClr val="B6862C"/>
                </a:solidFill>
                <a:latin typeface="Arial"/>
                <a:ea typeface="Arial"/>
                <a:cs typeface="Arial"/>
                <a:sym typeface="Arial"/>
              </a:rPr>
              <a:t>Goal</a:t>
            </a:r>
            <a:endParaRPr/>
          </a:p>
        </p:txBody>
      </p:sp>
      <p:sp>
        <p:nvSpPr>
          <p:cNvPr id="120" name="Google Shape;120;p1"/>
          <p:cNvSpPr txBox="1"/>
          <p:nvPr/>
        </p:nvSpPr>
        <p:spPr>
          <a:xfrm>
            <a:off x="17170613" y="14461786"/>
            <a:ext cx="12836080" cy="75405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400">
                <a:solidFill>
                  <a:schemeClr val="dk1"/>
                </a:solidFill>
                <a:latin typeface="Arial"/>
                <a:ea typeface="Arial"/>
                <a:cs typeface="Arial"/>
                <a:sym typeface="Arial"/>
              </a:rPr>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endParaRPr/>
          </a:p>
          <a:p>
            <a:pPr marL="0" marR="0" lvl="0" indent="0" algn="l" rtl="0">
              <a:spcBef>
                <a:spcPts val="0"/>
              </a:spcBef>
              <a:spcAft>
                <a:spcPts val="0"/>
              </a:spcAft>
              <a:buNone/>
            </a:pPr>
            <a:r>
              <a:rPr lang="en-US" sz="4400">
                <a:solidFill>
                  <a:schemeClr val="dk1"/>
                </a:solidFill>
                <a:latin typeface="Arial"/>
                <a:ea typeface="Arial"/>
                <a:cs typeface="Arial"/>
                <a:sym typeface="Arial"/>
              </a:rPr>
              <a:t>ultimately strives to achieve. </a:t>
            </a:r>
            <a:endParaRPr/>
          </a:p>
          <a:p>
            <a:pPr marL="0" marR="0" lvl="0" indent="0" algn="l" rtl="0">
              <a:spcBef>
                <a:spcPts val="0"/>
              </a:spcBef>
              <a:spcAft>
                <a:spcPts val="0"/>
              </a:spcAft>
              <a:buNone/>
            </a:pPr>
            <a:endParaRPr sz="4400">
              <a:solidFill>
                <a:schemeClr val="dk1"/>
              </a:solidFill>
              <a:latin typeface="Arial"/>
              <a:ea typeface="Arial"/>
              <a:cs typeface="Arial"/>
              <a:sym typeface="Arial"/>
            </a:endParaRPr>
          </a:p>
        </p:txBody>
      </p:sp>
      <p:sp>
        <p:nvSpPr>
          <p:cNvPr id="121" name="Google Shape;121;p1"/>
          <p:cNvSpPr txBox="1"/>
          <p:nvPr/>
        </p:nvSpPr>
        <p:spPr>
          <a:xfrm>
            <a:off x="33058653" y="4972387"/>
            <a:ext cx="4114800" cy="547688"/>
          </a:xfrm>
          <a:prstGeom prst="rect">
            <a:avLst/>
          </a:prstGeom>
          <a:solidFill>
            <a:schemeClr val="dk1"/>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3075" b="1">
                <a:solidFill>
                  <a:srgbClr val="B6862C"/>
                </a:solidFill>
                <a:latin typeface="Arial"/>
                <a:ea typeface="Arial"/>
                <a:cs typeface="Arial"/>
                <a:sym typeface="Arial"/>
              </a:rPr>
              <a:t>Contributions</a:t>
            </a:r>
            <a:endParaRPr/>
          </a:p>
        </p:txBody>
      </p:sp>
      <p:sp>
        <p:nvSpPr>
          <p:cNvPr id="122" name="Google Shape;122;p1"/>
          <p:cNvSpPr txBox="1"/>
          <p:nvPr/>
        </p:nvSpPr>
        <p:spPr>
          <a:xfrm>
            <a:off x="29222900" y="6054002"/>
            <a:ext cx="13388552" cy="4401164"/>
          </a:xfrm>
          <a:prstGeom prst="rect">
            <a:avLst/>
          </a:prstGeom>
          <a:noFill/>
          <a:ln>
            <a:noFill/>
          </a:ln>
        </p:spPr>
        <p:txBody>
          <a:bodyPr spcFirstLastPara="1" wrap="square" lIns="91425" tIns="45700" rIns="91425" bIns="45700" anchor="t" anchorCtr="0">
            <a:spAutoFit/>
          </a:bodyPr>
          <a:lstStyle/>
          <a:p>
            <a:pPr marL="571500" marR="0" lvl="0" indent="-571500" algn="l" rtl="0">
              <a:spcBef>
                <a:spcPts val="0"/>
              </a:spcBef>
              <a:spcAft>
                <a:spcPts val="0"/>
              </a:spcAft>
              <a:buClr>
                <a:schemeClr val="dk1"/>
              </a:buClr>
              <a:buSzPts val="4000"/>
              <a:buFont typeface="Arial"/>
              <a:buChar char="•"/>
            </a:pPr>
            <a:r>
              <a:rPr lang="en-US" sz="4000" dirty="0">
                <a:solidFill>
                  <a:schemeClr val="dk1"/>
                </a:solidFill>
                <a:latin typeface="Arial"/>
                <a:ea typeface="Arial"/>
                <a:cs typeface="Arial"/>
                <a:sym typeface="Arial"/>
              </a:rPr>
              <a:t>Created the Measurements tab where users are able to save their body measurements and keep track of their health</a:t>
            </a:r>
            <a:endParaRPr dirty="0"/>
          </a:p>
          <a:p>
            <a:pPr marL="571500" marR="0" lvl="0" indent="-571500" algn="l" rtl="0">
              <a:spcBef>
                <a:spcPts val="0"/>
              </a:spcBef>
              <a:spcAft>
                <a:spcPts val="0"/>
              </a:spcAft>
              <a:buClr>
                <a:schemeClr val="dk1"/>
              </a:buClr>
              <a:buSzPts val="4000"/>
              <a:buFont typeface="Arial"/>
              <a:buChar char="•"/>
            </a:pPr>
            <a:r>
              <a:rPr lang="en-US" sz="4000" dirty="0">
                <a:solidFill>
                  <a:schemeClr val="dk1"/>
                </a:solidFill>
                <a:latin typeface="Arial"/>
                <a:ea typeface="Arial"/>
                <a:cs typeface="Arial"/>
                <a:sym typeface="Arial"/>
              </a:rPr>
              <a:t>Added the measurements tab button to the profile section.</a:t>
            </a:r>
          </a:p>
          <a:p>
            <a:pPr marL="571500" marR="0" lvl="0" indent="-571500" algn="l" rtl="0">
              <a:spcBef>
                <a:spcPts val="0"/>
              </a:spcBef>
              <a:spcAft>
                <a:spcPts val="0"/>
              </a:spcAft>
              <a:buClr>
                <a:schemeClr val="dk1"/>
              </a:buClr>
              <a:buSzPts val="4000"/>
              <a:buFont typeface="Arial"/>
              <a:buChar char="•"/>
            </a:pPr>
            <a:r>
              <a:rPr lang="en-US" sz="4000" dirty="0">
                <a:solidFill>
                  <a:schemeClr val="dk1"/>
                </a:solidFill>
              </a:rPr>
              <a:t>Worked on the UI/UX of the profile screen.</a:t>
            </a:r>
            <a:endParaRPr dirty="0"/>
          </a:p>
          <a:p>
            <a:pPr marL="0" marR="0" lvl="0" indent="0" algn="l" rtl="0">
              <a:spcBef>
                <a:spcPts val="0"/>
              </a:spcBef>
              <a:spcAft>
                <a:spcPts val="0"/>
              </a:spcAft>
              <a:buNone/>
            </a:pPr>
            <a:endParaRPr sz="4000" dirty="0">
              <a:solidFill>
                <a:schemeClr val="dk1"/>
              </a:solidFill>
              <a:latin typeface="Arial"/>
              <a:ea typeface="Arial"/>
              <a:cs typeface="Arial"/>
              <a:sym typeface="Arial"/>
            </a:endParaRPr>
          </a:p>
        </p:txBody>
      </p:sp>
      <p:pic>
        <p:nvPicPr>
          <p:cNvPr id="1026" name="Picture 2">
            <a:extLst>
              <a:ext uri="{FF2B5EF4-FFF2-40B4-BE49-F238E27FC236}">
                <a16:creationId xmlns:a16="http://schemas.microsoft.com/office/drawing/2014/main" id="{C3635E8D-BB63-4970-88A7-317DA560E65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48579" y="13905343"/>
            <a:ext cx="3825814" cy="80862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01BA864-190D-4FD8-8E4B-48D63A9BC96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35674" y="13927517"/>
            <a:ext cx="3822024" cy="808626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Diagram&#10;&#10;Description automatically generated">
            <a:extLst>
              <a:ext uri="{FF2B5EF4-FFF2-40B4-BE49-F238E27FC236}">
                <a16:creationId xmlns:a16="http://schemas.microsoft.com/office/drawing/2014/main" id="{E3A6CF74-4ABC-4797-AA2D-DE5AF7A5FA0D}"/>
              </a:ext>
            </a:extLst>
          </p:cNvPr>
          <p:cNvPicPr>
            <a:picLocks noChangeAspect="1"/>
          </p:cNvPicPr>
          <p:nvPr/>
        </p:nvPicPr>
        <p:blipFill>
          <a:blip r:embed="rId15"/>
          <a:stretch>
            <a:fillRect/>
          </a:stretch>
        </p:blipFill>
        <p:spPr>
          <a:xfrm>
            <a:off x="31664601" y="14189316"/>
            <a:ext cx="8908397" cy="7920144"/>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415</Words>
  <Application>Microsoft Office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c:creator>
  <cp:lastModifiedBy>Sunitha Madhav</cp:lastModifiedBy>
  <cp:revision>1</cp:revision>
  <dcterms:created xsi:type="dcterms:W3CDTF">2012-11-19T15:27:41Z</dcterms:created>
  <dcterms:modified xsi:type="dcterms:W3CDTF">2021-08-02T20:15:08Z</dcterms:modified>
</cp:coreProperties>
</file>