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A4A3A4"/>
          </p15:clr>
        </p15:guide>
        <p15:guide id="2" pos="13824">
          <p15:clr>
            <a:srgbClr val="A4A3A4"/>
          </p15:clr>
        </p15:guide>
      </p15:sldGuideLst>
    </p:ext>
    <p:ext uri="http://customooxmlschemas.google.com/">
      <go:slidesCustomData xmlns:go="http://customooxmlschemas.google.com/" r:id="rId7" roundtripDataSignature="AMtx7mhgz9iAA2ibKyZ4j/99Mit3TnfNO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1pPr>
            <a:lvl2pPr indent="-228600" lvl="1" marL="9144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2pPr>
            <a:lvl3pPr indent="-228600" lvl="2" marL="13716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3pPr>
            <a:lvl4pPr indent="-228600" lvl="3" marL="18288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4pPr>
            <a:lvl5pPr indent="-228600" lvl="4" marL="2286000" marR="0" rtl="0" algn="l">
              <a:spcBef>
                <a:spcPts val="300"/>
              </a:spcBef>
              <a:spcAft>
                <a:spcPts val="0"/>
              </a:spcAft>
              <a:buSzPts val="1400"/>
              <a:buNone/>
              <a:defRPr b="0" i="0" sz="10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029"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029"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029"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029"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sz="1029"/>
          </a:p>
        </p:txBody>
      </p:sp>
      <p:sp>
        <p:nvSpPr>
          <p:cNvPr id="87" name="Google Shape;8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b="0" i="0" sz="4900" u="none" cap="none" strike="noStrike">
                <a:solidFill>
                  <a:schemeClr val="dk1"/>
                </a:solidFill>
                <a:latin typeface="Arial"/>
                <a:ea typeface="Arial"/>
                <a:cs typeface="Arial"/>
                <a:sym typeface="Arial"/>
              </a:defRPr>
            </a:lvl1pPr>
            <a:lvl2pPr indent="0" lvl="1" marL="0" marR="0" algn="r">
              <a:spcBef>
                <a:spcPts val="0"/>
              </a:spcBef>
              <a:spcAft>
                <a:spcPts val="0"/>
              </a:spcAft>
              <a:buNone/>
              <a:defRPr b="0" i="0" sz="4900" u="none" cap="none" strike="noStrike">
                <a:solidFill>
                  <a:schemeClr val="dk1"/>
                </a:solidFill>
                <a:latin typeface="Arial"/>
                <a:ea typeface="Arial"/>
                <a:cs typeface="Arial"/>
                <a:sym typeface="Arial"/>
              </a:defRPr>
            </a:lvl2pPr>
            <a:lvl3pPr indent="0" lvl="2" marL="0" marR="0" algn="r">
              <a:spcBef>
                <a:spcPts val="0"/>
              </a:spcBef>
              <a:spcAft>
                <a:spcPts val="0"/>
              </a:spcAft>
              <a:buNone/>
              <a:defRPr b="0" i="0" sz="4900" u="none" cap="none" strike="noStrike">
                <a:solidFill>
                  <a:schemeClr val="dk1"/>
                </a:solidFill>
                <a:latin typeface="Arial"/>
                <a:ea typeface="Arial"/>
                <a:cs typeface="Arial"/>
                <a:sym typeface="Arial"/>
              </a:defRPr>
            </a:lvl3pPr>
            <a:lvl4pPr indent="0" lvl="3" marL="0" marR="0" algn="r">
              <a:spcBef>
                <a:spcPts val="0"/>
              </a:spcBef>
              <a:spcAft>
                <a:spcPts val="0"/>
              </a:spcAft>
              <a:buNone/>
              <a:defRPr b="0" i="0" sz="4900" u="none" cap="none" strike="noStrike">
                <a:solidFill>
                  <a:schemeClr val="dk1"/>
                </a:solidFill>
                <a:latin typeface="Arial"/>
                <a:ea typeface="Arial"/>
                <a:cs typeface="Arial"/>
                <a:sym typeface="Arial"/>
              </a:defRPr>
            </a:lvl4pPr>
            <a:lvl5pPr indent="0" lvl="4" marL="0" marR="0" algn="r">
              <a:spcBef>
                <a:spcPts val="0"/>
              </a:spcBef>
              <a:spcAft>
                <a:spcPts val="0"/>
              </a:spcAft>
              <a:buNone/>
              <a:defRPr b="0" i="0" sz="4900" u="none" cap="none" strike="noStrike">
                <a:solidFill>
                  <a:schemeClr val="dk1"/>
                </a:solidFill>
                <a:latin typeface="Arial"/>
                <a:ea typeface="Arial"/>
                <a:cs typeface="Arial"/>
                <a:sym typeface="Arial"/>
              </a:defRPr>
            </a:lvl5pPr>
            <a:lvl6pPr indent="0" lvl="5" marL="0" marR="0" algn="r">
              <a:spcBef>
                <a:spcPts val="0"/>
              </a:spcBef>
              <a:spcAft>
                <a:spcPts val="0"/>
              </a:spcAft>
              <a:buNone/>
              <a:defRPr b="0" i="0" sz="4900" u="none" cap="none" strike="noStrike">
                <a:solidFill>
                  <a:schemeClr val="dk1"/>
                </a:solidFill>
                <a:latin typeface="Arial"/>
                <a:ea typeface="Arial"/>
                <a:cs typeface="Arial"/>
                <a:sym typeface="Arial"/>
              </a:defRPr>
            </a:lvl6pPr>
            <a:lvl7pPr indent="0" lvl="6" marL="0" marR="0" algn="r">
              <a:spcBef>
                <a:spcPts val="0"/>
              </a:spcBef>
              <a:spcAft>
                <a:spcPts val="0"/>
              </a:spcAft>
              <a:buNone/>
              <a:defRPr b="0" i="0" sz="4900" u="none" cap="none" strike="noStrike">
                <a:solidFill>
                  <a:schemeClr val="dk1"/>
                </a:solidFill>
                <a:latin typeface="Arial"/>
                <a:ea typeface="Arial"/>
                <a:cs typeface="Arial"/>
                <a:sym typeface="Arial"/>
              </a:defRPr>
            </a:lvl7pPr>
            <a:lvl8pPr indent="0" lvl="7" marL="0" marR="0" algn="r">
              <a:spcBef>
                <a:spcPts val="0"/>
              </a:spcBef>
              <a:spcAft>
                <a:spcPts val="0"/>
              </a:spcAft>
              <a:buNone/>
              <a:defRPr b="0" i="0" sz="4900" u="none" cap="none" strike="noStrike">
                <a:solidFill>
                  <a:schemeClr val="dk1"/>
                </a:solidFill>
                <a:latin typeface="Arial"/>
                <a:ea typeface="Arial"/>
                <a:cs typeface="Arial"/>
                <a:sym typeface="Arial"/>
              </a:defRPr>
            </a:lvl8pPr>
            <a:lvl9pPr indent="0" lvl="8" marL="0" marR="0" algn="r">
              <a:spcBef>
                <a:spcPts val="0"/>
              </a:spcBef>
              <a:spcAft>
                <a:spcPts val="0"/>
              </a:spcAft>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2"/>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rot="5400000">
            <a:off x="11084719" y="-1207294"/>
            <a:ext cx="21723350" cy="39501763"/>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3"/>
          <p:cNvSpPr txBox="1"/>
          <p:nvPr>
            <p:ph type="title"/>
          </p:nvPr>
        </p:nvSpPr>
        <p:spPr>
          <a:xfrm rot="5400000">
            <a:off x="22715583" y="10423668"/>
            <a:ext cx="28087546" cy="9875837"/>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body"/>
          </p:nvPr>
        </p:nvSpPr>
        <p:spPr>
          <a:xfrm rot="5400000">
            <a:off x="2887711" y="624029"/>
            <a:ext cx="28087546" cy="29475114"/>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13"/>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4"/>
          <p:cNvSpPr txBox="1"/>
          <p:nvPr>
            <p:ph type="ctrTitle"/>
          </p:nvPr>
        </p:nvSpPr>
        <p:spPr>
          <a:xfrm>
            <a:off x="3292478" y="10226491"/>
            <a:ext cx="37306249" cy="7056345"/>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subTitle"/>
          </p:nvPr>
        </p:nvSpPr>
        <p:spPr>
          <a:xfrm>
            <a:off x="6583365" y="18654434"/>
            <a:ext cx="30724474" cy="8411135"/>
          </a:xfrm>
          <a:prstGeom prst="rect">
            <a:avLst/>
          </a:prstGeom>
          <a:noFill/>
          <a:ln>
            <a:noFill/>
          </a:ln>
        </p:spPr>
        <p:txBody>
          <a:bodyPr anchorCtr="0" anchor="t" bIns="214225" lIns="428450" spcFirstLastPara="1" rIns="428450" wrap="square" tIns="214225">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p:txBody>
      </p:sp>
      <p:sp>
        <p:nvSpPr>
          <p:cNvPr id="22" name="Google Shape;22;p4"/>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4"/>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5"/>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a:off x="2195513" y="7681913"/>
            <a:ext cx="39501763" cy="21723350"/>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5"/>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5"/>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6"/>
          <p:cNvSpPr txBox="1"/>
          <p:nvPr>
            <p:ph type="title"/>
          </p:nvPr>
        </p:nvSpPr>
        <p:spPr>
          <a:xfrm>
            <a:off x="3467102" y="21153908"/>
            <a:ext cx="37307837" cy="6536951"/>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3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txBox="1"/>
          <p:nvPr>
            <p:ph idx="1" type="body"/>
          </p:nvPr>
        </p:nvSpPr>
        <p:spPr>
          <a:xfrm>
            <a:off x="3467102" y="13953005"/>
            <a:ext cx="37307837" cy="7200900"/>
          </a:xfrm>
          <a:prstGeom prst="rect">
            <a:avLst/>
          </a:prstGeom>
          <a:noFill/>
          <a:ln>
            <a:noFill/>
          </a:ln>
        </p:spPr>
        <p:txBody>
          <a:bodyPr anchorCtr="0" anchor="b" bIns="214225" lIns="428450" spcFirstLastPara="1" rIns="428450" wrap="square" tIns="214225">
            <a:noAutofit/>
          </a:bodyPr>
          <a:lstStyle>
            <a:lvl1pPr indent="-228600" lvl="0" marL="457200" algn="l">
              <a:spcBef>
                <a:spcPts val="300"/>
              </a:spcBef>
              <a:spcAft>
                <a:spcPts val="0"/>
              </a:spcAft>
              <a:buClr>
                <a:schemeClr val="dk1"/>
              </a:buClr>
              <a:buSzPts val="1500"/>
              <a:buFont typeface="Arial"/>
              <a:buNone/>
              <a:defRPr sz="1500"/>
            </a:lvl1pPr>
            <a:lvl2pPr indent="-228600" lvl="1" marL="914400" algn="l">
              <a:spcBef>
                <a:spcPts val="270"/>
              </a:spcBef>
              <a:spcAft>
                <a:spcPts val="0"/>
              </a:spcAft>
              <a:buClr>
                <a:schemeClr val="dk1"/>
              </a:buClr>
              <a:buSzPts val="1350"/>
              <a:buFont typeface="Arial"/>
              <a:buNone/>
              <a:defRPr sz="1350"/>
            </a:lvl2pPr>
            <a:lvl3pPr indent="-228600" lvl="2" marL="1371600" algn="l">
              <a:spcBef>
                <a:spcPts val="240"/>
              </a:spcBef>
              <a:spcAft>
                <a:spcPts val="0"/>
              </a:spcAft>
              <a:buClr>
                <a:schemeClr val="dk1"/>
              </a:buClr>
              <a:buSzPts val="1200"/>
              <a:buFont typeface="Arial"/>
              <a:buNone/>
              <a:defRPr sz="1200"/>
            </a:lvl3pPr>
            <a:lvl4pPr indent="-228600" lvl="3" marL="1828800" algn="l">
              <a:spcBef>
                <a:spcPts val="210"/>
              </a:spcBef>
              <a:spcAft>
                <a:spcPts val="0"/>
              </a:spcAft>
              <a:buClr>
                <a:schemeClr val="dk1"/>
              </a:buClr>
              <a:buSzPts val="1050"/>
              <a:buFont typeface="Arial"/>
              <a:buNone/>
              <a:defRPr sz="1050"/>
            </a:lvl4pPr>
            <a:lvl5pPr indent="-228600" lvl="4" marL="2286000" algn="l">
              <a:spcBef>
                <a:spcPts val="210"/>
              </a:spcBef>
              <a:spcAft>
                <a:spcPts val="0"/>
              </a:spcAft>
              <a:buClr>
                <a:schemeClr val="dk1"/>
              </a:buClr>
              <a:buSzPts val="1050"/>
              <a:buFont typeface="Arial"/>
              <a:buNone/>
              <a:defRPr sz="1050"/>
            </a:lvl5pPr>
            <a:lvl6pPr indent="-228600" lvl="5" marL="2743200" algn="l">
              <a:spcBef>
                <a:spcPts val="210"/>
              </a:spcBef>
              <a:spcAft>
                <a:spcPts val="0"/>
              </a:spcAft>
              <a:buClr>
                <a:schemeClr val="dk1"/>
              </a:buClr>
              <a:buSzPts val="1050"/>
              <a:buFont typeface="Arial"/>
              <a:buNone/>
              <a:defRPr sz="1050"/>
            </a:lvl6pPr>
            <a:lvl7pPr indent="-228600" lvl="6" marL="3200400" algn="l">
              <a:spcBef>
                <a:spcPts val="210"/>
              </a:spcBef>
              <a:spcAft>
                <a:spcPts val="0"/>
              </a:spcAft>
              <a:buClr>
                <a:schemeClr val="dk1"/>
              </a:buClr>
              <a:buSzPts val="1050"/>
              <a:buFont typeface="Arial"/>
              <a:buNone/>
              <a:defRPr sz="1050"/>
            </a:lvl7pPr>
            <a:lvl8pPr indent="-228600" lvl="7" marL="3657600" algn="l">
              <a:spcBef>
                <a:spcPts val="210"/>
              </a:spcBef>
              <a:spcAft>
                <a:spcPts val="0"/>
              </a:spcAft>
              <a:buClr>
                <a:schemeClr val="dk1"/>
              </a:buClr>
              <a:buSzPts val="1050"/>
              <a:buFont typeface="Arial"/>
              <a:buNone/>
              <a:defRPr sz="1050"/>
            </a:lvl8pPr>
            <a:lvl9pPr indent="-228600" lvl="8" marL="4114800" algn="l">
              <a:spcBef>
                <a:spcPts val="210"/>
              </a:spcBef>
              <a:spcAft>
                <a:spcPts val="0"/>
              </a:spcAft>
              <a:buClr>
                <a:schemeClr val="dk1"/>
              </a:buClr>
              <a:buSzPts val="1050"/>
              <a:buFont typeface="Arial"/>
              <a:buNone/>
              <a:defRPr sz="1050"/>
            </a:lvl9pPr>
          </a:lstStyle>
          <a:p/>
        </p:txBody>
      </p:sp>
      <p:sp>
        <p:nvSpPr>
          <p:cNvPr id="34" name="Google Shape;34;p6"/>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6"/>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6"/>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7"/>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9" name="Google Shape;39;p7"/>
          <p:cNvSpPr txBox="1"/>
          <p:nvPr>
            <p:ph idx="1" type="body"/>
          </p:nvPr>
        </p:nvSpPr>
        <p:spPr>
          <a:xfrm>
            <a:off x="2193927"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40" name="Google Shape;40;p7"/>
          <p:cNvSpPr txBox="1"/>
          <p:nvPr>
            <p:ph idx="2" type="body"/>
          </p:nvPr>
        </p:nvSpPr>
        <p:spPr>
          <a:xfrm>
            <a:off x="22021803"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41" name="Google Shape;41;p7"/>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7"/>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8"/>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6" name="Google Shape;46;p8"/>
          <p:cNvSpPr txBox="1"/>
          <p:nvPr>
            <p:ph idx="1" type="body"/>
          </p:nvPr>
        </p:nvSpPr>
        <p:spPr>
          <a:xfrm>
            <a:off x="2193925" y="7368989"/>
            <a:ext cx="19392902"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47" name="Google Shape;47;p8"/>
          <p:cNvSpPr txBox="1"/>
          <p:nvPr>
            <p:ph idx="2" type="body"/>
          </p:nvPr>
        </p:nvSpPr>
        <p:spPr>
          <a:xfrm>
            <a:off x="2193925" y="10439962"/>
            <a:ext cx="19392902"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48" name="Google Shape;48;p8"/>
          <p:cNvSpPr txBox="1"/>
          <p:nvPr>
            <p:ph idx="3" type="body"/>
          </p:nvPr>
        </p:nvSpPr>
        <p:spPr>
          <a:xfrm>
            <a:off x="22296438" y="7368989"/>
            <a:ext cx="19400837"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49" name="Google Shape;49;p8"/>
          <p:cNvSpPr txBox="1"/>
          <p:nvPr>
            <p:ph idx="4" type="body"/>
          </p:nvPr>
        </p:nvSpPr>
        <p:spPr>
          <a:xfrm>
            <a:off x="22296438" y="10439962"/>
            <a:ext cx="19400837"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0" name="Google Shape;50;p8"/>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8"/>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9"/>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5" name="Google Shape;55;p9"/>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9"/>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9"/>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0"/>
          <p:cNvSpPr txBox="1"/>
          <p:nvPr>
            <p:ph type="title"/>
          </p:nvPr>
        </p:nvSpPr>
        <p:spPr>
          <a:xfrm>
            <a:off x="2193926" y="1311088"/>
            <a:ext cx="14439902" cy="55771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0" name="Google Shape;60;p10"/>
          <p:cNvSpPr txBox="1"/>
          <p:nvPr>
            <p:ph idx="1" type="body"/>
          </p:nvPr>
        </p:nvSpPr>
        <p:spPr>
          <a:xfrm>
            <a:off x="17160873" y="1311088"/>
            <a:ext cx="24536399" cy="28094267"/>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61950" lvl="1" marL="914400" algn="l">
              <a:spcBef>
                <a:spcPts val="420"/>
              </a:spcBef>
              <a:spcAft>
                <a:spcPts val="0"/>
              </a:spcAft>
              <a:buClr>
                <a:schemeClr val="dk1"/>
              </a:buClr>
              <a:buSzPts val="2100"/>
              <a:buFont typeface="Arial"/>
              <a:buChar char="–"/>
              <a:defRPr sz="2100"/>
            </a:lvl2pPr>
            <a:lvl3pPr indent="-342900" lvl="2" marL="1371600" algn="l">
              <a:spcBef>
                <a:spcPts val="360"/>
              </a:spcBef>
              <a:spcAft>
                <a:spcPts val="0"/>
              </a:spcAft>
              <a:buClr>
                <a:schemeClr val="dk1"/>
              </a:buClr>
              <a:buSzPts val="1800"/>
              <a:buFont typeface="Arial"/>
              <a:buChar char="•"/>
              <a:defRPr sz="1800"/>
            </a:lvl3pPr>
            <a:lvl4pPr indent="-323850" lvl="3" marL="1828800" algn="l">
              <a:spcBef>
                <a:spcPts val="300"/>
              </a:spcBef>
              <a:spcAft>
                <a:spcPts val="0"/>
              </a:spcAft>
              <a:buClr>
                <a:schemeClr val="dk1"/>
              </a:buClr>
              <a:buSzPts val="1500"/>
              <a:buFont typeface="Arial"/>
              <a:buChar char="–"/>
              <a:defRPr sz="1500"/>
            </a:lvl4pPr>
            <a:lvl5pPr indent="-323850" lvl="4" marL="2286000" algn="l">
              <a:spcBef>
                <a:spcPts val="300"/>
              </a:spcBef>
              <a:spcAft>
                <a:spcPts val="0"/>
              </a:spcAft>
              <a:buClr>
                <a:schemeClr val="dk1"/>
              </a:buClr>
              <a:buSzPts val="1500"/>
              <a:buFont typeface="Arial"/>
              <a:buChar char="»"/>
              <a:defRPr sz="1500"/>
            </a:lvl5pPr>
            <a:lvl6pPr indent="-323850" lvl="5" marL="2743200" algn="l">
              <a:spcBef>
                <a:spcPts val="300"/>
              </a:spcBef>
              <a:spcAft>
                <a:spcPts val="0"/>
              </a:spcAft>
              <a:buClr>
                <a:schemeClr val="dk1"/>
              </a:buClr>
              <a:buSzPts val="1500"/>
              <a:buFont typeface="Arial"/>
              <a:buChar char="»"/>
              <a:defRPr sz="1500"/>
            </a:lvl6pPr>
            <a:lvl7pPr indent="-323850" lvl="6" marL="3200400" algn="l">
              <a:spcBef>
                <a:spcPts val="300"/>
              </a:spcBef>
              <a:spcAft>
                <a:spcPts val="0"/>
              </a:spcAft>
              <a:buClr>
                <a:schemeClr val="dk1"/>
              </a:buClr>
              <a:buSzPts val="1500"/>
              <a:buFont typeface="Arial"/>
              <a:buChar char="»"/>
              <a:defRPr sz="1500"/>
            </a:lvl7pPr>
            <a:lvl8pPr indent="-323850" lvl="7" marL="3657600" algn="l">
              <a:spcBef>
                <a:spcPts val="300"/>
              </a:spcBef>
              <a:spcAft>
                <a:spcPts val="0"/>
              </a:spcAft>
              <a:buClr>
                <a:schemeClr val="dk1"/>
              </a:buClr>
              <a:buSzPts val="1500"/>
              <a:buFont typeface="Arial"/>
              <a:buChar char="»"/>
              <a:defRPr sz="1500"/>
            </a:lvl8pPr>
            <a:lvl9pPr indent="-323850" lvl="8" marL="4114800" algn="l">
              <a:spcBef>
                <a:spcPts val="300"/>
              </a:spcBef>
              <a:spcAft>
                <a:spcPts val="0"/>
              </a:spcAft>
              <a:buClr>
                <a:schemeClr val="dk1"/>
              </a:buClr>
              <a:buSzPts val="1500"/>
              <a:buFont typeface="Arial"/>
              <a:buChar char="»"/>
              <a:defRPr sz="1500"/>
            </a:lvl9pPr>
          </a:lstStyle>
          <a:p/>
        </p:txBody>
      </p:sp>
      <p:sp>
        <p:nvSpPr>
          <p:cNvPr id="61" name="Google Shape;61;p10"/>
          <p:cNvSpPr txBox="1"/>
          <p:nvPr>
            <p:ph idx="2" type="body"/>
          </p:nvPr>
        </p:nvSpPr>
        <p:spPr>
          <a:xfrm>
            <a:off x="2193926" y="6888255"/>
            <a:ext cx="14439902" cy="22517100"/>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62" name="Google Shape;62;p10"/>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10"/>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0"/>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1"/>
          <p:cNvSpPr txBox="1"/>
          <p:nvPr>
            <p:ph type="title"/>
          </p:nvPr>
        </p:nvSpPr>
        <p:spPr>
          <a:xfrm>
            <a:off x="8602666" y="23043217"/>
            <a:ext cx="26335038" cy="27196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7" name="Google Shape;67;p11"/>
          <p:cNvSpPr/>
          <p:nvPr>
            <p:ph idx="2" type="pic"/>
          </p:nvPr>
        </p:nvSpPr>
        <p:spPr>
          <a:xfrm>
            <a:off x="8602666" y="2941545"/>
            <a:ext cx="26335038" cy="19750368"/>
          </a:xfrm>
          <a:prstGeom prst="rect">
            <a:avLst/>
          </a:prstGeom>
          <a:noFill/>
          <a:ln>
            <a:noFill/>
          </a:ln>
        </p:spPr>
        <p:txBody>
          <a:bodyPr anchorCtr="0" anchor="t" bIns="214225" lIns="428450" spcFirstLastPara="1" rIns="428450" wrap="square" tIns="214225">
            <a:noAutofit/>
          </a:bodyPr>
          <a:lstStyle>
            <a:lvl1pPr lvl="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lvl="1" marR="0" rtl="0" algn="l">
              <a:spcBef>
                <a:spcPts val="42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36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3pPr>
            <a:lvl4pPr lvl="3"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4pPr>
            <a:lvl5pPr lvl="4"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5pPr>
            <a:lvl6pPr lvl="5"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6pPr>
            <a:lvl7pPr lvl="6"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7pPr>
            <a:lvl8pPr lvl="7"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8pPr>
            <a:lvl9pPr lvl="8"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9pPr>
          </a:lstStyle>
          <a:p/>
        </p:txBody>
      </p:sp>
      <p:sp>
        <p:nvSpPr>
          <p:cNvPr id="68" name="Google Shape;68;p11"/>
          <p:cNvSpPr txBox="1"/>
          <p:nvPr>
            <p:ph idx="1" type="body"/>
          </p:nvPr>
        </p:nvSpPr>
        <p:spPr>
          <a:xfrm>
            <a:off x="8602666" y="25762884"/>
            <a:ext cx="26335038" cy="3864348"/>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69" name="Google Shape;69;p11"/>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1"/>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1"/>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spcBef>
                <a:spcPts val="0"/>
              </a:spcBef>
              <a:spcAft>
                <a:spcPts val="0"/>
              </a:spcAft>
              <a:buNone/>
              <a:defRPr sz="4900">
                <a:solidFill>
                  <a:schemeClr val="dk1"/>
                </a:solidFill>
                <a:latin typeface="Arial"/>
                <a:ea typeface="Arial"/>
                <a:cs typeface="Arial"/>
                <a:sym typeface="Arial"/>
              </a:defRPr>
            </a:lvl1pPr>
            <a:lvl2pPr indent="0" lvl="1" marL="0" marR="0" algn="r">
              <a:spcBef>
                <a:spcPts val="0"/>
              </a:spcBef>
              <a:spcAft>
                <a:spcPts val="0"/>
              </a:spcAft>
              <a:buNone/>
              <a:defRPr sz="4900">
                <a:solidFill>
                  <a:schemeClr val="dk1"/>
                </a:solidFill>
                <a:latin typeface="Arial"/>
                <a:ea typeface="Arial"/>
                <a:cs typeface="Arial"/>
                <a:sym typeface="Arial"/>
              </a:defRPr>
            </a:lvl2pPr>
            <a:lvl3pPr indent="0" lvl="2" marL="0" marR="0" algn="r">
              <a:spcBef>
                <a:spcPts val="0"/>
              </a:spcBef>
              <a:spcAft>
                <a:spcPts val="0"/>
              </a:spcAft>
              <a:buNone/>
              <a:defRPr sz="4900">
                <a:solidFill>
                  <a:schemeClr val="dk1"/>
                </a:solidFill>
                <a:latin typeface="Arial"/>
                <a:ea typeface="Arial"/>
                <a:cs typeface="Arial"/>
                <a:sym typeface="Arial"/>
              </a:defRPr>
            </a:lvl3pPr>
            <a:lvl4pPr indent="0" lvl="3" marL="0" marR="0" algn="r">
              <a:spcBef>
                <a:spcPts val="0"/>
              </a:spcBef>
              <a:spcAft>
                <a:spcPts val="0"/>
              </a:spcAft>
              <a:buNone/>
              <a:defRPr sz="4900">
                <a:solidFill>
                  <a:schemeClr val="dk1"/>
                </a:solidFill>
                <a:latin typeface="Arial"/>
                <a:ea typeface="Arial"/>
                <a:cs typeface="Arial"/>
                <a:sym typeface="Arial"/>
              </a:defRPr>
            </a:lvl4pPr>
            <a:lvl5pPr indent="0" lvl="4" marL="0" marR="0" algn="r">
              <a:spcBef>
                <a:spcPts val="0"/>
              </a:spcBef>
              <a:spcAft>
                <a:spcPts val="0"/>
              </a:spcAft>
              <a:buNone/>
              <a:defRPr sz="4900">
                <a:solidFill>
                  <a:schemeClr val="dk1"/>
                </a:solidFill>
                <a:latin typeface="Arial"/>
                <a:ea typeface="Arial"/>
                <a:cs typeface="Arial"/>
                <a:sym typeface="Arial"/>
              </a:defRPr>
            </a:lvl5pPr>
            <a:lvl6pPr indent="0" lvl="5" marL="0" marR="0" algn="r">
              <a:spcBef>
                <a:spcPts val="0"/>
              </a:spcBef>
              <a:spcAft>
                <a:spcPts val="0"/>
              </a:spcAft>
              <a:buNone/>
              <a:defRPr sz="4900">
                <a:solidFill>
                  <a:schemeClr val="dk1"/>
                </a:solidFill>
                <a:latin typeface="Arial"/>
                <a:ea typeface="Arial"/>
                <a:cs typeface="Arial"/>
                <a:sym typeface="Arial"/>
              </a:defRPr>
            </a:lvl6pPr>
            <a:lvl7pPr indent="0" lvl="6" marL="0" marR="0" algn="r">
              <a:spcBef>
                <a:spcPts val="0"/>
              </a:spcBef>
              <a:spcAft>
                <a:spcPts val="0"/>
              </a:spcAft>
              <a:buNone/>
              <a:defRPr sz="4900">
                <a:solidFill>
                  <a:schemeClr val="dk1"/>
                </a:solidFill>
                <a:latin typeface="Arial"/>
                <a:ea typeface="Arial"/>
                <a:cs typeface="Arial"/>
                <a:sym typeface="Arial"/>
              </a:defRPr>
            </a:lvl7pPr>
            <a:lvl8pPr indent="0" lvl="7" marL="0" marR="0" algn="r">
              <a:spcBef>
                <a:spcPts val="0"/>
              </a:spcBef>
              <a:spcAft>
                <a:spcPts val="0"/>
              </a:spcAft>
              <a:buNone/>
              <a:defRPr sz="4900">
                <a:solidFill>
                  <a:schemeClr val="dk1"/>
                </a:solidFill>
                <a:latin typeface="Arial"/>
                <a:ea typeface="Arial"/>
                <a:cs typeface="Arial"/>
                <a:sym typeface="Arial"/>
              </a:defRPr>
            </a:lvl8pPr>
            <a:lvl9pPr indent="0" lvl="8" marL="0" marR="0" algn="r">
              <a:spcBef>
                <a:spcPts val="0"/>
              </a:spcBef>
              <a:spcAft>
                <a:spcPts val="0"/>
              </a:spcAft>
              <a:buNone/>
              <a:defRPr sz="49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5513" y="1319213"/>
            <a:ext cx="39501763" cy="54864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2195513" y="7681913"/>
            <a:ext cx="39501763" cy="21723350"/>
          </a:xfrm>
          <a:prstGeom prst="rect">
            <a:avLst/>
          </a:prstGeom>
          <a:noFill/>
          <a:ln>
            <a:noFill/>
          </a:ln>
        </p:spPr>
        <p:txBody>
          <a:bodyPr anchorCtr="0" anchor="t" bIns="214225" lIns="428450" spcFirstLastPara="1" rIns="428450" wrap="square" tIns="214225">
            <a:noAutofit/>
          </a:bodyPr>
          <a:lstStyle>
            <a:lvl1pPr indent="-939800" lvl="0" marL="4572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1pPr>
            <a:lvl2pPr indent="-844550" lvl="1" marL="914400" marR="0" rtl="0" algn="l">
              <a:spcBef>
                <a:spcPts val="1940"/>
              </a:spcBef>
              <a:spcAft>
                <a:spcPts val="0"/>
              </a:spcAft>
              <a:buClr>
                <a:schemeClr val="dk1"/>
              </a:buClr>
              <a:buSzPts val="9700"/>
              <a:buFont typeface="Arial"/>
              <a:buChar char="–"/>
              <a:defRPr b="0" i="0" sz="9700" u="none" cap="none" strike="noStrike">
                <a:solidFill>
                  <a:schemeClr val="dk1"/>
                </a:solidFill>
                <a:latin typeface="Arial"/>
                <a:ea typeface="Arial"/>
                <a:cs typeface="Arial"/>
                <a:sym typeface="Arial"/>
              </a:defRPr>
            </a:lvl2pPr>
            <a:lvl3pPr indent="-762000" lvl="2" marL="1371600" marR="0" rtl="0" algn="l">
              <a:spcBef>
                <a:spcPts val="1680"/>
              </a:spcBef>
              <a:spcAft>
                <a:spcPts val="0"/>
              </a:spcAft>
              <a:buClr>
                <a:schemeClr val="dk1"/>
              </a:buClr>
              <a:buSzPts val="8400"/>
              <a:buFont typeface="Arial"/>
              <a:buChar char="•"/>
              <a:defRPr b="0" i="0" sz="8400" u="none" cap="none" strike="noStrike">
                <a:solidFill>
                  <a:schemeClr val="dk1"/>
                </a:solidFill>
                <a:latin typeface="Arial"/>
                <a:ea typeface="Arial"/>
                <a:cs typeface="Arial"/>
                <a:sym typeface="Arial"/>
              </a:defRPr>
            </a:lvl3pPr>
            <a:lvl4pPr indent="-673100" lvl="3" marL="18288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4pPr>
            <a:lvl5pPr indent="-673100" lvl="4" marL="22860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5pPr>
            <a:lvl6pPr indent="-676275" lvl="5" marL="27432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6pPr>
            <a:lvl7pPr indent="-676275" lvl="6" marL="32004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7pPr>
            <a:lvl8pPr indent="-676275" lvl="7" marL="36576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8pPr>
            <a:lvl9pPr indent="-676275" lvl="8" marL="41148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2193925" y="29976763"/>
            <a:ext cx="10240963" cy="2286000"/>
          </a:xfrm>
          <a:prstGeom prst="rect">
            <a:avLst/>
          </a:prstGeom>
          <a:noFill/>
          <a:ln>
            <a:noFill/>
          </a:ln>
        </p:spPr>
        <p:txBody>
          <a:bodyPr anchorCtr="0" anchor="t" bIns="214225" lIns="428450" spcFirstLastPara="1" rIns="428450" wrap="square" tIns="214225">
            <a:noAutofit/>
          </a:bodyPr>
          <a:lstStyle>
            <a:lvl1pPr lvl="0" marR="0" rtl="0" algn="l">
              <a:spcBef>
                <a:spcPts val="0"/>
              </a:spcBef>
              <a:spcAft>
                <a:spcPts val="0"/>
              </a:spcAft>
              <a:buSzPts val="1400"/>
              <a:buNone/>
              <a:defRPr b="0" i="0" sz="495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marR="0" rtl="0" algn="ctr">
              <a:spcBef>
                <a:spcPts val="0"/>
              </a:spcBef>
              <a:spcAft>
                <a:spcPts val="0"/>
              </a:spcAft>
              <a:buSzPts val="1400"/>
              <a:buNone/>
              <a:defRPr b="0" i="0" sz="495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rtl="0" algn="r">
              <a:spcBef>
                <a:spcPts val="0"/>
              </a:spcBef>
              <a:spcAft>
                <a:spcPts val="0"/>
              </a:spcAft>
              <a:buNone/>
              <a:defRPr b="0" i="0" sz="4900" u="none" cap="none" strike="noStrike">
                <a:solidFill>
                  <a:schemeClr val="dk1"/>
                </a:solidFill>
                <a:latin typeface="Arial"/>
                <a:ea typeface="Arial"/>
                <a:cs typeface="Arial"/>
                <a:sym typeface="Arial"/>
              </a:defRPr>
            </a:lvl1pPr>
            <a:lvl2pPr indent="0" lvl="1" marL="0" marR="0" rtl="0" algn="r">
              <a:spcBef>
                <a:spcPts val="0"/>
              </a:spcBef>
              <a:spcAft>
                <a:spcPts val="0"/>
              </a:spcAft>
              <a:buNone/>
              <a:defRPr b="0" i="0" sz="4900" u="none" cap="none" strike="noStrike">
                <a:solidFill>
                  <a:schemeClr val="dk1"/>
                </a:solidFill>
                <a:latin typeface="Arial"/>
                <a:ea typeface="Arial"/>
                <a:cs typeface="Arial"/>
                <a:sym typeface="Arial"/>
              </a:defRPr>
            </a:lvl2pPr>
            <a:lvl3pPr indent="0" lvl="2" marL="0" marR="0" rtl="0" algn="r">
              <a:spcBef>
                <a:spcPts val="0"/>
              </a:spcBef>
              <a:spcAft>
                <a:spcPts val="0"/>
              </a:spcAft>
              <a:buNone/>
              <a:defRPr b="0" i="0" sz="4900" u="none" cap="none" strike="noStrike">
                <a:solidFill>
                  <a:schemeClr val="dk1"/>
                </a:solidFill>
                <a:latin typeface="Arial"/>
                <a:ea typeface="Arial"/>
                <a:cs typeface="Arial"/>
                <a:sym typeface="Arial"/>
              </a:defRPr>
            </a:lvl3pPr>
            <a:lvl4pPr indent="0" lvl="3" marL="0" marR="0" rtl="0" algn="r">
              <a:spcBef>
                <a:spcPts val="0"/>
              </a:spcBef>
              <a:spcAft>
                <a:spcPts val="0"/>
              </a:spcAft>
              <a:buNone/>
              <a:defRPr b="0" i="0" sz="4900" u="none" cap="none" strike="noStrike">
                <a:solidFill>
                  <a:schemeClr val="dk1"/>
                </a:solidFill>
                <a:latin typeface="Arial"/>
                <a:ea typeface="Arial"/>
                <a:cs typeface="Arial"/>
                <a:sym typeface="Arial"/>
              </a:defRPr>
            </a:lvl4pPr>
            <a:lvl5pPr indent="0" lvl="4" marL="0" marR="0" rtl="0" algn="r">
              <a:spcBef>
                <a:spcPts val="0"/>
              </a:spcBef>
              <a:spcAft>
                <a:spcPts val="0"/>
              </a:spcAft>
              <a:buNone/>
              <a:defRPr b="0" i="0" sz="4900" u="none" cap="none" strike="noStrike">
                <a:solidFill>
                  <a:schemeClr val="dk1"/>
                </a:solidFill>
                <a:latin typeface="Arial"/>
                <a:ea typeface="Arial"/>
                <a:cs typeface="Arial"/>
                <a:sym typeface="Arial"/>
              </a:defRPr>
            </a:lvl5pPr>
            <a:lvl6pPr indent="0" lvl="5" marL="0" marR="0" rtl="0" algn="r">
              <a:spcBef>
                <a:spcPts val="0"/>
              </a:spcBef>
              <a:spcAft>
                <a:spcPts val="0"/>
              </a:spcAft>
              <a:buNone/>
              <a:defRPr b="0" i="0" sz="4900" u="none" cap="none" strike="noStrike">
                <a:solidFill>
                  <a:schemeClr val="dk1"/>
                </a:solidFill>
                <a:latin typeface="Arial"/>
                <a:ea typeface="Arial"/>
                <a:cs typeface="Arial"/>
                <a:sym typeface="Arial"/>
              </a:defRPr>
            </a:lvl6pPr>
            <a:lvl7pPr indent="0" lvl="6" marL="0" marR="0" rtl="0" algn="r">
              <a:spcBef>
                <a:spcPts val="0"/>
              </a:spcBef>
              <a:spcAft>
                <a:spcPts val="0"/>
              </a:spcAft>
              <a:buNone/>
              <a:defRPr b="0" i="0" sz="4900" u="none" cap="none" strike="noStrike">
                <a:solidFill>
                  <a:schemeClr val="dk1"/>
                </a:solidFill>
                <a:latin typeface="Arial"/>
                <a:ea typeface="Arial"/>
                <a:cs typeface="Arial"/>
                <a:sym typeface="Arial"/>
              </a:defRPr>
            </a:lvl7pPr>
            <a:lvl8pPr indent="0" lvl="7" marL="0" marR="0" rtl="0" algn="r">
              <a:spcBef>
                <a:spcPts val="0"/>
              </a:spcBef>
              <a:spcAft>
                <a:spcPts val="0"/>
              </a:spcAft>
              <a:buNone/>
              <a:defRPr b="0" i="0" sz="4900" u="none" cap="none" strike="noStrike">
                <a:solidFill>
                  <a:schemeClr val="dk1"/>
                </a:solidFill>
                <a:latin typeface="Arial"/>
                <a:ea typeface="Arial"/>
                <a:cs typeface="Arial"/>
                <a:sym typeface="Arial"/>
              </a:defRPr>
            </a:lvl8pPr>
            <a:lvl9pPr indent="0" lvl="8" marL="0" marR="0" rtl="0" algn="r">
              <a:spcBef>
                <a:spcPts val="0"/>
              </a:spcBef>
              <a:spcAft>
                <a:spcPts val="0"/>
              </a:spcAft>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5.png"/><Relationship Id="rId10" Type="http://schemas.openxmlformats.org/officeDocument/2006/relationships/image" Target="../media/image7.png"/><Relationship Id="rId13" Type="http://schemas.openxmlformats.org/officeDocument/2006/relationships/image" Target="../media/image9.png"/><Relationship Id="rId12"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image" Target="../media/image3.png"/><Relationship Id="rId5" Type="http://schemas.openxmlformats.org/officeDocument/2006/relationships/image" Target="../media/image6.png"/><Relationship Id="rId6" Type="http://schemas.openxmlformats.org/officeDocument/2006/relationships/image" Target="../media/image4.png"/><Relationship Id="rId7" Type="http://schemas.openxmlformats.org/officeDocument/2006/relationships/image" Target="../media/image11.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9601200" y="2054225"/>
            <a:ext cx="24688800" cy="1841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81E3F"/>
              </a:buClr>
              <a:buSzPts val="3600"/>
              <a:buFont typeface="Arial"/>
              <a:buNone/>
            </a:pPr>
            <a:r>
              <a:rPr b="1" i="0" lang="en-US" sz="3600" u="none" cap="none" strike="noStrike">
                <a:solidFill>
                  <a:srgbClr val="081E3F"/>
                </a:solidFill>
                <a:latin typeface="Arial"/>
                <a:ea typeface="Arial"/>
                <a:cs typeface="Arial"/>
                <a:sym typeface="Arial"/>
              </a:rPr>
              <a:t>Diet Therapy App</a:t>
            </a:r>
            <a:endParaRPr/>
          </a:p>
          <a:p>
            <a:pPr indent="0" lvl="0" marL="0" marR="0" rtl="0" algn="ctr">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Student: </a:t>
            </a:r>
            <a:r>
              <a:rPr lang="en-US" sz="2625">
                <a:solidFill>
                  <a:srgbClr val="081E3F"/>
                </a:solidFill>
              </a:rPr>
              <a:t>Alvaro Orozco	</a:t>
            </a:r>
            <a:endParaRPr b="0" i="0" sz="2625" u="none" cap="none" strike="noStrike">
              <a:solidFill>
                <a:srgbClr val="081E3F"/>
              </a:solidFill>
              <a:latin typeface="Arial"/>
              <a:ea typeface="Arial"/>
              <a:cs typeface="Arial"/>
              <a:sym typeface="Arial"/>
            </a:endParaRPr>
          </a:p>
          <a:p>
            <a:pPr indent="0" lvl="0" marL="0" marR="0" rtl="0" algn="ctr">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Product Owner:</a:t>
            </a:r>
            <a:r>
              <a:rPr b="1" i="1" lang="en-US" sz="2625" u="none" cap="none" strike="noStrike">
                <a:solidFill>
                  <a:srgbClr val="081E3F"/>
                </a:solidFill>
                <a:latin typeface="Arial"/>
                <a:ea typeface="Arial"/>
                <a:cs typeface="Arial"/>
                <a:sym typeface="Arial"/>
              </a:rPr>
              <a:t> Zahra Heidari, </a:t>
            </a:r>
            <a:r>
              <a:rPr b="0" i="0" lang="en-US" sz="2625" u="none" cap="none" strike="noStrike">
                <a:solidFill>
                  <a:srgbClr val="081E3F"/>
                </a:solidFill>
                <a:latin typeface="Arial"/>
                <a:ea typeface="Arial"/>
                <a:cs typeface="Arial"/>
                <a:sym typeface="Arial"/>
              </a:rPr>
              <a:t>Florida International University</a:t>
            </a:r>
            <a:endParaRPr b="0" i="0" sz="2625" u="none" cap="none" strike="noStrike">
              <a:solidFill>
                <a:schemeClr val="dk1"/>
              </a:solidFill>
              <a:latin typeface="Arial"/>
              <a:ea typeface="Arial"/>
              <a:cs typeface="Arial"/>
              <a:sym typeface="Arial"/>
            </a:endParaRPr>
          </a:p>
          <a:p>
            <a:pPr indent="0" lvl="0" marL="0" marR="0" rtl="0" algn="ctr">
              <a:spcBef>
                <a:spcPts val="0"/>
              </a:spcBef>
              <a:spcAft>
                <a:spcPts val="0"/>
              </a:spcAft>
              <a:buClr>
                <a:srgbClr val="081E3F"/>
              </a:buClr>
              <a:buSzPts val="2625"/>
              <a:buFont typeface="Arial"/>
              <a:buNone/>
            </a:pPr>
            <a:r>
              <a:rPr b="1" i="0" lang="en-US" sz="2625" u="none" cap="none" strike="noStrike">
                <a:solidFill>
                  <a:srgbClr val="081E3F"/>
                </a:solidFill>
                <a:latin typeface="Arial"/>
                <a:ea typeface="Arial"/>
                <a:cs typeface="Arial"/>
                <a:sym typeface="Arial"/>
              </a:rPr>
              <a:t>Instructor:</a:t>
            </a:r>
            <a:r>
              <a:rPr b="1" i="1" lang="en-US" sz="2625" u="none" cap="none" strike="noStrike">
                <a:solidFill>
                  <a:srgbClr val="081E3F"/>
                </a:solidFill>
                <a:latin typeface="Arial"/>
                <a:ea typeface="Arial"/>
                <a:cs typeface="Arial"/>
                <a:sym typeface="Arial"/>
              </a:rPr>
              <a:t> </a:t>
            </a:r>
            <a:r>
              <a:rPr b="0" i="1" lang="en-US" sz="2625" u="none" cap="none" strike="noStrike">
                <a:solidFill>
                  <a:srgbClr val="081E3F"/>
                </a:solidFill>
                <a:latin typeface="Arial"/>
                <a:ea typeface="Arial"/>
                <a:cs typeface="Arial"/>
                <a:sym typeface="Arial"/>
              </a:rPr>
              <a:t>Dr. Masoud Sadjadi</a:t>
            </a:r>
            <a:r>
              <a:rPr b="0" i="0" lang="en-US" sz="2625" u="none" cap="none" strike="noStrike">
                <a:solidFill>
                  <a:srgbClr val="081E3F"/>
                </a:solidFill>
                <a:latin typeface="Arial"/>
                <a:ea typeface="Arial"/>
                <a:cs typeface="Arial"/>
                <a:sym typeface="Arial"/>
              </a:rPr>
              <a:t>,</a:t>
            </a:r>
            <a:r>
              <a:rPr b="0" i="1" lang="en-US" sz="2625" u="none" cap="none" strike="noStrike">
                <a:solidFill>
                  <a:srgbClr val="081E3F"/>
                </a:solidFill>
                <a:latin typeface="Arial"/>
                <a:ea typeface="Arial"/>
                <a:cs typeface="Arial"/>
                <a:sym typeface="Arial"/>
              </a:rPr>
              <a:t> </a:t>
            </a:r>
            <a:r>
              <a:rPr b="0" i="0" lang="en-US" sz="2625" u="none" cap="none" strike="noStrike">
                <a:solidFill>
                  <a:srgbClr val="081E3F"/>
                </a:solidFill>
                <a:latin typeface="Arial"/>
                <a:ea typeface="Arial"/>
                <a:cs typeface="Arial"/>
                <a:sym typeface="Arial"/>
              </a:rPr>
              <a:t>Florida International University</a:t>
            </a:r>
            <a:endParaRPr/>
          </a:p>
        </p:txBody>
      </p:sp>
      <p:sp>
        <p:nvSpPr>
          <p:cNvPr id="90" name="Google Shape;90;p1"/>
          <p:cNvSpPr txBox="1"/>
          <p:nvPr/>
        </p:nvSpPr>
        <p:spPr>
          <a:xfrm>
            <a:off x="1436688" y="31775400"/>
            <a:ext cx="41344849" cy="420688"/>
          </a:xfrm>
          <a:prstGeom prst="rect">
            <a:avLst/>
          </a:prstGeom>
          <a:noFill/>
          <a:ln>
            <a:noFill/>
          </a:ln>
        </p:spPr>
        <p:txBody>
          <a:bodyPr anchorCtr="0" anchor="t" bIns="36975" lIns="73975" spcFirstLastPara="1" rIns="73975" wrap="square" tIns="36975">
            <a:spAutoFit/>
          </a:bodyPr>
          <a:lstStyle/>
          <a:p>
            <a:pPr indent="-493713" lvl="0" marL="493713" marR="0" rtl="0" algn="ctr">
              <a:spcBef>
                <a:spcPts val="0"/>
              </a:spcBef>
              <a:spcAft>
                <a:spcPts val="0"/>
              </a:spcAft>
              <a:buClr>
                <a:srgbClr val="3333CC"/>
              </a:buClr>
              <a:buSzPts val="2250"/>
              <a:buFont typeface="Arial"/>
              <a:buNone/>
            </a:pPr>
            <a:r>
              <a:rPr b="0" i="0" lang="en-US" sz="2250" u="none" cap="none" strike="noStrike">
                <a:solidFill>
                  <a:schemeClr val="dk1"/>
                </a:solidFill>
                <a:latin typeface="Arial"/>
                <a:ea typeface="Arial"/>
                <a:cs typeface="Arial"/>
                <a:sym typeface="Arial"/>
              </a:rPr>
              <a:t>The material presented in this poster is based upon the work supported by </a:t>
            </a:r>
            <a:r>
              <a:rPr b="0" i="0" lang="en-US" sz="2250" u="none" cap="none" strike="noStrike">
                <a:solidFill>
                  <a:srgbClr val="FF0000"/>
                </a:solidFill>
                <a:latin typeface="Arial"/>
                <a:ea typeface="Arial"/>
                <a:cs typeface="Arial"/>
                <a:sym typeface="Arial"/>
              </a:rPr>
              <a:t>XXXXX (name of the sponsor: federal, state or local, or industry, if applicable). </a:t>
            </a:r>
            <a:r>
              <a:rPr b="0" i="0" lang="en-US" sz="2250" u="none" cap="none" strike="noStrike">
                <a:solidFill>
                  <a:schemeClr val="dk1"/>
                </a:solidFill>
                <a:latin typeface="Arial"/>
                <a:ea typeface="Arial"/>
                <a:cs typeface="Arial"/>
                <a:sym typeface="Arial"/>
              </a:rPr>
              <a:t>We/I thank </a:t>
            </a:r>
            <a:r>
              <a:rPr b="0" i="0" lang="en-US" sz="2250" u="none" cap="none" strike="noStrike">
                <a:solidFill>
                  <a:srgbClr val="FF0000"/>
                </a:solidFill>
                <a:latin typeface="Arial"/>
                <a:ea typeface="Arial"/>
                <a:cs typeface="Arial"/>
                <a:sym typeface="Arial"/>
              </a:rPr>
              <a:t>XXXX</a:t>
            </a:r>
            <a:r>
              <a:rPr b="0" i="0" lang="en-US" sz="2250" u="none" cap="none" strike="noStrike">
                <a:solidFill>
                  <a:schemeClr val="dk1"/>
                </a:solidFill>
                <a:latin typeface="Arial"/>
                <a:ea typeface="Arial"/>
                <a:cs typeface="Arial"/>
                <a:sym typeface="Arial"/>
              </a:rPr>
              <a:t> for assistance, cooperation and mentorship that I/we received throughout this process</a:t>
            </a:r>
            <a:endParaRPr/>
          </a:p>
        </p:txBody>
      </p:sp>
      <p:sp>
        <p:nvSpPr>
          <p:cNvPr id="91" name="Google Shape;91;p1"/>
          <p:cNvSpPr/>
          <p:nvPr/>
        </p:nvSpPr>
        <p:spPr>
          <a:xfrm>
            <a:off x="1306500" y="4462263"/>
            <a:ext cx="41605200" cy="267462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6300"/>
              <a:buFont typeface="Arial"/>
              <a:buNone/>
            </a:pPr>
            <a:r>
              <a:t/>
            </a:r>
            <a:endParaRPr b="0" i="0" sz="6300" u="none" cap="none" strike="noStrike">
              <a:solidFill>
                <a:schemeClr val="dk1"/>
              </a:solidFill>
              <a:latin typeface="Arial"/>
              <a:ea typeface="Arial"/>
              <a:cs typeface="Arial"/>
              <a:sym typeface="Arial"/>
            </a:endParaRPr>
          </a:p>
        </p:txBody>
      </p:sp>
      <p:sp>
        <p:nvSpPr>
          <p:cNvPr id="92" name="Google Shape;92;p1"/>
          <p:cNvSpPr txBox="1"/>
          <p:nvPr/>
        </p:nvSpPr>
        <p:spPr>
          <a:xfrm>
            <a:off x="5794600" y="4876800"/>
            <a:ext cx="5469000" cy="6096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475">
                <a:solidFill>
                  <a:srgbClr val="B6862C"/>
                </a:solidFill>
              </a:rPr>
              <a:t>Database Foundation</a:t>
            </a:r>
            <a:endParaRPr sz="1800"/>
          </a:p>
        </p:txBody>
      </p:sp>
      <p:sp>
        <p:nvSpPr>
          <p:cNvPr id="93" name="Google Shape;93;p1"/>
          <p:cNvSpPr/>
          <p:nvPr/>
        </p:nvSpPr>
        <p:spPr>
          <a:xfrm>
            <a:off x="1176338" y="31546800"/>
            <a:ext cx="41605199" cy="995363"/>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Clr>
                <a:schemeClr val="dk1"/>
              </a:buClr>
              <a:buSzPts val="6300"/>
              <a:buFont typeface="Arial"/>
              <a:buNone/>
            </a:pPr>
            <a:r>
              <a:t/>
            </a:r>
            <a:endParaRPr b="0" i="0" sz="6300" u="none" cap="none" strike="noStrike">
              <a:solidFill>
                <a:schemeClr val="dk1"/>
              </a:solidFill>
              <a:latin typeface="Arial"/>
              <a:ea typeface="Arial"/>
              <a:cs typeface="Arial"/>
              <a:sym typeface="Arial"/>
            </a:endParaRPr>
          </a:p>
        </p:txBody>
      </p:sp>
      <p:sp>
        <p:nvSpPr>
          <p:cNvPr id="94" name="Google Shape;94;p1"/>
          <p:cNvSpPr txBox="1"/>
          <p:nvPr/>
        </p:nvSpPr>
        <p:spPr>
          <a:xfrm>
            <a:off x="1436688" y="31273750"/>
            <a:ext cx="3735387" cy="547688"/>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Acknowledgement</a:t>
            </a:r>
            <a:endParaRPr/>
          </a:p>
        </p:txBody>
      </p:sp>
      <p:sp>
        <p:nvSpPr>
          <p:cNvPr id="95" name="Google Shape;95;p1"/>
          <p:cNvSpPr txBox="1"/>
          <p:nvPr/>
        </p:nvSpPr>
        <p:spPr>
          <a:xfrm>
            <a:off x="20051700" y="4876806"/>
            <a:ext cx="4114800" cy="5481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B6862C"/>
                </a:solidFill>
                <a:latin typeface="Arial"/>
                <a:ea typeface="Arial"/>
                <a:cs typeface="Arial"/>
                <a:sym typeface="Arial"/>
              </a:rPr>
              <a:t>Development Stack</a:t>
            </a:r>
            <a:endParaRPr/>
          </a:p>
        </p:txBody>
      </p:sp>
      <p:sp>
        <p:nvSpPr>
          <p:cNvPr id="96" name="Google Shape;96;p1"/>
          <p:cNvSpPr txBox="1"/>
          <p:nvPr/>
        </p:nvSpPr>
        <p:spPr>
          <a:xfrm>
            <a:off x="6094450" y="22933100"/>
            <a:ext cx="4869300" cy="11445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475">
                <a:solidFill>
                  <a:srgbClr val="B6862C"/>
                </a:solidFill>
              </a:rPr>
              <a:t>Django REST Framework</a:t>
            </a:r>
            <a:endParaRPr sz="1800"/>
          </a:p>
        </p:txBody>
      </p:sp>
      <p:sp>
        <p:nvSpPr>
          <p:cNvPr id="97" name="Google Shape;97;p1"/>
          <p:cNvSpPr txBox="1"/>
          <p:nvPr/>
        </p:nvSpPr>
        <p:spPr>
          <a:xfrm>
            <a:off x="6471700" y="11869931"/>
            <a:ext cx="4114800" cy="6096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475" u="none" cap="none" strike="noStrike">
                <a:solidFill>
                  <a:srgbClr val="B6862C"/>
                </a:solidFill>
                <a:latin typeface="Arial"/>
                <a:ea typeface="Arial"/>
                <a:cs typeface="Arial"/>
                <a:sym typeface="Arial"/>
              </a:rPr>
              <a:t>System Design</a:t>
            </a:r>
            <a:endParaRPr sz="1800"/>
          </a:p>
        </p:txBody>
      </p:sp>
      <p:sp>
        <p:nvSpPr>
          <p:cNvPr id="98" name="Google Shape;98;p1"/>
          <p:cNvSpPr txBox="1"/>
          <p:nvPr/>
        </p:nvSpPr>
        <p:spPr>
          <a:xfrm>
            <a:off x="20226575" y="22847129"/>
            <a:ext cx="4114800" cy="6096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475" u="none" cap="none" strike="noStrike">
                <a:solidFill>
                  <a:srgbClr val="B6862C"/>
                </a:solidFill>
                <a:latin typeface="Arial"/>
                <a:ea typeface="Arial"/>
                <a:cs typeface="Arial"/>
                <a:sym typeface="Arial"/>
              </a:rPr>
              <a:t>Contributions</a:t>
            </a:r>
            <a:endParaRPr sz="1800"/>
          </a:p>
        </p:txBody>
      </p:sp>
      <p:sp>
        <p:nvSpPr>
          <p:cNvPr id="99" name="Google Shape;99;p1"/>
          <p:cNvSpPr txBox="1"/>
          <p:nvPr/>
        </p:nvSpPr>
        <p:spPr>
          <a:xfrm>
            <a:off x="33604200" y="4963983"/>
            <a:ext cx="4114800" cy="6096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475">
                <a:solidFill>
                  <a:srgbClr val="B6862C"/>
                </a:solidFill>
              </a:rPr>
              <a:t>Postman</a:t>
            </a:r>
            <a:endParaRPr sz="1800"/>
          </a:p>
        </p:txBody>
      </p:sp>
      <p:sp>
        <p:nvSpPr>
          <p:cNvPr id="100" name="Google Shape;100;p1"/>
          <p:cNvSpPr txBox="1"/>
          <p:nvPr/>
        </p:nvSpPr>
        <p:spPr>
          <a:xfrm>
            <a:off x="33604200" y="22847135"/>
            <a:ext cx="4547100" cy="6096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l">
              <a:spcBef>
                <a:spcPts val="0"/>
              </a:spcBef>
              <a:spcAft>
                <a:spcPts val="0"/>
              </a:spcAft>
              <a:buNone/>
            </a:pPr>
            <a:r>
              <a:rPr lang="en-US" sz="3400"/>
              <a:t>Sum  </a:t>
            </a:r>
            <a:r>
              <a:rPr b="1" lang="en-US" sz="3475">
                <a:solidFill>
                  <a:srgbClr val="B6862C"/>
                </a:solidFill>
              </a:rPr>
              <a:t>Summary</a:t>
            </a:r>
            <a:endParaRPr sz="3400"/>
          </a:p>
        </p:txBody>
      </p:sp>
      <p:sp>
        <p:nvSpPr>
          <p:cNvPr id="101" name="Google Shape;101;p1"/>
          <p:cNvSpPr txBox="1"/>
          <p:nvPr/>
        </p:nvSpPr>
        <p:spPr>
          <a:xfrm>
            <a:off x="9601200" y="0"/>
            <a:ext cx="24688800" cy="1939500"/>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6600" u="none" cap="none" strike="noStrike">
                <a:solidFill>
                  <a:srgbClr val="B6862C"/>
                </a:solidFill>
                <a:latin typeface="Arial"/>
                <a:ea typeface="Arial"/>
                <a:cs typeface="Arial"/>
                <a:sym typeface="Arial"/>
              </a:rPr>
              <a:t>School of Computing &amp; Information Sciences</a:t>
            </a:r>
            <a:endParaRPr/>
          </a:p>
          <a:p>
            <a:pPr indent="0" lvl="0" marL="0" marR="0" rtl="0" algn="ctr">
              <a:spcBef>
                <a:spcPts val="0"/>
              </a:spcBef>
              <a:spcAft>
                <a:spcPts val="0"/>
              </a:spcAft>
              <a:buNone/>
            </a:pPr>
            <a:r>
              <a:rPr b="0" i="1" lang="en-US" sz="5400" u="none" cap="none" strike="noStrike">
                <a:solidFill>
                  <a:srgbClr val="B6862C"/>
                </a:solidFill>
                <a:latin typeface="Arial"/>
                <a:ea typeface="Arial"/>
                <a:cs typeface="Arial"/>
                <a:sym typeface="Arial"/>
              </a:rPr>
              <a:t>S</a:t>
            </a:r>
            <a:r>
              <a:rPr i="1" lang="en-US" sz="5400">
                <a:solidFill>
                  <a:srgbClr val="B6862C"/>
                </a:solidFill>
              </a:rPr>
              <a:t>ummer</a:t>
            </a:r>
            <a:r>
              <a:rPr b="0" i="1" lang="en-US" sz="5400" u="none" cap="none" strike="noStrike">
                <a:solidFill>
                  <a:srgbClr val="B6862C"/>
                </a:solidFill>
                <a:latin typeface="Arial"/>
                <a:ea typeface="Arial"/>
                <a:cs typeface="Arial"/>
                <a:sym typeface="Arial"/>
              </a:rPr>
              <a:t> 2021 Senior Design Project</a:t>
            </a:r>
            <a:endParaRPr/>
          </a:p>
        </p:txBody>
      </p:sp>
      <p:pic>
        <p:nvPicPr>
          <p:cNvPr id="102" name="Google Shape;102;p1"/>
          <p:cNvPicPr preferRelativeResize="0"/>
          <p:nvPr/>
        </p:nvPicPr>
        <p:blipFill rotWithShape="1">
          <a:blip r:embed="rId3">
            <a:alphaModFix/>
          </a:blip>
          <a:srcRect b="0" l="0" r="0" t="0"/>
          <a:stretch/>
        </p:blipFill>
        <p:spPr>
          <a:xfrm>
            <a:off x="36118800" y="592052"/>
            <a:ext cx="6095999" cy="3001439"/>
          </a:xfrm>
          <a:prstGeom prst="rect">
            <a:avLst/>
          </a:prstGeom>
          <a:noFill/>
          <a:ln>
            <a:noFill/>
          </a:ln>
        </p:spPr>
      </p:pic>
      <p:pic>
        <p:nvPicPr>
          <p:cNvPr id="103" name="Google Shape;103;p1"/>
          <p:cNvPicPr preferRelativeResize="0"/>
          <p:nvPr/>
        </p:nvPicPr>
        <p:blipFill rotWithShape="1">
          <a:blip r:embed="rId4">
            <a:alphaModFix/>
          </a:blip>
          <a:srcRect b="0" l="0" r="0" t="0"/>
          <a:stretch/>
        </p:blipFill>
        <p:spPr>
          <a:xfrm>
            <a:off x="2173126" y="391415"/>
            <a:ext cx="5469100" cy="3310636"/>
          </a:xfrm>
          <a:prstGeom prst="rect">
            <a:avLst/>
          </a:prstGeom>
          <a:noFill/>
          <a:ln>
            <a:noFill/>
          </a:ln>
        </p:spPr>
      </p:pic>
      <p:sp>
        <p:nvSpPr>
          <p:cNvPr id="104" name="Google Shape;104;p1"/>
          <p:cNvSpPr txBox="1"/>
          <p:nvPr/>
        </p:nvSpPr>
        <p:spPr>
          <a:xfrm>
            <a:off x="3258457" y="5878513"/>
            <a:ext cx="11295600" cy="5510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400">
                <a:solidFill>
                  <a:schemeClr val="dk1"/>
                </a:solidFill>
              </a:rPr>
              <a:t>In order to properly manage the user data,  </a:t>
            </a:r>
            <a:endParaRPr sz="4400">
              <a:solidFill>
                <a:schemeClr val="dk1"/>
              </a:solidFill>
            </a:endParaRPr>
          </a:p>
          <a:p>
            <a:pPr indent="0" lvl="0" marL="0" marR="0" rtl="0" algn="l">
              <a:spcBef>
                <a:spcPts val="0"/>
              </a:spcBef>
              <a:spcAft>
                <a:spcPts val="0"/>
              </a:spcAft>
              <a:buNone/>
            </a:pPr>
            <a:r>
              <a:rPr lang="en-US" sz="4400">
                <a:solidFill>
                  <a:schemeClr val="dk1"/>
                </a:solidFill>
              </a:rPr>
              <a:t>we </a:t>
            </a:r>
            <a:r>
              <a:rPr lang="en-US" sz="4400">
                <a:solidFill>
                  <a:schemeClr val="dk1"/>
                </a:solidFill>
              </a:rPr>
              <a:t>implemented as the database of choice. </a:t>
            </a:r>
            <a:r>
              <a:rPr lang="en-US" sz="4400">
                <a:solidFill>
                  <a:schemeClr val="dk1"/>
                </a:solidFill>
              </a:rPr>
              <a:t>SQLite3 is cross-platform which means that it can be used on Android application built on Java, and as well as cross-platform application built on React Native, as used on our mobile application. Not only is SQLite ACID-compliant, but it is offline persistent.</a:t>
            </a:r>
            <a:endParaRPr sz="4400">
              <a:solidFill>
                <a:schemeClr val="dk1"/>
              </a:solidFill>
            </a:endParaRPr>
          </a:p>
        </p:txBody>
      </p:sp>
      <p:pic>
        <p:nvPicPr>
          <p:cNvPr descr="Logo&#10;&#10;Description automatically generated" id="105" name="Google Shape;105;p1"/>
          <p:cNvPicPr preferRelativeResize="0"/>
          <p:nvPr/>
        </p:nvPicPr>
        <p:blipFill rotWithShape="1">
          <a:blip r:embed="rId5">
            <a:alphaModFix/>
          </a:blip>
          <a:srcRect b="0" l="0" r="0" t="0"/>
          <a:stretch/>
        </p:blipFill>
        <p:spPr>
          <a:xfrm>
            <a:off x="17092286" y="9736409"/>
            <a:ext cx="2795905" cy="3022600"/>
          </a:xfrm>
          <a:prstGeom prst="rect">
            <a:avLst/>
          </a:prstGeom>
          <a:noFill/>
          <a:ln>
            <a:noFill/>
          </a:ln>
        </p:spPr>
      </p:pic>
      <p:pic>
        <p:nvPicPr>
          <p:cNvPr descr="Logo&#10;&#10;Description automatically generated" id="106" name="Google Shape;106;p1"/>
          <p:cNvPicPr preferRelativeResize="0"/>
          <p:nvPr/>
        </p:nvPicPr>
        <p:blipFill rotWithShape="1">
          <a:blip r:embed="rId6">
            <a:alphaModFix/>
          </a:blip>
          <a:srcRect b="0" l="0" r="0" t="0"/>
          <a:stretch/>
        </p:blipFill>
        <p:spPr>
          <a:xfrm>
            <a:off x="20581175" y="8559300"/>
            <a:ext cx="3138176" cy="3310625"/>
          </a:xfrm>
          <a:prstGeom prst="rect">
            <a:avLst/>
          </a:prstGeom>
          <a:noFill/>
          <a:ln>
            <a:noFill/>
          </a:ln>
        </p:spPr>
      </p:pic>
      <p:pic>
        <p:nvPicPr>
          <p:cNvPr descr="Icon&#10;&#10;Description automatically generated" id="107" name="Google Shape;107;p1"/>
          <p:cNvPicPr preferRelativeResize="0"/>
          <p:nvPr/>
        </p:nvPicPr>
        <p:blipFill rotWithShape="1">
          <a:blip r:embed="rId7">
            <a:alphaModFix/>
          </a:blip>
          <a:srcRect b="0" l="0" r="0" t="0"/>
          <a:stretch/>
        </p:blipFill>
        <p:spPr>
          <a:xfrm>
            <a:off x="24412325" y="5242325"/>
            <a:ext cx="3964600" cy="4452652"/>
          </a:xfrm>
          <a:prstGeom prst="rect">
            <a:avLst/>
          </a:prstGeom>
          <a:noFill/>
          <a:ln>
            <a:noFill/>
          </a:ln>
        </p:spPr>
      </p:pic>
      <p:pic>
        <p:nvPicPr>
          <p:cNvPr descr="Icon&#10;&#10;Description automatically generated" id="108" name="Google Shape;108;p1"/>
          <p:cNvPicPr preferRelativeResize="0"/>
          <p:nvPr/>
        </p:nvPicPr>
        <p:blipFill rotWithShape="1">
          <a:blip r:embed="rId8">
            <a:alphaModFix/>
          </a:blip>
          <a:srcRect b="0" l="0" r="0" t="0"/>
          <a:stretch/>
        </p:blipFill>
        <p:spPr>
          <a:xfrm>
            <a:off x="16840200" y="6064100"/>
            <a:ext cx="2394399" cy="2692401"/>
          </a:xfrm>
          <a:prstGeom prst="rect">
            <a:avLst/>
          </a:prstGeom>
          <a:noFill/>
          <a:ln>
            <a:noFill/>
          </a:ln>
        </p:spPr>
      </p:pic>
      <p:pic>
        <p:nvPicPr>
          <p:cNvPr descr="Icon&#10;&#10;Description automatically generated" id="109" name="Google Shape;109;p1"/>
          <p:cNvPicPr preferRelativeResize="0"/>
          <p:nvPr/>
        </p:nvPicPr>
        <p:blipFill rotWithShape="1">
          <a:blip r:embed="rId9">
            <a:alphaModFix/>
          </a:blip>
          <a:srcRect b="0" l="0" r="0" t="0"/>
          <a:stretch/>
        </p:blipFill>
        <p:spPr>
          <a:xfrm>
            <a:off x="24461684" y="9736390"/>
            <a:ext cx="2692400" cy="3022600"/>
          </a:xfrm>
          <a:prstGeom prst="rect">
            <a:avLst/>
          </a:prstGeom>
          <a:noFill/>
          <a:ln>
            <a:noFill/>
          </a:ln>
        </p:spPr>
      </p:pic>
      <p:sp>
        <p:nvSpPr>
          <p:cNvPr id="110" name="Google Shape;110;p1"/>
          <p:cNvSpPr txBox="1"/>
          <p:nvPr/>
        </p:nvSpPr>
        <p:spPr>
          <a:xfrm>
            <a:off x="3026382" y="23810330"/>
            <a:ext cx="12836100" cy="640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sz="4400">
                <a:solidFill>
                  <a:schemeClr val="dk1"/>
                </a:solidFill>
              </a:rPr>
              <a:t>Defining a proper Framework for the Diet Therapy app, consisted of adding an adequate open-source back-end tool that helped us take the app  from concept to production, while helping to run the backend server-side code. Django’s REST  Framework provided our application a clean, pragmatic design implementation. The simplicity, reliability and scalability was ideal for the staging D-lite. </a:t>
            </a:r>
            <a:endParaRPr sz="4400">
              <a:solidFill>
                <a:schemeClr val="dk1"/>
              </a:solidFill>
              <a:latin typeface="Arial"/>
              <a:ea typeface="Arial"/>
              <a:cs typeface="Arial"/>
              <a:sym typeface="Arial"/>
            </a:endParaRPr>
          </a:p>
        </p:txBody>
      </p:sp>
      <p:sp>
        <p:nvSpPr>
          <p:cNvPr id="111" name="Google Shape;111;p1"/>
          <p:cNvSpPr txBox="1"/>
          <p:nvPr/>
        </p:nvSpPr>
        <p:spPr>
          <a:xfrm>
            <a:off x="29672928" y="23922536"/>
            <a:ext cx="12237600" cy="7542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400">
                <a:solidFill>
                  <a:schemeClr val="dk1"/>
                </a:solidFill>
                <a:latin typeface="Arial"/>
                <a:ea typeface="Arial"/>
                <a:cs typeface="Arial"/>
                <a:sym typeface="Arial"/>
              </a:rPr>
              <a:t>In summary, the Diet Therapy App offers a </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contemporary user experience while providing</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multiple resources to aid and assist in the health</a:t>
            </a:r>
            <a:endParaRPr/>
          </a:p>
          <a:p>
            <a:pPr indent="0" lvl="0" marL="0" marR="0" rtl="0" algn="l">
              <a:spcBef>
                <a:spcPts val="0"/>
              </a:spcBef>
              <a:spcAft>
                <a:spcPts val="0"/>
              </a:spcAft>
              <a:buNone/>
            </a:pPr>
            <a:r>
              <a:rPr lang="en-US" sz="4400">
                <a:solidFill>
                  <a:schemeClr val="dk1"/>
                </a:solidFill>
                <a:latin typeface="Arial"/>
                <a:ea typeface="Arial"/>
                <a:cs typeface="Arial"/>
                <a:sym typeface="Arial"/>
              </a:rPr>
              <a:t>and over all well being of the user. </a:t>
            </a:r>
            <a:r>
              <a:rPr lang="en-US" sz="4400">
                <a:solidFill>
                  <a:schemeClr val="dk1"/>
                </a:solidFill>
              </a:rPr>
              <a:t>These</a:t>
            </a:r>
            <a:r>
              <a:rPr lang="en-US" sz="4400">
                <a:solidFill>
                  <a:schemeClr val="dk1"/>
                </a:solidFill>
                <a:latin typeface="Arial"/>
                <a:ea typeface="Arial"/>
                <a:cs typeface="Arial"/>
                <a:sym typeface="Arial"/>
              </a:rPr>
              <a:t> back-end tools a</a:t>
            </a:r>
            <a:r>
              <a:rPr lang="en-US" sz="4400">
                <a:solidFill>
                  <a:schemeClr val="dk1"/>
                </a:solidFill>
              </a:rPr>
              <a:t>id in the functionality of the application as a whole.</a:t>
            </a:r>
            <a:r>
              <a:rPr lang="en-US" sz="4400">
                <a:solidFill>
                  <a:schemeClr val="dk1"/>
                </a:solidFill>
                <a:latin typeface="Arial"/>
                <a:ea typeface="Arial"/>
                <a:cs typeface="Arial"/>
                <a:sym typeface="Arial"/>
              </a:rPr>
              <a:t> </a:t>
            </a:r>
            <a:r>
              <a:rPr lang="en-US" sz="4400">
                <a:solidFill>
                  <a:schemeClr val="dk1"/>
                </a:solidFill>
              </a:rPr>
              <a:t>Users will be able to engage with the mobile application on a daily basis, while proper maintenance and monitoring can be done from the back-end by the Systems Administrator, DBA or Developer.</a:t>
            </a:r>
            <a:endParaRPr/>
          </a:p>
          <a:p>
            <a:pPr indent="0" lvl="0" marL="0" marR="0" rtl="0" algn="l">
              <a:spcBef>
                <a:spcPts val="0"/>
              </a:spcBef>
              <a:spcAft>
                <a:spcPts val="0"/>
              </a:spcAft>
              <a:buNone/>
            </a:pPr>
            <a:r>
              <a:t/>
            </a:r>
            <a:endParaRPr sz="4400">
              <a:solidFill>
                <a:schemeClr val="dk1"/>
              </a:solidFill>
              <a:latin typeface="Arial"/>
              <a:ea typeface="Arial"/>
              <a:cs typeface="Arial"/>
              <a:sym typeface="Arial"/>
            </a:endParaRPr>
          </a:p>
        </p:txBody>
      </p:sp>
      <p:sp>
        <p:nvSpPr>
          <p:cNvPr id="112" name="Google Shape;112;p1"/>
          <p:cNvSpPr txBox="1"/>
          <p:nvPr/>
        </p:nvSpPr>
        <p:spPr>
          <a:xfrm>
            <a:off x="16139675" y="23922525"/>
            <a:ext cx="12836100" cy="6187800"/>
          </a:xfrm>
          <a:prstGeom prst="rect">
            <a:avLst/>
          </a:prstGeom>
          <a:noFill/>
          <a:ln>
            <a:noFill/>
          </a:ln>
        </p:spPr>
        <p:txBody>
          <a:bodyPr anchorCtr="0" anchor="t" bIns="45700" lIns="91425" spcFirstLastPara="1" rIns="91425" wrap="square" tIns="45700">
            <a:spAutoFit/>
          </a:bodyPr>
          <a:lstStyle/>
          <a:p>
            <a:pPr indent="-508000" lvl="0" marL="457200" marR="0" rtl="0" algn="l">
              <a:spcBef>
                <a:spcPts val="0"/>
              </a:spcBef>
              <a:spcAft>
                <a:spcPts val="0"/>
              </a:spcAft>
              <a:buClr>
                <a:schemeClr val="dk1"/>
              </a:buClr>
              <a:buSzPts val="4400"/>
              <a:buChar char="●"/>
            </a:pPr>
            <a:r>
              <a:rPr lang="en-US" sz="4400">
                <a:solidFill>
                  <a:schemeClr val="dk1"/>
                </a:solidFill>
              </a:rPr>
              <a:t>Built the Database for D-lite using SQLite3, and established the API’s for each user activity.</a:t>
            </a:r>
            <a:endParaRPr sz="4400">
              <a:solidFill>
                <a:schemeClr val="dk1"/>
              </a:solidFill>
            </a:endParaRPr>
          </a:p>
          <a:p>
            <a:pPr indent="-508000" lvl="0" marL="457200" marR="0" rtl="0" algn="l">
              <a:spcBef>
                <a:spcPts val="0"/>
              </a:spcBef>
              <a:spcAft>
                <a:spcPts val="0"/>
              </a:spcAft>
              <a:buClr>
                <a:schemeClr val="dk1"/>
              </a:buClr>
              <a:buSzPts val="4400"/>
              <a:buChar char="●"/>
            </a:pPr>
            <a:r>
              <a:rPr lang="en-US" sz="4400">
                <a:solidFill>
                  <a:schemeClr val="dk1"/>
                </a:solidFill>
              </a:rPr>
              <a:t>Implemented Django to work in </a:t>
            </a:r>
            <a:r>
              <a:rPr lang="en-US" sz="4400">
                <a:solidFill>
                  <a:schemeClr val="dk1"/>
                </a:solidFill>
              </a:rPr>
              <a:t>conjunction</a:t>
            </a:r>
            <a:r>
              <a:rPr lang="en-US" sz="4400">
                <a:solidFill>
                  <a:schemeClr val="dk1"/>
                </a:solidFill>
              </a:rPr>
              <a:t> on the back-end code of the application.</a:t>
            </a:r>
            <a:endParaRPr sz="4400">
              <a:solidFill>
                <a:schemeClr val="dk1"/>
              </a:solidFill>
            </a:endParaRPr>
          </a:p>
          <a:p>
            <a:pPr indent="-508000" lvl="0" marL="457200" marR="0" rtl="0" algn="l">
              <a:spcBef>
                <a:spcPts val="0"/>
              </a:spcBef>
              <a:spcAft>
                <a:spcPts val="0"/>
              </a:spcAft>
              <a:buClr>
                <a:schemeClr val="dk1"/>
              </a:buClr>
              <a:buSzPts val="4400"/>
              <a:buChar char="●"/>
            </a:pPr>
            <a:r>
              <a:rPr lang="en-US" sz="4400">
                <a:solidFill>
                  <a:schemeClr val="dk1"/>
                </a:solidFill>
              </a:rPr>
              <a:t>Helped design the interface applications using available libraries and tools to align the mobile app, and provide consistency.</a:t>
            </a:r>
            <a:endParaRPr sz="4400">
              <a:solidFill>
                <a:schemeClr val="dk1"/>
              </a:solidFill>
            </a:endParaRPr>
          </a:p>
          <a:p>
            <a:pPr indent="-508000" lvl="0" marL="457200" marR="0" rtl="0" algn="l">
              <a:spcBef>
                <a:spcPts val="0"/>
              </a:spcBef>
              <a:spcAft>
                <a:spcPts val="0"/>
              </a:spcAft>
              <a:buClr>
                <a:schemeClr val="dk1"/>
              </a:buClr>
              <a:buSzPts val="4400"/>
              <a:buChar char="●"/>
            </a:pPr>
            <a:r>
              <a:rPr lang="en-US" sz="4400">
                <a:solidFill>
                  <a:schemeClr val="dk1"/>
                </a:solidFill>
              </a:rPr>
              <a:t>Assisted establishing the User Authentication process. </a:t>
            </a:r>
            <a:endParaRPr sz="4400">
              <a:solidFill>
                <a:schemeClr val="dk1"/>
              </a:solidFill>
            </a:endParaRPr>
          </a:p>
        </p:txBody>
      </p:sp>
      <p:pic>
        <p:nvPicPr>
          <p:cNvPr id="113" name="Google Shape;113;p1"/>
          <p:cNvPicPr preferRelativeResize="0"/>
          <p:nvPr/>
        </p:nvPicPr>
        <p:blipFill>
          <a:blip r:embed="rId10">
            <a:alphaModFix/>
          </a:blip>
          <a:stretch>
            <a:fillRect/>
          </a:stretch>
        </p:blipFill>
        <p:spPr>
          <a:xfrm>
            <a:off x="20842150" y="12086636"/>
            <a:ext cx="2665586" cy="2670450"/>
          </a:xfrm>
          <a:prstGeom prst="rect">
            <a:avLst/>
          </a:prstGeom>
          <a:noFill/>
          <a:ln>
            <a:noFill/>
          </a:ln>
        </p:spPr>
      </p:pic>
      <p:pic>
        <p:nvPicPr>
          <p:cNvPr id="114" name="Google Shape;114;p1"/>
          <p:cNvPicPr preferRelativeResize="0"/>
          <p:nvPr/>
        </p:nvPicPr>
        <p:blipFill>
          <a:blip r:embed="rId11">
            <a:alphaModFix/>
          </a:blip>
          <a:stretch>
            <a:fillRect/>
          </a:stretch>
        </p:blipFill>
        <p:spPr>
          <a:xfrm>
            <a:off x="20468361" y="5672150"/>
            <a:ext cx="3138175" cy="2670450"/>
          </a:xfrm>
          <a:prstGeom prst="rect">
            <a:avLst/>
          </a:prstGeom>
          <a:noFill/>
          <a:ln>
            <a:noFill/>
          </a:ln>
        </p:spPr>
      </p:pic>
      <p:pic>
        <p:nvPicPr>
          <p:cNvPr id="115" name="Google Shape;115;p1"/>
          <p:cNvPicPr preferRelativeResize="0"/>
          <p:nvPr/>
        </p:nvPicPr>
        <p:blipFill>
          <a:blip r:embed="rId12">
            <a:alphaModFix/>
          </a:blip>
          <a:stretch>
            <a:fillRect/>
          </a:stretch>
        </p:blipFill>
        <p:spPr>
          <a:xfrm>
            <a:off x="29672925" y="12884200"/>
            <a:ext cx="11918650" cy="8686850"/>
          </a:xfrm>
          <a:prstGeom prst="rect">
            <a:avLst/>
          </a:prstGeom>
          <a:noFill/>
          <a:ln cap="flat" cmpd="sng" w="63500">
            <a:solidFill>
              <a:srgbClr val="081E3F"/>
            </a:solidFill>
            <a:prstDash val="solid"/>
            <a:miter lim="8000"/>
            <a:headEnd len="sm" w="sm" type="none"/>
            <a:tailEnd len="sm" w="sm" type="none"/>
          </a:ln>
        </p:spPr>
      </p:pic>
      <p:sp>
        <p:nvSpPr>
          <p:cNvPr id="116" name="Google Shape;116;p1"/>
          <p:cNvSpPr txBox="1"/>
          <p:nvPr/>
        </p:nvSpPr>
        <p:spPr>
          <a:xfrm>
            <a:off x="29520825" y="5878521"/>
            <a:ext cx="12541800" cy="618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400"/>
              <a:t>The requirement to test and document API’s was an important process of </a:t>
            </a:r>
            <a:r>
              <a:rPr lang="en-US" sz="4400"/>
              <a:t>development while creating the API’s necessary. We used Postman to properly test these API’s by sending and receiving requests. This tools helped us to continue to modify and test as needed until our project was completed, and instead of querying a database, we used this tool to read and write directly. </a:t>
            </a:r>
            <a:endParaRPr sz="4400"/>
          </a:p>
        </p:txBody>
      </p:sp>
      <p:sp>
        <p:nvSpPr>
          <p:cNvPr id="117" name="Google Shape;117;p1"/>
          <p:cNvSpPr txBox="1"/>
          <p:nvPr/>
        </p:nvSpPr>
        <p:spPr>
          <a:xfrm>
            <a:off x="17204225" y="17549158"/>
            <a:ext cx="10159500" cy="4248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400">
                <a:solidFill>
                  <a:schemeClr val="dk1"/>
                </a:solidFill>
              </a:rPr>
              <a:t>In order to connect the front-end, with the back-end development,</a:t>
            </a:r>
            <a:r>
              <a:rPr b="1" lang="en-US" sz="4400">
                <a:solidFill>
                  <a:schemeClr val="dk1"/>
                </a:solidFill>
              </a:rPr>
              <a:t> Application Programming Interfaces </a:t>
            </a:r>
            <a:r>
              <a:rPr lang="en-US" sz="4400">
                <a:solidFill>
                  <a:schemeClr val="dk1"/>
                </a:solidFill>
              </a:rPr>
              <a:t>were created bridging both worlds together. This </a:t>
            </a:r>
            <a:r>
              <a:rPr lang="en-US" sz="4400">
                <a:solidFill>
                  <a:schemeClr val="dk1"/>
                </a:solidFill>
              </a:rPr>
              <a:t>integration</a:t>
            </a:r>
            <a:r>
              <a:rPr lang="en-US" sz="4400">
                <a:solidFill>
                  <a:schemeClr val="dk1"/>
                </a:solidFill>
              </a:rPr>
              <a:t> will allow the software to properly communicate with one another.</a:t>
            </a:r>
            <a:endParaRPr sz="4700"/>
          </a:p>
        </p:txBody>
      </p:sp>
      <p:sp>
        <p:nvSpPr>
          <p:cNvPr id="118" name="Google Shape;118;p1"/>
          <p:cNvSpPr txBox="1"/>
          <p:nvPr/>
        </p:nvSpPr>
        <p:spPr>
          <a:xfrm>
            <a:off x="20226575" y="16552654"/>
            <a:ext cx="4114800" cy="6096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475">
                <a:solidFill>
                  <a:srgbClr val="B6862C"/>
                </a:solidFill>
              </a:rPr>
              <a:t>API Integration</a:t>
            </a:r>
            <a:endParaRPr sz="1800"/>
          </a:p>
        </p:txBody>
      </p:sp>
      <p:pic>
        <p:nvPicPr>
          <p:cNvPr id="119" name="Google Shape;119;p1"/>
          <p:cNvPicPr preferRelativeResize="0"/>
          <p:nvPr/>
        </p:nvPicPr>
        <p:blipFill>
          <a:blip r:embed="rId13">
            <a:alphaModFix/>
          </a:blip>
          <a:stretch>
            <a:fillRect/>
          </a:stretch>
        </p:blipFill>
        <p:spPr>
          <a:xfrm>
            <a:off x="2173125" y="12884200"/>
            <a:ext cx="14208801" cy="94815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