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A4A3A4"/>
          </p15:clr>
        </p15:guide>
        <p15:guide id="2" pos="13824">
          <p15:clr>
            <a:srgbClr val="A4A3A4"/>
          </p15:clr>
        </p15:guide>
      </p15:sldGuideLst>
    </p:ext>
    <p:ext uri="http://customooxmlschemas.google.com/">
      <go:slidesCustomData xmlns:go="http://customooxmlschemas.google.com/" r:id="rId7" roundtripDataSignature="AMtx7mg0WM4diPLAElXFYnRT73rcP54p0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300"/>
              </a:spcBef>
              <a:spcAft>
                <a:spcPts val="0"/>
              </a:spcAft>
              <a:buClr>
                <a:srgbClr val="000000"/>
              </a:buClr>
              <a:buSzPts val="1400"/>
              <a:buFont typeface="Arial"/>
              <a:buNone/>
              <a:defRPr b="0" i="0" sz="1000" u="none" cap="none" strike="noStrike">
                <a:solidFill>
                  <a:schemeClr val="dk1"/>
                </a:solidFill>
                <a:latin typeface="Arial"/>
                <a:ea typeface="Arial"/>
                <a:cs typeface="Arial"/>
                <a:sym typeface="Arial"/>
              </a:defRPr>
            </a:lvl1pPr>
            <a:lvl2pPr indent="-228600" lvl="1" marL="914400" marR="0" rtl="0" algn="l">
              <a:lnSpc>
                <a:spcPct val="100000"/>
              </a:lnSpc>
              <a:spcBef>
                <a:spcPts val="300"/>
              </a:spcBef>
              <a:spcAft>
                <a:spcPts val="0"/>
              </a:spcAft>
              <a:buClr>
                <a:srgbClr val="000000"/>
              </a:buClr>
              <a:buSzPts val="1400"/>
              <a:buFont typeface="Arial"/>
              <a:buNone/>
              <a:defRPr b="0" i="0" sz="1000" u="none" cap="none" strike="noStrike">
                <a:solidFill>
                  <a:schemeClr val="dk1"/>
                </a:solidFill>
                <a:latin typeface="Arial"/>
                <a:ea typeface="Arial"/>
                <a:cs typeface="Arial"/>
                <a:sym typeface="Arial"/>
              </a:defRPr>
            </a:lvl2pPr>
            <a:lvl3pPr indent="-228600" lvl="2" marL="1371600" marR="0" rtl="0" algn="l">
              <a:lnSpc>
                <a:spcPct val="100000"/>
              </a:lnSpc>
              <a:spcBef>
                <a:spcPts val="300"/>
              </a:spcBef>
              <a:spcAft>
                <a:spcPts val="0"/>
              </a:spcAft>
              <a:buClr>
                <a:srgbClr val="000000"/>
              </a:buClr>
              <a:buSzPts val="1400"/>
              <a:buFont typeface="Arial"/>
              <a:buNone/>
              <a:defRPr b="0" i="0" sz="1000" u="none" cap="none" strike="noStrike">
                <a:solidFill>
                  <a:schemeClr val="dk1"/>
                </a:solidFill>
                <a:latin typeface="Arial"/>
                <a:ea typeface="Arial"/>
                <a:cs typeface="Arial"/>
                <a:sym typeface="Arial"/>
              </a:defRPr>
            </a:lvl3pPr>
            <a:lvl4pPr indent="-228600" lvl="3" marL="1828800" marR="0" rtl="0" algn="l">
              <a:lnSpc>
                <a:spcPct val="100000"/>
              </a:lnSpc>
              <a:spcBef>
                <a:spcPts val="300"/>
              </a:spcBef>
              <a:spcAft>
                <a:spcPts val="0"/>
              </a:spcAft>
              <a:buClr>
                <a:srgbClr val="000000"/>
              </a:buClr>
              <a:buSzPts val="1400"/>
              <a:buFont typeface="Arial"/>
              <a:buNone/>
              <a:defRPr b="0" i="0" sz="1000" u="none" cap="none" strike="noStrike">
                <a:solidFill>
                  <a:schemeClr val="dk1"/>
                </a:solidFill>
                <a:latin typeface="Arial"/>
                <a:ea typeface="Arial"/>
                <a:cs typeface="Arial"/>
                <a:sym typeface="Arial"/>
              </a:defRPr>
            </a:lvl4pPr>
            <a:lvl5pPr indent="-228600" lvl="4" marL="2286000" marR="0" rtl="0" algn="l">
              <a:lnSpc>
                <a:spcPct val="100000"/>
              </a:lnSpc>
              <a:spcBef>
                <a:spcPts val="300"/>
              </a:spcBef>
              <a:spcAft>
                <a:spcPts val="0"/>
              </a:spcAft>
              <a:buClr>
                <a:srgbClr val="000000"/>
              </a:buClr>
              <a:buSzPts val="1400"/>
              <a:buFont typeface="Arial"/>
              <a:buNone/>
              <a:defRPr b="0" i="0" sz="10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029"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029"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029"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029"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SzPts val="1400"/>
              <a:buNone/>
            </a:pPr>
            <a:r>
              <a:t/>
            </a:r>
            <a:endParaRPr sz="1029"/>
          </a:p>
        </p:txBody>
      </p:sp>
      <p:sp>
        <p:nvSpPr>
          <p:cNvPr id="87" name="Google Shape;8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2"/>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74" name="Google Shape;74;p12"/>
          <p:cNvSpPr txBox="1"/>
          <p:nvPr>
            <p:ph idx="1" type="body"/>
          </p:nvPr>
        </p:nvSpPr>
        <p:spPr>
          <a:xfrm rot="5400000">
            <a:off x="11084719" y="-1207294"/>
            <a:ext cx="21723350" cy="39501763"/>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3"/>
          <p:cNvSpPr txBox="1"/>
          <p:nvPr>
            <p:ph type="title"/>
          </p:nvPr>
        </p:nvSpPr>
        <p:spPr>
          <a:xfrm rot="5400000">
            <a:off x="22715583" y="10423668"/>
            <a:ext cx="28087546" cy="9875837"/>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80" name="Google Shape;80;p13"/>
          <p:cNvSpPr txBox="1"/>
          <p:nvPr>
            <p:ph idx="1" type="body"/>
          </p:nvPr>
        </p:nvSpPr>
        <p:spPr>
          <a:xfrm rot="5400000">
            <a:off x="2887711" y="624029"/>
            <a:ext cx="28087546" cy="29475114"/>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1" name="Google Shape;81;p13"/>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4"/>
          <p:cNvSpPr txBox="1"/>
          <p:nvPr>
            <p:ph type="ctrTitle"/>
          </p:nvPr>
        </p:nvSpPr>
        <p:spPr>
          <a:xfrm>
            <a:off x="3292478" y="10226491"/>
            <a:ext cx="37306249" cy="7056345"/>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1" name="Google Shape;21;p4"/>
          <p:cNvSpPr txBox="1"/>
          <p:nvPr>
            <p:ph idx="1" type="subTitle"/>
          </p:nvPr>
        </p:nvSpPr>
        <p:spPr>
          <a:xfrm>
            <a:off x="6583365" y="18654434"/>
            <a:ext cx="30724474" cy="8411135"/>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2240"/>
              </a:spcBef>
              <a:spcAft>
                <a:spcPts val="0"/>
              </a:spcAft>
              <a:buClr>
                <a:schemeClr val="dk1"/>
              </a:buClr>
              <a:buSzPts val="11200"/>
              <a:buFont typeface="Arial"/>
              <a:buNone/>
              <a:defRPr/>
            </a:lvl1pPr>
            <a:lvl2pPr lvl="1" algn="ctr">
              <a:lnSpc>
                <a:spcPct val="100000"/>
              </a:lnSpc>
              <a:spcBef>
                <a:spcPts val="1940"/>
              </a:spcBef>
              <a:spcAft>
                <a:spcPts val="0"/>
              </a:spcAft>
              <a:buClr>
                <a:schemeClr val="dk1"/>
              </a:buClr>
              <a:buSzPts val="9700"/>
              <a:buFont typeface="Arial"/>
              <a:buNone/>
              <a:defRPr/>
            </a:lvl2pPr>
            <a:lvl3pPr lvl="2" algn="ctr">
              <a:lnSpc>
                <a:spcPct val="100000"/>
              </a:lnSpc>
              <a:spcBef>
                <a:spcPts val="1680"/>
              </a:spcBef>
              <a:spcAft>
                <a:spcPts val="0"/>
              </a:spcAft>
              <a:buClr>
                <a:schemeClr val="dk1"/>
              </a:buClr>
              <a:buSzPts val="8400"/>
              <a:buFont typeface="Arial"/>
              <a:buNone/>
              <a:defRPr/>
            </a:lvl3pPr>
            <a:lvl4pPr lvl="3" algn="ctr">
              <a:lnSpc>
                <a:spcPct val="100000"/>
              </a:lnSpc>
              <a:spcBef>
                <a:spcPts val="1400"/>
              </a:spcBef>
              <a:spcAft>
                <a:spcPts val="0"/>
              </a:spcAft>
              <a:buClr>
                <a:schemeClr val="dk1"/>
              </a:buClr>
              <a:buSzPts val="7000"/>
              <a:buFont typeface="Arial"/>
              <a:buNone/>
              <a:defRPr/>
            </a:lvl4pPr>
            <a:lvl5pPr lvl="4" algn="ctr">
              <a:lnSpc>
                <a:spcPct val="100000"/>
              </a:lnSpc>
              <a:spcBef>
                <a:spcPts val="1400"/>
              </a:spcBef>
              <a:spcAft>
                <a:spcPts val="0"/>
              </a:spcAft>
              <a:buClr>
                <a:schemeClr val="dk1"/>
              </a:buClr>
              <a:buSzPts val="7000"/>
              <a:buFont typeface="Arial"/>
              <a:buNone/>
              <a:defRPr/>
            </a:lvl5pPr>
            <a:lvl6pPr lvl="5" algn="ctr">
              <a:lnSpc>
                <a:spcPct val="100000"/>
              </a:lnSpc>
              <a:spcBef>
                <a:spcPts val="1410"/>
              </a:spcBef>
              <a:spcAft>
                <a:spcPts val="0"/>
              </a:spcAft>
              <a:buClr>
                <a:schemeClr val="dk1"/>
              </a:buClr>
              <a:buSzPts val="7050"/>
              <a:buFont typeface="Arial"/>
              <a:buNone/>
              <a:defRPr/>
            </a:lvl6pPr>
            <a:lvl7pPr lvl="6" algn="ctr">
              <a:lnSpc>
                <a:spcPct val="100000"/>
              </a:lnSpc>
              <a:spcBef>
                <a:spcPts val="1410"/>
              </a:spcBef>
              <a:spcAft>
                <a:spcPts val="0"/>
              </a:spcAft>
              <a:buClr>
                <a:schemeClr val="dk1"/>
              </a:buClr>
              <a:buSzPts val="7050"/>
              <a:buFont typeface="Arial"/>
              <a:buNone/>
              <a:defRPr/>
            </a:lvl7pPr>
            <a:lvl8pPr lvl="7" algn="ctr">
              <a:lnSpc>
                <a:spcPct val="100000"/>
              </a:lnSpc>
              <a:spcBef>
                <a:spcPts val="1410"/>
              </a:spcBef>
              <a:spcAft>
                <a:spcPts val="0"/>
              </a:spcAft>
              <a:buClr>
                <a:schemeClr val="dk1"/>
              </a:buClr>
              <a:buSzPts val="7050"/>
              <a:buFont typeface="Arial"/>
              <a:buNone/>
              <a:defRPr/>
            </a:lvl8pPr>
            <a:lvl9pPr lvl="8" algn="ctr">
              <a:lnSpc>
                <a:spcPct val="100000"/>
              </a:lnSpc>
              <a:spcBef>
                <a:spcPts val="1410"/>
              </a:spcBef>
              <a:spcAft>
                <a:spcPts val="0"/>
              </a:spcAft>
              <a:buClr>
                <a:schemeClr val="dk1"/>
              </a:buClr>
              <a:buSzPts val="7050"/>
              <a:buFont typeface="Arial"/>
              <a:buNone/>
              <a:defRPr/>
            </a:lvl9pPr>
          </a:lstStyle>
          <a:p/>
        </p:txBody>
      </p:sp>
      <p:sp>
        <p:nvSpPr>
          <p:cNvPr id="22" name="Google Shape;22;p4"/>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5"/>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 name="Google Shape;27;p5"/>
          <p:cNvSpPr txBox="1"/>
          <p:nvPr>
            <p:ph idx="1" type="body"/>
          </p:nvPr>
        </p:nvSpPr>
        <p:spPr>
          <a:xfrm>
            <a:off x="2195513" y="7681913"/>
            <a:ext cx="39501763" cy="21723350"/>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6"/>
          <p:cNvSpPr txBox="1"/>
          <p:nvPr>
            <p:ph type="title"/>
          </p:nvPr>
        </p:nvSpPr>
        <p:spPr>
          <a:xfrm>
            <a:off x="3467102" y="21153908"/>
            <a:ext cx="37307837" cy="6536951"/>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b="1" sz="3000"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33" name="Google Shape;33;p6"/>
          <p:cNvSpPr txBox="1"/>
          <p:nvPr>
            <p:ph idx="1" type="body"/>
          </p:nvPr>
        </p:nvSpPr>
        <p:spPr>
          <a:xfrm>
            <a:off x="3467102" y="13953005"/>
            <a:ext cx="37307837" cy="720090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300"/>
              </a:spcBef>
              <a:spcAft>
                <a:spcPts val="0"/>
              </a:spcAft>
              <a:buClr>
                <a:schemeClr val="dk1"/>
              </a:buClr>
              <a:buSzPts val="1500"/>
              <a:buFont typeface="Arial"/>
              <a:buNone/>
              <a:defRPr sz="1500"/>
            </a:lvl1pPr>
            <a:lvl2pPr indent="-228600" lvl="1" marL="914400" algn="l">
              <a:lnSpc>
                <a:spcPct val="100000"/>
              </a:lnSpc>
              <a:spcBef>
                <a:spcPts val="270"/>
              </a:spcBef>
              <a:spcAft>
                <a:spcPts val="0"/>
              </a:spcAft>
              <a:buClr>
                <a:schemeClr val="dk1"/>
              </a:buClr>
              <a:buSzPts val="1350"/>
              <a:buFont typeface="Arial"/>
              <a:buNone/>
              <a:defRPr sz="1350"/>
            </a:lvl2pPr>
            <a:lvl3pPr indent="-228600" lvl="2" marL="1371600" algn="l">
              <a:lnSpc>
                <a:spcPct val="100000"/>
              </a:lnSpc>
              <a:spcBef>
                <a:spcPts val="240"/>
              </a:spcBef>
              <a:spcAft>
                <a:spcPts val="0"/>
              </a:spcAft>
              <a:buClr>
                <a:schemeClr val="dk1"/>
              </a:buClr>
              <a:buSzPts val="1200"/>
              <a:buFont typeface="Arial"/>
              <a:buNone/>
              <a:defRPr sz="1200"/>
            </a:lvl3pPr>
            <a:lvl4pPr indent="-228600" lvl="3" marL="1828800" algn="l">
              <a:lnSpc>
                <a:spcPct val="100000"/>
              </a:lnSpc>
              <a:spcBef>
                <a:spcPts val="210"/>
              </a:spcBef>
              <a:spcAft>
                <a:spcPts val="0"/>
              </a:spcAft>
              <a:buClr>
                <a:schemeClr val="dk1"/>
              </a:buClr>
              <a:buSzPts val="1050"/>
              <a:buFont typeface="Arial"/>
              <a:buNone/>
              <a:defRPr sz="1050"/>
            </a:lvl4pPr>
            <a:lvl5pPr indent="-228600" lvl="4" marL="2286000" algn="l">
              <a:lnSpc>
                <a:spcPct val="100000"/>
              </a:lnSpc>
              <a:spcBef>
                <a:spcPts val="210"/>
              </a:spcBef>
              <a:spcAft>
                <a:spcPts val="0"/>
              </a:spcAft>
              <a:buClr>
                <a:schemeClr val="dk1"/>
              </a:buClr>
              <a:buSzPts val="1050"/>
              <a:buFont typeface="Arial"/>
              <a:buNone/>
              <a:defRPr sz="1050"/>
            </a:lvl5pPr>
            <a:lvl6pPr indent="-228600" lvl="5" marL="2743200" algn="l">
              <a:lnSpc>
                <a:spcPct val="100000"/>
              </a:lnSpc>
              <a:spcBef>
                <a:spcPts val="210"/>
              </a:spcBef>
              <a:spcAft>
                <a:spcPts val="0"/>
              </a:spcAft>
              <a:buClr>
                <a:schemeClr val="dk1"/>
              </a:buClr>
              <a:buSzPts val="1050"/>
              <a:buFont typeface="Arial"/>
              <a:buNone/>
              <a:defRPr sz="1050"/>
            </a:lvl6pPr>
            <a:lvl7pPr indent="-228600" lvl="6" marL="3200400" algn="l">
              <a:lnSpc>
                <a:spcPct val="100000"/>
              </a:lnSpc>
              <a:spcBef>
                <a:spcPts val="210"/>
              </a:spcBef>
              <a:spcAft>
                <a:spcPts val="0"/>
              </a:spcAft>
              <a:buClr>
                <a:schemeClr val="dk1"/>
              </a:buClr>
              <a:buSzPts val="1050"/>
              <a:buFont typeface="Arial"/>
              <a:buNone/>
              <a:defRPr sz="1050"/>
            </a:lvl7pPr>
            <a:lvl8pPr indent="-228600" lvl="7" marL="3657600" algn="l">
              <a:lnSpc>
                <a:spcPct val="100000"/>
              </a:lnSpc>
              <a:spcBef>
                <a:spcPts val="210"/>
              </a:spcBef>
              <a:spcAft>
                <a:spcPts val="0"/>
              </a:spcAft>
              <a:buClr>
                <a:schemeClr val="dk1"/>
              </a:buClr>
              <a:buSzPts val="1050"/>
              <a:buFont typeface="Arial"/>
              <a:buNone/>
              <a:defRPr sz="1050"/>
            </a:lvl8pPr>
            <a:lvl9pPr indent="-228600" lvl="8" marL="4114800" algn="l">
              <a:lnSpc>
                <a:spcPct val="100000"/>
              </a:lnSpc>
              <a:spcBef>
                <a:spcPts val="210"/>
              </a:spcBef>
              <a:spcAft>
                <a:spcPts val="0"/>
              </a:spcAft>
              <a:buClr>
                <a:schemeClr val="dk1"/>
              </a:buClr>
              <a:buSzPts val="1050"/>
              <a:buFont typeface="Arial"/>
              <a:buNone/>
              <a:defRPr sz="1050"/>
            </a:lvl9pPr>
          </a:lstStyle>
          <a:p/>
        </p:txBody>
      </p:sp>
      <p:sp>
        <p:nvSpPr>
          <p:cNvPr id="34" name="Google Shape;34;p6"/>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6"/>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7"/>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39" name="Google Shape;39;p7"/>
          <p:cNvSpPr txBox="1"/>
          <p:nvPr>
            <p:ph idx="1" type="body"/>
          </p:nvPr>
        </p:nvSpPr>
        <p:spPr>
          <a:xfrm>
            <a:off x="2193927"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lnSpc>
                <a:spcPct val="100000"/>
              </a:lnSpc>
              <a:spcBef>
                <a:spcPts val="420"/>
              </a:spcBef>
              <a:spcAft>
                <a:spcPts val="0"/>
              </a:spcAft>
              <a:buClr>
                <a:schemeClr val="dk1"/>
              </a:buClr>
              <a:buSzPts val="2100"/>
              <a:buFont typeface="Arial"/>
              <a:buChar char="•"/>
              <a:defRPr sz="2100"/>
            </a:lvl1pPr>
            <a:lvl2pPr indent="-342900" lvl="1" marL="914400" algn="l">
              <a:lnSpc>
                <a:spcPct val="100000"/>
              </a:lnSpc>
              <a:spcBef>
                <a:spcPts val="360"/>
              </a:spcBef>
              <a:spcAft>
                <a:spcPts val="0"/>
              </a:spcAft>
              <a:buClr>
                <a:schemeClr val="dk1"/>
              </a:buClr>
              <a:buSzPts val="1800"/>
              <a:buFont typeface="Arial"/>
              <a:buChar char="–"/>
              <a:defRPr sz="1800"/>
            </a:lvl2pPr>
            <a:lvl3pPr indent="-323850" lvl="2" marL="1371600" algn="l">
              <a:lnSpc>
                <a:spcPct val="100000"/>
              </a:lnSpc>
              <a:spcBef>
                <a:spcPts val="300"/>
              </a:spcBef>
              <a:spcAft>
                <a:spcPts val="0"/>
              </a:spcAft>
              <a:buClr>
                <a:schemeClr val="dk1"/>
              </a:buClr>
              <a:buSzPts val="1500"/>
              <a:buFont typeface="Arial"/>
              <a:buChar char="•"/>
              <a:defRPr sz="1500"/>
            </a:lvl3pPr>
            <a:lvl4pPr indent="-314325" lvl="3" marL="1828800" algn="l">
              <a:lnSpc>
                <a:spcPct val="100000"/>
              </a:lnSpc>
              <a:spcBef>
                <a:spcPts val="270"/>
              </a:spcBef>
              <a:spcAft>
                <a:spcPts val="0"/>
              </a:spcAft>
              <a:buClr>
                <a:schemeClr val="dk1"/>
              </a:buClr>
              <a:buSzPts val="1350"/>
              <a:buFont typeface="Arial"/>
              <a:buChar char="–"/>
              <a:defRPr sz="1350"/>
            </a:lvl4pPr>
            <a:lvl5pPr indent="-314325" lvl="4" marL="2286000" algn="l">
              <a:lnSpc>
                <a:spcPct val="100000"/>
              </a:lnSpc>
              <a:spcBef>
                <a:spcPts val="270"/>
              </a:spcBef>
              <a:spcAft>
                <a:spcPts val="0"/>
              </a:spcAft>
              <a:buClr>
                <a:schemeClr val="dk1"/>
              </a:buClr>
              <a:buSzPts val="1350"/>
              <a:buFont typeface="Arial"/>
              <a:buChar char="»"/>
              <a:defRPr sz="1350"/>
            </a:lvl5pPr>
            <a:lvl6pPr indent="-314325" lvl="5" marL="2743200" algn="l">
              <a:lnSpc>
                <a:spcPct val="100000"/>
              </a:lnSpc>
              <a:spcBef>
                <a:spcPts val="270"/>
              </a:spcBef>
              <a:spcAft>
                <a:spcPts val="0"/>
              </a:spcAft>
              <a:buClr>
                <a:schemeClr val="dk1"/>
              </a:buClr>
              <a:buSzPts val="1350"/>
              <a:buFont typeface="Arial"/>
              <a:buChar char="»"/>
              <a:defRPr sz="1350"/>
            </a:lvl6pPr>
            <a:lvl7pPr indent="-314325" lvl="6" marL="3200400" algn="l">
              <a:lnSpc>
                <a:spcPct val="100000"/>
              </a:lnSpc>
              <a:spcBef>
                <a:spcPts val="270"/>
              </a:spcBef>
              <a:spcAft>
                <a:spcPts val="0"/>
              </a:spcAft>
              <a:buClr>
                <a:schemeClr val="dk1"/>
              </a:buClr>
              <a:buSzPts val="1350"/>
              <a:buFont typeface="Arial"/>
              <a:buChar char="»"/>
              <a:defRPr sz="1350"/>
            </a:lvl7pPr>
            <a:lvl8pPr indent="-314325" lvl="7" marL="3657600" algn="l">
              <a:lnSpc>
                <a:spcPct val="100000"/>
              </a:lnSpc>
              <a:spcBef>
                <a:spcPts val="270"/>
              </a:spcBef>
              <a:spcAft>
                <a:spcPts val="0"/>
              </a:spcAft>
              <a:buClr>
                <a:schemeClr val="dk1"/>
              </a:buClr>
              <a:buSzPts val="1350"/>
              <a:buFont typeface="Arial"/>
              <a:buChar char="»"/>
              <a:defRPr sz="1350"/>
            </a:lvl8pPr>
            <a:lvl9pPr indent="-314325" lvl="8" marL="4114800" algn="l">
              <a:lnSpc>
                <a:spcPct val="100000"/>
              </a:lnSpc>
              <a:spcBef>
                <a:spcPts val="270"/>
              </a:spcBef>
              <a:spcAft>
                <a:spcPts val="0"/>
              </a:spcAft>
              <a:buClr>
                <a:schemeClr val="dk1"/>
              </a:buClr>
              <a:buSzPts val="1350"/>
              <a:buFont typeface="Arial"/>
              <a:buChar char="»"/>
              <a:defRPr sz="1350"/>
            </a:lvl9pPr>
          </a:lstStyle>
          <a:p/>
        </p:txBody>
      </p:sp>
      <p:sp>
        <p:nvSpPr>
          <p:cNvPr id="40" name="Google Shape;40;p7"/>
          <p:cNvSpPr txBox="1"/>
          <p:nvPr>
            <p:ph idx="2" type="body"/>
          </p:nvPr>
        </p:nvSpPr>
        <p:spPr>
          <a:xfrm>
            <a:off x="22021803"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lnSpc>
                <a:spcPct val="100000"/>
              </a:lnSpc>
              <a:spcBef>
                <a:spcPts val="420"/>
              </a:spcBef>
              <a:spcAft>
                <a:spcPts val="0"/>
              </a:spcAft>
              <a:buClr>
                <a:schemeClr val="dk1"/>
              </a:buClr>
              <a:buSzPts val="2100"/>
              <a:buFont typeface="Arial"/>
              <a:buChar char="•"/>
              <a:defRPr sz="2100"/>
            </a:lvl1pPr>
            <a:lvl2pPr indent="-342900" lvl="1" marL="914400" algn="l">
              <a:lnSpc>
                <a:spcPct val="100000"/>
              </a:lnSpc>
              <a:spcBef>
                <a:spcPts val="360"/>
              </a:spcBef>
              <a:spcAft>
                <a:spcPts val="0"/>
              </a:spcAft>
              <a:buClr>
                <a:schemeClr val="dk1"/>
              </a:buClr>
              <a:buSzPts val="1800"/>
              <a:buFont typeface="Arial"/>
              <a:buChar char="–"/>
              <a:defRPr sz="1800"/>
            </a:lvl2pPr>
            <a:lvl3pPr indent="-323850" lvl="2" marL="1371600" algn="l">
              <a:lnSpc>
                <a:spcPct val="100000"/>
              </a:lnSpc>
              <a:spcBef>
                <a:spcPts val="300"/>
              </a:spcBef>
              <a:spcAft>
                <a:spcPts val="0"/>
              </a:spcAft>
              <a:buClr>
                <a:schemeClr val="dk1"/>
              </a:buClr>
              <a:buSzPts val="1500"/>
              <a:buFont typeface="Arial"/>
              <a:buChar char="•"/>
              <a:defRPr sz="1500"/>
            </a:lvl3pPr>
            <a:lvl4pPr indent="-314325" lvl="3" marL="1828800" algn="l">
              <a:lnSpc>
                <a:spcPct val="100000"/>
              </a:lnSpc>
              <a:spcBef>
                <a:spcPts val="270"/>
              </a:spcBef>
              <a:spcAft>
                <a:spcPts val="0"/>
              </a:spcAft>
              <a:buClr>
                <a:schemeClr val="dk1"/>
              </a:buClr>
              <a:buSzPts val="1350"/>
              <a:buFont typeface="Arial"/>
              <a:buChar char="–"/>
              <a:defRPr sz="1350"/>
            </a:lvl4pPr>
            <a:lvl5pPr indent="-314325" lvl="4" marL="2286000" algn="l">
              <a:lnSpc>
                <a:spcPct val="100000"/>
              </a:lnSpc>
              <a:spcBef>
                <a:spcPts val="270"/>
              </a:spcBef>
              <a:spcAft>
                <a:spcPts val="0"/>
              </a:spcAft>
              <a:buClr>
                <a:schemeClr val="dk1"/>
              </a:buClr>
              <a:buSzPts val="1350"/>
              <a:buFont typeface="Arial"/>
              <a:buChar char="»"/>
              <a:defRPr sz="1350"/>
            </a:lvl5pPr>
            <a:lvl6pPr indent="-314325" lvl="5" marL="2743200" algn="l">
              <a:lnSpc>
                <a:spcPct val="100000"/>
              </a:lnSpc>
              <a:spcBef>
                <a:spcPts val="270"/>
              </a:spcBef>
              <a:spcAft>
                <a:spcPts val="0"/>
              </a:spcAft>
              <a:buClr>
                <a:schemeClr val="dk1"/>
              </a:buClr>
              <a:buSzPts val="1350"/>
              <a:buFont typeface="Arial"/>
              <a:buChar char="»"/>
              <a:defRPr sz="1350"/>
            </a:lvl6pPr>
            <a:lvl7pPr indent="-314325" lvl="6" marL="3200400" algn="l">
              <a:lnSpc>
                <a:spcPct val="100000"/>
              </a:lnSpc>
              <a:spcBef>
                <a:spcPts val="270"/>
              </a:spcBef>
              <a:spcAft>
                <a:spcPts val="0"/>
              </a:spcAft>
              <a:buClr>
                <a:schemeClr val="dk1"/>
              </a:buClr>
              <a:buSzPts val="1350"/>
              <a:buFont typeface="Arial"/>
              <a:buChar char="»"/>
              <a:defRPr sz="1350"/>
            </a:lvl7pPr>
            <a:lvl8pPr indent="-314325" lvl="7" marL="3657600" algn="l">
              <a:lnSpc>
                <a:spcPct val="100000"/>
              </a:lnSpc>
              <a:spcBef>
                <a:spcPts val="270"/>
              </a:spcBef>
              <a:spcAft>
                <a:spcPts val="0"/>
              </a:spcAft>
              <a:buClr>
                <a:schemeClr val="dk1"/>
              </a:buClr>
              <a:buSzPts val="1350"/>
              <a:buFont typeface="Arial"/>
              <a:buChar char="»"/>
              <a:defRPr sz="1350"/>
            </a:lvl8pPr>
            <a:lvl9pPr indent="-314325" lvl="8" marL="4114800" algn="l">
              <a:lnSpc>
                <a:spcPct val="100000"/>
              </a:lnSpc>
              <a:spcBef>
                <a:spcPts val="270"/>
              </a:spcBef>
              <a:spcAft>
                <a:spcPts val="0"/>
              </a:spcAft>
              <a:buClr>
                <a:schemeClr val="dk1"/>
              </a:buClr>
              <a:buSzPts val="1350"/>
              <a:buFont typeface="Arial"/>
              <a:buChar char="»"/>
              <a:defRPr sz="1350"/>
            </a:lvl9pPr>
          </a:lstStyle>
          <a:p/>
        </p:txBody>
      </p:sp>
      <p:sp>
        <p:nvSpPr>
          <p:cNvPr id="41" name="Google Shape;41;p7"/>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7"/>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8"/>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6" name="Google Shape;46;p8"/>
          <p:cNvSpPr txBox="1"/>
          <p:nvPr>
            <p:ph idx="1" type="body"/>
          </p:nvPr>
        </p:nvSpPr>
        <p:spPr>
          <a:xfrm>
            <a:off x="2193925" y="7368989"/>
            <a:ext cx="19392902" cy="3070972"/>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360"/>
              </a:spcBef>
              <a:spcAft>
                <a:spcPts val="0"/>
              </a:spcAft>
              <a:buClr>
                <a:schemeClr val="dk1"/>
              </a:buClr>
              <a:buSzPts val="1800"/>
              <a:buFont typeface="Arial"/>
              <a:buNone/>
              <a:defRPr b="1" sz="1800"/>
            </a:lvl1pPr>
            <a:lvl2pPr indent="-228600" lvl="1" marL="914400" algn="l">
              <a:lnSpc>
                <a:spcPct val="100000"/>
              </a:lnSpc>
              <a:spcBef>
                <a:spcPts val="300"/>
              </a:spcBef>
              <a:spcAft>
                <a:spcPts val="0"/>
              </a:spcAft>
              <a:buClr>
                <a:schemeClr val="dk1"/>
              </a:buClr>
              <a:buSzPts val="1500"/>
              <a:buFont typeface="Arial"/>
              <a:buNone/>
              <a:defRPr b="1" sz="1500"/>
            </a:lvl2pPr>
            <a:lvl3pPr indent="-228600" lvl="2" marL="1371600" algn="l">
              <a:lnSpc>
                <a:spcPct val="100000"/>
              </a:lnSpc>
              <a:spcBef>
                <a:spcPts val="270"/>
              </a:spcBef>
              <a:spcAft>
                <a:spcPts val="0"/>
              </a:spcAft>
              <a:buClr>
                <a:schemeClr val="dk1"/>
              </a:buClr>
              <a:buSzPts val="1350"/>
              <a:buFont typeface="Arial"/>
              <a:buNone/>
              <a:defRPr b="1" sz="1350"/>
            </a:lvl3pPr>
            <a:lvl4pPr indent="-228600" lvl="3" marL="1828800" algn="l">
              <a:lnSpc>
                <a:spcPct val="100000"/>
              </a:lnSpc>
              <a:spcBef>
                <a:spcPts val="240"/>
              </a:spcBef>
              <a:spcAft>
                <a:spcPts val="0"/>
              </a:spcAft>
              <a:buClr>
                <a:schemeClr val="dk1"/>
              </a:buClr>
              <a:buSzPts val="1200"/>
              <a:buFont typeface="Arial"/>
              <a:buNone/>
              <a:defRPr b="1" sz="1200"/>
            </a:lvl4pPr>
            <a:lvl5pPr indent="-228600" lvl="4" marL="2286000" algn="l">
              <a:lnSpc>
                <a:spcPct val="100000"/>
              </a:lnSpc>
              <a:spcBef>
                <a:spcPts val="240"/>
              </a:spcBef>
              <a:spcAft>
                <a:spcPts val="0"/>
              </a:spcAft>
              <a:buClr>
                <a:schemeClr val="dk1"/>
              </a:buClr>
              <a:buSzPts val="1200"/>
              <a:buFont typeface="Arial"/>
              <a:buNone/>
              <a:defRPr b="1" sz="1200"/>
            </a:lvl5pPr>
            <a:lvl6pPr indent="-228600" lvl="5" marL="2743200" algn="l">
              <a:lnSpc>
                <a:spcPct val="100000"/>
              </a:lnSpc>
              <a:spcBef>
                <a:spcPts val="240"/>
              </a:spcBef>
              <a:spcAft>
                <a:spcPts val="0"/>
              </a:spcAft>
              <a:buClr>
                <a:schemeClr val="dk1"/>
              </a:buClr>
              <a:buSzPts val="1200"/>
              <a:buFont typeface="Arial"/>
              <a:buNone/>
              <a:defRPr b="1" sz="1200"/>
            </a:lvl6pPr>
            <a:lvl7pPr indent="-228600" lvl="6" marL="3200400" algn="l">
              <a:lnSpc>
                <a:spcPct val="100000"/>
              </a:lnSpc>
              <a:spcBef>
                <a:spcPts val="240"/>
              </a:spcBef>
              <a:spcAft>
                <a:spcPts val="0"/>
              </a:spcAft>
              <a:buClr>
                <a:schemeClr val="dk1"/>
              </a:buClr>
              <a:buSzPts val="1200"/>
              <a:buFont typeface="Arial"/>
              <a:buNone/>
              <a:defRPr b="1" sz="1200"/>
            </a:lvl7pPr>
            <a:lvl8pPr indent="-228600" lvl="7" marL="3657600" algn="l">
              <a:lnSpc>
                <a:spcPct val="100000"/>
              </a:lnSpc>
              <a:spcBef>
                <a:spcPts val="240"/>
              </a:spcBef>
              <a:spcAft>
                <a:spcPts val="0"/>
              </a:spcAft>
              <a:buClr>
                <a:schemeClr val="dk1"/>
              </a:buClr>
              <a:buSzPts val="1200"/>
              <a:buFont typeface="Arial"/>
              <a:buNone/>
              <a:defRPr b="1" sz="1200"/>
            </a:lvl8pPr>
            <a:lvl9pPr indent="-228600" lvl="8" marL="4114800" algn="l">
              <a:lnSpc>
                <a:spcPct val="100000"/>
              </a:lnSpc>
              <a:spcBef>
                <a:spcPts val="240"/>
              </a:spcBef>
              <a:spcAft>
                <a:spcPts val="0"/>
              </a:spcAft>
              <a:buClr>
                <a:schemeClr val="dk1"/>
              </a:buClr>
              <a:buSzPts val="1200"/>
              <a:buFont typeface="Arial"/>
              <a:buNone/>
              <a:defRPr b="1" sz="1200"/>
            </a:lvl9pPr>
          </a:lstStyle>
          <a:p/>
        </p:txBody>
      </p:sp>
      <p:sp>
        <p:nvSpPr>
          <p:cNvPr id="47" name="Google Shape;47;p8"/>
          <p:cNvSpPr txBox="1"/>
          <p:nvPr>
            <p:ph idx="2" type="body"/>
          </p:nvPr>
        </p:nvSpPr>
        <p:spPr>
          <a:xfrm>
            <a:off x="2193925" y="10439962"/>
            <a:ext cx="19392902" cy="18965395"/>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Font typeface="Arial"/>
              <a:buChar char="•"/>
              <a:defRPr sz="1800"/>
            </a:lvl1pPr>
            <a:lvl2pPr indent="-323850" lvl="1" marL="914400" algn="l">
              <a:lnSpc>
                <a:spcPct val="100000"/>
              </a:lnSpc>
              <a:spcBef>
                <a:spcPts val="300"/>
              </a:spcBef>
              <a:spcAft>
                <a:spcPts val="0"/>
              </a:spcAft>
              <a:buClr>
                <a:schemeClr val="dk1"/>
              </a:buClr>
              <a:buSzPts val="1500"/>
              <a:buFont typeface="Arial"/>
              <a:buChar char="–"/>
              <a:defRPr sz="1500"/>
            </a:lvl2pPr>
            <a:lvl3pPr indent="-314325" lvl="2" marL="1371600" algn="l">
              <a:lnSpc>
                <a:spcPct val="100000"/>
              </a:lnSpc>
              <a:spcBef>
                <a:spcPts val="270"/>
              </a:spcBef>
              <a:spcAft>
                <a:spcPts val="0"/>
              </a:spcAft>
              <a:buClr>
                <a:schemeClr val="dk1"/>
              </a:buClr>
              <a:buSzPts val="1350"/>
              <a:buFont typeface="Arial"/>
              <a:buChar char="•"/>
              <a:defRPr sz="1350"/>
            </a:lvl3pPr>
            <a:lvl4pPr indent="-304800" lvl="3" marL="1828800" algn="l">
              <a:lnSpc>
                <a:spcPct val="100000"/>
              </a:lnSpc>
              <a:spcBef>
                <a:spcPts val="240"/>
              </a:spcBef>
              <a:spcAft>
                <a:spcPts val="0"/>
              </a:spcAft>
              <a:buClr>
                <a:schemeClr val="dk1"/>
              </a:buClr>
              <a:buSzPts val="1200"/>
              <a:buFont typeface="Arial"/>
              <a:buChar char="–"/>
              <a:defRPr sz="1200"/>
            </a:lvl4pPr>
            <a:lvl5pPr indent="-304800" lvl="4" marL="2286000" algn="l">
              <a:lnSpc>
                <a:spcPct val="100000"/>
              </a:lnSpc>
              <a:spcBef>
                <a:spcPts val="240"/>
              </a:spcBef>
              <a:spcAft>
                <a:spcPts val="0"/>
              </a:spcAft>
              <a:buClr>
                <a:schemeClr val="dk1"/>
              </a:buClr>
              <a:buSzPts val="1200"/>
              <a:buFont typeface="Arial"/>
              <a:buChar char="»"/>
              <a:defRPr sz="1200"/>
            </a:lvl5pPr>
            <a:lvl6pPr indent="-304800" lvl="5" marL="2743200" algn="l">
              <a:lnSpc>
                <a:spcPct val="100000"/>
              </a:lnSpc>
              <a:spcBef>
                <a:spcPts val="240"/>
              </a:spcBef>
              <a:spcAft>
                <a:spcPts val="0"/>
              </a:spcAft>
              <a:buClr>
                <a:schemeClr val="dk1"/>
              </a:buClr>
              <a:buSzPts val="1200"/>
              <a:buFont typeface="Arial"/>
              <a:buChar char="»"/>
              <a:defRPr sz="1200"/>
            </a:lvl6pPr>
            <a:lvl7pPr indent="-304800" lvl="6" marL="3200400" algn="l">
              <a:lnSpc>
                <a:spcPct val="100000"/>
              </a:lnSpc>
              <a:spcBef>
                <a:spcPts val="240"/>
              </a:spcBef>
              <a:spcAft>
                <a:spcPts val="0"/>
              </a:spcAft>
              <a:buClr>
                <a:schemeClr val="dk1"/>
              </a:buClr>
              <a:buSzPts val="1200"/>
              <a:buFont typeface="Arial"/>
              <a:buChar char="»"/>
              <a:defRPr sz="1200"/>
            </a:lvl7pPr>
            <a:lvl8pPr indent="-304800" lvl="7" marL="3657600" algn="l">
              <a:lnSpc>
                <a:spcPct val="100000"/>
              </a:lnSpc>
              <a:spcBef>
                <a:spcPts val="240"/>
              </a:spcBef>
              <a:spcAft>
                <a:spcPts val="0"/>
              </a:spcAft>
              <a:buClr>
                <a:schemeClr val="dk1"/>
              </a:buClr>
              <a:buSzPts val="1200"/>
              <a:buFont typeface="Arial"/>
              <a:buChar char="»"/>
              <a:defRPr sz="1200"/>
            </a:lvl8pPr>
            <a:lvl9pPr indent="-304800" lvl="8" marL="4114800" algn="l">
              <a:lnSpc>
                <a:spcPct val="100000"/>
              </a:lnSpc>
              <a:spcBef>
                <a:spcPts val="240"/>
              </a:spcBef>
              <a:spcAft>
                <a:spcPts val="0"/>
              </a:spcAft>
              <a:buClr>
                <a:schemeClr val="dk1"/>
              </a:buClr>
              <a:buSzPts val="1200"/>
              <a:buFont typeface="Arial"/>
              <a:buChar char="»"/>
              <a:defRPr sz="1200"/>
            </a:lvl9pPr>
          </a:lstStyle>
          <a:p/>
        </p:txBody>
      </p:sp>
      <p:sp>
        <p:nvSpPr>
          <p:cNvPr id="48" name="Google Shape;48;p8"/>
          <p:cNvSpPr txBox="1"/>
          <p:nvPr>
            <p:ph idx="3" type="body"/>
          </p:nvPr>
        </p:nvSpPr>
        <p:spPr>
          <a:xfrm>
            <a:off x="22296438" y="7368989"/>
            <a:ext cx="19400837" cy="3070972"/>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360"/>
              </a:spcBef>
              <a:spcAft>
                <a:spcPts val="0"/>
              </a:spcAft>
              <a:buClr>
                <a:schemeClr val="dk1"/>
              </a:buClr>
              <a:buSzPts val="1800"/>
              <a:buFont typeface="Arial"/>
              <a:buNone/>
              <a:defRPr b="1" sz="1800"/>
            </a:lvl1pPr>
            <a:lvl2pPr indent="-228600" lvl="1" marL="914400" algn="l">
              <a:lnSpc>
                <a:spcPct val="100000"/>
              </a:lnSpc>
              <a:spcBef>
                <a:spcPts val="300"/>
              </a:spcBef>
              <a:spcAft>
                <a:spcPts val="0"/>
              </a:spcAft>
              <a:buClr>
                <a:schemeClr val="dk1"/>
              </a:buClr>
              <a:buSzPts val="1500"/>
              <a:buFont typeface="Arial"/>
              <a:buNone/>
              <a:defRPr b="1" sz="1500"/>
            </a:lvl2pPr>
            <a:lvl3pPr indent="-228600" lvl="2" marL="1371600" algn="l">
              <a:lnSpc>
                <a:spcPct val="100000"/>
              </a:lnSpc>
              <a:spcBef>
                <a:spcPts val="270"/>
              </a:spcBef>
              <a:spcAft>
                <a:spcPts val="0"/>
              </a:spcAft>
              <a:buClr>
                <a:schemeClr val="dk1"/>
              </a:buClr>
              <a:buSzPts val="1350"/>
              <a:buFont typeface="Arial"/>
              <a:buNone/>
              <a:defRPr b="1" sz="1350"/>
            </a:lvl3pPr>
            <a:lvl4pPr indent="-228600" lvl="3" marL="1828800" algn="l">
              <a:lnSpc>
                <a:spcPct val="100000"/>
              </a:lnSpc>
              <a:spcBef>
                <a:spcPts val="240"/>
              </a:spcBef>
              <a:spcAft>
                <a:spcPts val="0"/>
              </a:spcAft>
              <a:buClr>
                <a:schemeClr val="dk1"/>
              </a:buClr>
              <a:buSzPts val="1200"/>
              <a:buFont typeface="Arial"/>
              <a:buNone/>
              <a:defRPr b="1" sz="1200"/>
            </a:lvl4pPr>
            <a:lvl5pPr indent="-228600" lvl="4" marL="2286000" algn="l">
              <a:lnSpc>
                <a:spcPct val="100000"/>
              </a:lnSpc>
              <a:spcBef>
                <a:spcPts val="240"/>
              </a:spcBef>
              <a:spcAft>
                <a:spcPts val="0"/>
              </a:spcAft>
              <a:buClr>
                <a:schemeClr val="dk1"/>
              </a:buClr>
              <a:buSzPts val="1200"/>
              <a:buFont typeface="Arial"/>
              <a:buNone/>
              <a:defRPr b="1" sz="1200"/>
            </a:lvl5pPr>
            <a:lvl6pPr indent="-228600" lvl="5" marL="2743200" algn="l">
              <a:lnSpc>
                <a:spcPct val="100000"/>
              </a:lnSpc>
              <a:spcBef>
                <a:spcPts val="240"/>
              </a:spcBef>
              <a:spcAft>
                <a:spcPts val="0"/>
              </a:spcAft>
              <a:buClr>
                <a:schemeClr val="dk1"/>
              </a:buClr>
              <a:buSzPts val="1200"/>
              <a:buFont typeface="Arial"/>
              <a:buNone/>
              <a:defRPr b="1" sz="1200"/>
            </a:lvl6pPr>
            <a:lvl7pPr indent="-228600" lvl="6" marL="3200400" algn="l">
              <a:lnSpc>
                <a:spcPct val="100000"/>
              </a:lnSpc>
              <a:spcBef>
                <a:spcPts val="240"/>
              </a:spcBef>
              <a:spcAft>
                <a:spcPts val="0"/>
              </a:spcAft>
              <a:buClr>
                <a:schemeClr val="dk1"/>
              </a:buClr>
              <a:buSzPts val="1200"/>
              <a:buFont typeface="Arial"/>
              <a:buNone/>
              <a:defRPr b="1" sz="1200"/>
            </a:lvl7pPr>
            <a:lvl8pPr indent="-228600" lvl="7" marL="3657600" algn="l">
              <a:lnSpc>
                <a:spcPct val="100000"/>
              </a:lnSpc>
              <a:spcBef>
                <a:spcPts val="240"/>
              </a:spcBef>
              <a:spcAft>
                <a:spcPts val="0"/>
              </a:spcAft>
              <a:buClr>
                <a:schemeClr val="dk1"/>
              </a:buClr>
              <a:buSzPts val="1200"/>
              <a:buFont typeface="Arial"/>
              <a:buNone/>
              <a:defRPr b="1" sz="1200"/>
            </a:lvl8pPr>
            <a:lvl9pPr indent="-228600" lvl="8" marL="4114800" algn="l">
              <a:lnSpc>
                <a:spcPct val="100000"/>
              </a:lnSpc>
              <a:spcBef>
                <a:spcPts val="240"/>
              </a:spcBef>
              <a:spcAft>
                <a:spcPts val="0"/>
              </a:spcAft>
              <a:buClr>
                <a:schemeClr val="dk1"/>
              </a:buClr>
              <a:buSzPts val="1200"/>
              <a:buFont typeface="Arial"/>
              <a:buNone/>
              <a:defRPr b="1" sz="1200"/>
            </a:lvl9pPr>
          </a:lstStyle>
          <a:p/>
        </p:txBody>
      </p:sp>
      <p:sp>
        <p:nvSpPr>
          <p:cNvPr id="49" name="Google Shape;49;p8"/>
          <p:cNvSpPr txBox="1"/>
          <p:nvPr>
            <p:ph idx="4" type="body"/>
          </p:nvPr>
        </p:nvSpPr>
        <p:spPr>
          <a:xfrm>
            <a:off x="22296438" y="10439962"/>
            <a:ext cx="19400837" cy="18965395"/>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Font typeface="Arial"/>
              <a:buChar char="•"/>
              <a:defRPr sz="1800"/>
            </a:lvl1pPr>
            <a:lvl2pPr indent="-323850" lvl="1" marL="914400" algn="l">
              <a:lnSpc>
                <a:spcPct val="100000"/>
              </a:lnSpc>
              <a:spcBef>
                <a:spcPts val="300"/>
              </a:spcBef>
              <a:spcAft>
                <a:spcPts val="0"/>
              </a:spcAft>
              <a:buClr>
                <a:schemeClr val="dk1"/>
              </a:buClr>
              <a:buSzPts val="1500"/>
              <a:buFont typeface="Arial"/>
              <a:buChar char="–"/>
              <a:defRPr sz="1500"/>
            </a:lvl2pPr>
            <a:lvl3pPr indent="-314325" lvl="2" marL="1371600" algn="l">
              <a:lnSpc>
                <a:spcPct val="100000"/>
              </a:lnSpc>
              <a:spcBef>
                <a:spcPts val="270"/>
              </a:spcBef>
              <a:spcAft>
                <a:spcPts val="0"/>
              </a:spcAft>
              <a:buClr>
                <a:schemeClr val="dk1"/>
              </a:buClr>
              <a:buSzPts val="1350"/>
              <a:buFont typeface="Arial"/>
              <a:buChar char="•"/>
              <a:defRPr sz="1350"/>
            </a:lvl3pPr>
            <a:lvl4pPr indent="-304800" lvl="3" marL="1828800" algn="l">
              <a:lnSpc>
                <a:spcPct val="100000"/>
              </a:lnSpc>
              <a:spcBef>
                <a:spcPts val="240"/>
              </a:spcBef>
              <a:spcAft>
                <a:spcPts val="0"/>
              </a:spcAft>
              <a:buClr>
                <a:schemeClr val="dk1"/>
              </a:buClr>
              <a:buSzPts val="1200"/>
              <a:buFont typeface="Arial"/>
              <a:buChar char="–"/>
              <a:defRPr sz="1200"/>
            </a:lvl4pPr>
            <a:lvl5pPr indent="-304800" lvl="4" marL="2286000" algn="l">
              <a:lnSpc>
                <a:spcPct val="100000"/>
              </a:lnSpc>
              <a:spcBef>
                <a:spcPts val="240"/>
              </a:spcBef>
              <a:spcAft>
                <a:spcPts val="0"/>
              </a:spcAft>
              <a:buClr>
                <a:schemeClr val="dk1"/>
              </a:buClr>
              <a:buSzPts val="1200"/>
              <a:buFont typeface="Arial"/>
              <a:buChar char="»"/>
              <a:defRPr sz="1200"/>
            </a:lvl5pPr>
            <a:lvl6pPr indent="-304800" lvl="5" marL="2743200" algn="l">
              <a:lnSpc>
                <a:spcPct val="100000"/>
              </a:lnSpc>
              <a:spcBef>
                <a:spcPts val="240"/>
              </a:spcBef>
              <a:spcAft>
                <a:spcPts val="0"/>
              </a:spcAft>
              <a:buClr>
                <a:schemeClr val="dk1"/>
              </a:buClr>
              <a:buSzPts val="1200"/>
              <a:buFont typeface="Arial"/>
              <a:buChar char="»"/>
              <a:defRPr sz="1200"/>
            </a:lvl6pPr>
            <a:lvl7pPr indent="-304800" lvl="6" marL="3200400" algn="l">
              <a:lnSpc>
                <a:spcPct val="100000"/>
              </a:lnSpc>
              <a:spcBef>
                <a:spcPts val="240"/>
              </a:spcBef>
              <a:spcAft>
                <a:spcPts val="0"/>
              </a:spcAft>
              <a:buClr>
                <a:schemeClr val="dk1"/>
              </a:buClr>
              <a:buSzPts val="1200"/>
              <a:buFont typeface="Arial"/>
              <a:buChar char="»"/>
              <a:defRPr sz="1200"/>
            </a:lvl7pPr>
            <a:lvl8pPr indent="-304800" lvl="7" marL="3657600" algn="l">
              <a:lnSpc>
                <a:spcPct val="100000"/>
              </a:lnSpc>
              <a:spcBef>
                <a:spcPts val="240"/>
              </a:spcBef>
              <a:spcAft>
                <a:spcPts val="0"/>
              </a:spcAft>
              <a:buClr>
                <a:schemeClr val="dk1"/>
              </a:buClr>
              <a:buSzPts val="1200"/>
              <a:buFont typeface="Arial"/>
              <a:buChar char="»"/>
              <a:defRPr sz="1200"/>
            </a:lvl8pPr>
            <a:lvl9pPr indent="-304800" lvl="8" marL="4114800" algn="l">
              <a:lnSpc>
                <a:spcPct val="100000"/>
              </a:lnSpc>
              <a:spcBef>
                <a:spcPts val="240"/>
              </a:spcBef>
              <a:spcAft>
                <a:spcPts val="0"/>
              </a:spcAft>
              <a:buClr>
                <a:schemeClr val="dk1"/>
              </a:buClr>
              <a:buSzPts val="1200"/>
              <a:buFont typeface="Arial"/>
              <a:buChar char="»"/>
              <a:defRPr sz="1200"/>
            </a:lvl9pPr>
          </a:lstStyle>
          <a:p/>
        </p:txBody>
      </p:sp>
      <p:sp>
        <p:nvSpPr>
          <p:cNvPr id="50" name="Google Shape;50;p8"/>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8"/>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8"/>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9"/>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55" name="Google Shape;55;p9"/>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9"/>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10"/>
          <p:cNvSpPr txBox="1"/>
          <p:nvPr>
            <p:ph type="title"/>
          </p:nvPr>
        </p:nvSpPr>
        <p:spPr>
          <a:xfrm>
            <a:off x="2193926" y="1311088"/>
            <a:ext cx="14439902" cy="5577168"/>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15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0" name="Google Shape;60;p10"/>
          <p:cNvSpPr txBox="1"/>
          <p:nvPr>
            <p:ph idx="1" type="body"/>
          </p:nvPr>
        </p:nvSpPr>
        <p:spPr>
          <a:xfrm>
            <a:off x="17160873" y="1311088"/>
            <a:ext cx="24536399" cy="28094267"/>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61950" lvl="1" marL="914400" algn="l">
              <a:lnSpc>
                <a:spcPct val="100000"/>
              </a:lnSpc>
              <a:spcBef>
                <a:spcPts val="420"/>
              </a:spcBef>
              <a:spcAft>
                <a:spcPts val="0"/>
              </a:spcAft>
              <a:buClr>
                <a:schemeClr val="dk1"/>
              </a:buClr>
              <a:buSzPts val="2100"/>
              <a:buFont typeface="Arial"/>
              <a:buChar char="–"/>
              <a:defRPr sz="2100"/>
            </a:lvl2pPr>
            <a:lvl3pPr indent="-342900" lvl="2" marL="1371600" algn="l">
              <a:lnSpc>
                <a:spcPct val="100000"/>
              </a:lnSpc>
              <a:spcBef>
                <a:spcPts val="360"/>
              </a:spcBef>
              <a:spcAft>
                <a:spcPts val="0"/>
              </a:spcAft>
              <a:buClr>
                <a:schemeClr val="dk1"/>
              </a:buClr>
              <a:buSzPts val="1800"/>
              <a:buFont typeface="Arial"/>
              <a:buChar char="•"/>
              <a:defRPr sz="1800"/>
            </a:lvl3pPr>
            <a:lvl4pPr indent="-323850" lvl="3" marL="1828800" algn="l">
              <a:lnSpc>
                <a:spcPct val="100000"/>
              </a:lnSpc>
              <a:spcBef>
                <a:spcPts val="300"/>
              </a:spcBef>
              <a:spcAft>
                <a:spcPts val="0"/>
              </a:spcAft>
              <a:buClr>
                <a:schemeClr val="dk1"/>
              </a:buClr>
              <a:buSzPts val="1500"/>
              <a:buFont typeface="Arial"/>
              <a:buChar char="–"/>
              <a:defRPr sz="1500"/>
            </a:lvl4pPr>
            <a:lvl5pPr indent="-323850" lvl="4" marL="2286000" algn="l">
              <a:lnSpc>
                <a:spcPct val="100000"/>
              </a:lnSpc>
              <a:spcBef>
                <a:spcPts val="300"/>
              </a:spcBef>
              <a:spcAft>
                <a:spcPts val="0"/>
              </a:spcAft>
              <a:buClr>
                <a:schemeClr val="dk1"/>
              </a:buClr>
              <a:buSzPts val="1500"/>
              <a:buFont typeface="Arial"/>
              <a:buChar char="»"/>
              <a:defRPr sz="1500"/>
            </a:lvl5pPr>
            <a:lvl6pPr indent="-323850" lvl="5" marL="2743200" algn="l">
              <a:lnSpc>
                <a:spcPct val="100000"/>
              </a:lnSpc>
              <a:spcBef>
                <a:spcPts val="300"/>
              </a:spcBef>
              <a:spcAft>
                <a:spcPts val="0"/>
              </a:spcAft>
              <a:buClr>
                <a:schemeClr val="dk1"/>
              </a:buClr>
              <a:buSzPts val="1500"/>
              <a:buFont typeface="Arial"/>
              <a:buChar char="»"/>
              <a:defRPr sz="1500"/>
            </a:lvl6pPr>
            <a:lvl7pPr indent="-323850" lvl="6" marL="3200400" algn="l">
              <a:lnSpc>
                <a:spcPct val="100000"/>
              </a:lnSpc>
              <a:spcBef>
                <a:spcPts val="300"/>
              </a:spcBef>
              <a:spcAft>
                <a:spcPts val="0"/>
              </a:spcAft>
              <a:buClr>
                <a:schemeClr val="dk1"/>
              </a:buClr>
              <a:buSzPts val="1500"/>
              <a:buFont typeface="Arial"/>
              <a:buChar char="»"/>
              <a:defRPr sz="1500"/>
            </a:lvl7pPr>
            <a:lvl8pPr indent="-323850" lvl="7" marL="3657600" algn="l">
              <a:lnSpc>
                <a:spcPct val="100000"/>
              </a:lnSpc>
              <a:spcBef>
                <a:spcPts val="300"/>
              </a:spcBef>
              <a:spcAft>
                <a:spcPts val="0"/>
              </a:spcAft>
              <a:buClr>
                <a:schemeClr val="dk1"/>
              </a:buClr>
              <a:buSzPts val="1500"/>
              <a:buFont typeface="Arial"/>
              <a:buChar char="»"/>
              <a:defRPr sz="1500"/>
            </a:lvl8pPr>
            <a:lvl9pPr indent="-323850" lvl="8" marL="4114800" algn="l">
              <a:lnSpc>
                <a:spcPct val="100000"/>
              </a:lnSpc>
              <a:spcBef>
                <a:spcPts val="300"/>
              </a:spcBef>
              <a:spcAft>
                <a:spcPts val="0"/>
              </a:spcAft>
              <a:buClr>
                <a:schemeClr val="dk1"/>
              </a:buClr>
              <a:buSzPts val="1500"/>
              <a:buFont typeface="Arial"/>
              <a:buChar char="»"/>
              <a:defRPr sz="1500"/>
            </a:lvl9pPr>
          </a:lstStyle>
          <a:p/>
        </p:txBody>
      </p:sp>
      <p:sp>
        <p:nvSpPr>
          <p:cNvPr id="61" name="Google Shape;61;p10"/>
          <p:cNvSpPr txBox="1"/>
          <p:nvPr>
            <p:ph idx="2" type="body"/>
          </p:nvPr>
        </p:nvSpPr>
        <p:spPr>
          <a:xfrm>
            <a:off x="2193926" y="6888255"/>
            <a:ext cx="14439902" cy="22517100"/>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10"/>
              </a:spcBef>
              <a:spcAft>
                <a:spcPts val="0"/>
              </a:spcAft>
              <a:buClr>
                <a:schemeClr val="dk1"/>
              </a:buClr>
              <a:buSzPts val="1050"/>
              <a:buFont typeface="Arial"/>
              <a:buNone/>
              <a:defRPr sz="1050"/>
            </a:lvl1pPr>
            <a:lvl2pPr indent="-228600" lvl="1" marL="914400" algn="l">
              <a:lnSpc>
                <a:spcPct val="100000"/>
              </a:lnSpc>
              <a:spcBef>
                <a:spcPts val="180"/>
              </a:spcBef>
              <a:spcAft>
                <a:spcPts val="0"/>
              </a:spcAft>
              <a:buClr>
                <a:schemeClr val="dk1"/>
              </a:buClr>
              <a:buSzPts val="900"/>
              <a:buFont typeface="Arial"/>
              <a:buNone/>
              <a:defRPr sz="900"/>
            </a:lvl2pPr>
            <a:lvl3pPr indent="-228600" lvl="2" marL="1371600" algn="l">
              <a:lnSpc>
                <a:spcPct val="100000"/>
              </a:lnSpc>
              <a:spcBef>
                <a:spcPts val="150"/>
              </a:spcBef>
              <a:spcAft>
                <a:spcPts val="0"/>
              </a:spcAft>
              <a:buClr>
                <a:schemeClr val="dk1"/>
              </a:buClr>
              <a:buSzPts val="750"/>
              <a:buFont typeface="Arial"/>
              <a:buNone/>
              <a:defRPr sz="750"/>
            </a:lvl3pPr>
            <a:lvl4pPr indent="-228600" lvl="3" marL="1828800" algn="l">
              <a:lnSpc>
                <a:spcPct val="100000"/>
              </a:lnSpc>
              <a:spcBef>
                <a:spcPts val="135"/>
              </a:spcBef>
              <a:spcAft>
                <a:spcPts val="0"/>
              </a:spcAft>
              <a:buClr>
                <a:schemeClr val="dk1"/>
              </a:buClr>
              <a:buSzPts val="675"/>
              <a:buFont typeface="Arial"/>
              <a:buNone/>
              <a:defRPr sz="675"/>
            </a:lvl4pPr>
            <a:lvl5pPr indent="-228600" lvl="4" marL="2286000" algn="l">
              <a:lnSpc>
                <a:spcPct val="100000"/>
              </a:lnSpc>
              <a:spcBef>
                <a:spcPts val="135"/>
              </a:spcBef>
              <a:spcAft>
                <a:spcPts val="0"/>
              </a:spcAft>
              <a:buClr>
                <a:schemeClr val="dk1"/>
              </a:buClr>
              <a:buSzPts val="675"/>
              <a:buFont typeface="Arial"/>
              <a:buNone/>
              <a:defRPr sz="675"/>
            </a:lvl5pPr>
            <a:lvl6pPr indent="-228600" lvl="5" marL="2743200" algn="l">
              <a:lnSpc>
                <a:spcPct val="100000"/>
              </a:lnSpc>
              <a:spcBef>
                <a:spcPts val="135"/>
              </a:spcBef>
              <a:spcAft>
                <a:spcPts val="0"/>
              </a:spcAft>
              <a:buClr>
                <a:schemeClr val="dk1"/>
              </a:buClr>
              <a:buSzPts val="675"/>
              <a:buFont typeface="Arial"/>
              <a:buNone/>
              <a:defRPr sz="675"/>
            </a:lvl6pPr>
            <a:lvl7pPr indent="-228600" lvl="6" marL="3200400" algn="l">
              <a:lnSpc>
                <a:spcPct val="100000"/>
              </a:lnSpc>
              <a:spcBef>
                <a:spcPts val="135"/>
              </a:spcBef>
              <a:spcAft>
                <a:spcPts val="0"/>
              </a:spcAft>
              <a:buClr>
                <a:schemeClr val="dk1"/>
              </a:buClr>
              <a:buSzPts val="675"/>
              <a:buFont typeface="Arial"/>
              <a:buNone/>
              <a:defRPr sz="675"/>
            </a:lvl7pPr>
            <a:lvl8pPr indent="-228600" lvl="7" marL="3657600" algn="l">
              <a:lnSpc>
                <a:spcPct val="100000"/>
              </a:lnSpc>
              <a:spcBef>
                <a:spcPts val="135"/>
              </a:spcBef>
              <a:spcAft>
                <a:spcPts val="0"/>
              </a:spcAft>
              <a:buClr>
                <a:schemeClr val="dk1"/>
              </a:buClr>
              <a:buSzPts val="675"/>
              <a:buFont typeface="Arial"/>
              <a:buNone/>
              <a:defRPr sz="675"/>
            </a:lvl8pPr>
            <a:lvl9pPr indent="-228600" lvl="8" marL="4114800" algn="l">
              <a:lnSpc>
                <a:spcPct val="100000"/>
              </a:lnSpc>
              <a:spcBef>
                <a:spcPts val="135"/>
              </a:spcBef>
              <a:spcAft>
                <a:spcPts val="0"/>
              </a:spcAft>
              <a:buClr>
                <a:schemeClr val="dk1"/>
              </a:buClr>
              <a:buSzPts val="675"/>
              <a:buFont typeface="Arial"/>
              <a:buNone/>
              <a:defRPr sz="675"/>
            </a:lvl9pPr>
          </a:lstStyle>
          <a:p/>
        </p:txBody>
      </p:sp>
      <p:sp>
        <p:nvSpPr>
          <p:cNvPr id="62" name="Google Shape;62;p10"/>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0"/>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1"/>
          <p:cNvSpPr txBox="1"/>
          <p:nvPr>
            <p:ph type="title"/>
          </p:nvPr>
        </p:nvSpPr>
        <p:spPr>
          <a:xfrm>
            <a:off x="8602666" y="23043217"/>
            <a:ext cx="26335038" cy="2719668"/>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15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7" name="Google Shape;67;p11"/>
          <p:cNvSpPr/>
          <p:nvPr>
            <p:ph idx="2" type="pic"/>
          </p:nvPr>
        </p:nvSpPr>
        <p:spPr>
          <a:xfrm>
            <a:off x="8602666" y="2941545"/>
            <a:ext cx="26335038" cy="19750368"/>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lvl="1" marR="0" rtl="0" algn="l">
              <a:lnSpc>
                <a:spcPct val="100000"/>
              </a:lnSpc>
              <a:spcBef>
                <a:spcPts val="42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36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4pPr>
            <a:lvl5pPr lvl="4" marR="0" rtl="0" algn="l">
              <a:lnSpc>
                <a:spcPct val="100000"/>
              </a:lnSpc>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5pPr>
            <a:lvl6pPr lvl="5" marR="0" rtl="0" algn="l">
              <a:lnSpc>
                <a:spcPct val="100000"/>
              </a:lnSpc>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6pPr>
            <a:lvl7pPr lvl="6" marR="0" rtl="0" algn="l">
              <a:lnSpc>
                <a:spcPct val="100000"/>
              </a:lnSpc>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7pPr>
            <a:lvl8pPr lvl="7" marR="0" rtl="0" algn="l">
              <a:lnSpc>
                <a:spcPct val="100000"/>
              </a:lnSpc>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8pPr>
            <a:lvl9pPr lvl="8" marR="0" rtl="0" algn="l">
              <a:lnSpc>
                <a:spcPct val="100000"/>
              </a:lnSpc>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9pPr>
          </a:lstStyle>
          <a:p/>
        </p:txBody>
      </p:sp>
      <p:sp>
        <p:nvSpPr>
          <p:cNvPr id="68" name="Google Shape;68;p11"/>
          <p:cNvSpPr txBox="1"/>
          <p:nvPr>
            <p:ph idx="1" type="body"/>
          </p:nvPr>
        </p:nvSpPr>
        <p:spPr>
          <a:xfrm>
            <a:off x="8602666" y="25762884"/>
            <a:ext cx="26335038" cy="3864348"/>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10"/>
              </a:spcBef>
              <a:spcAft>
                <a:spcPts val="0"/>
              </a:spcAft>
              <a:buClr>
                <a:schemeClr val="dk1"/>
              </a:buClr>
              <a:buSzPts val="1050"/>
              <a:buFont typeface="Arial"/>
              <a:buNone/>
              <a:defRPr sz="1050"/>
            </a:lvl1pPr>
            <a:lvl2pPr indent="-228600" lvl="1" marL="914400" algn="l">
              <a:lnSpc>
                <a:spcPct val="100000"/>
              </a:lnSpc>
              <a:spcBef>
                <a:spcPts val="180"/>
              </a:spcBef>
              <a:spcAft>
                <a:spcPts val="0"/>
              </a:spcAft>
              <a:buClr>
                <a:schemeClr val="dk1"/>
              </a:buClr>
              <a:buSzPts val="900"/>
              <a:buFont typeface="Arial"/>
              <a:buNone/>
              <a:defRPr sz="900"/>
            </a:lvl2pPr>
            <a:lvl3pPr indent="-228600" lvl="2" marL="1371600" algn="l">
              <a:lnSpc>
                <a:spcPct val="100000"/>
              </a:lnSpc>
              <a:spcBef>
                <a:spcPts val="150"/>
              </a:spcBef>
              <a:spcAft>
                <a:spcPts val="0"/>
              </a:spcAft>
              <a:buClr>
                <a:schemeClr val="dk1"/>
              </a:buClr>
              <a:buSzPts val="750"/>
              <a:buFont typeface="Arial"/>
              <a:buNone/>
              <a:defRPr sz="750"/>
            </a:lvl3pPr>
            <a:lvl4pPr indent="-228600" lvl="3" marL="1828800" algn="l">
              <a:lnSpc>
                <a:spcPct val="100000"/>
              </a:lnSpc>
              <a:spcBef>
                <a:spcPts val="135"/>
              </a:spcBef>
              <a:spcAft>
                <a:spcPts val="0"/>
              </a:spcAft>
              <a:buClr>
                <a:schemeClr val="dk1"/>
              </a:buClr>
              <a:buSzPts val="675"/>
              <a:buFont typeface="Arial"/>
              <a:buNone/>
              <a:defRPr sz="675"/>
            </a:lvl4pPr>
            <a:lvl5pPr indent="-228600" lvl="4" marL="2286000" algn="l">
              <a:lnSpc>
                <a:spcPct val="100000"/>
              </a:lnSpc>
              <a:spcBef>
                <a:spcPts val="135"/>
              </a:spcBef>
              <a:spcAft>
                <a:spcPts val="0"/>
              </a:spcAft>
              <a:buClr>
                <a:schemeClr val="dk1"/>
              </a:buClr>
              <a:buSzPts val="675"/>
              <a:buFont typeface="Arial"/>
              <a:buNone/>
              <a:defRPr sz="675"/>
            </a:lvl5pPr>
            <a:lvl6pPr indent="-228600" lvl="5" marL="2743200" algn="l">
              <a:lnSpc>
                <a:spcPct val="100000"/>
              </a:lnSpc>
              <a:spcBef>
                <a:spcPts val="135"/>
              </a:spcBef>
              <a:spcAft>
                <a:spcPts val="0"/>
              </a:spcAft>
              <a:buClr>
                <a:schemeClr val="dk1"/>
              </a:buClr>
              <a:buSzPts val="675"/>
              <a:buFont typeface="Arial"/>
              <a:buNone/>
              <a:defRPr sz="675"/>
            </a:lvl6pPr>
            <a:lvl7pPr indent="-228600" lvl="6" marL="3200400" algn="l">
              <a:lnSpc>
                <a:spcPct val="100000"/>
              </a:lnSpc>
              <a:spcBef>
                <a:spcPts val="135"/>
              </a:spcBef>
              <a:spcAft>
                <a:spcPts val="0"/>
              </a:spcAft>
              <a:buClr>
                <a:schemeClr val="dk1"/>
              </a:buClr>
              <a:buSzPts val="675"/>
              <a:buFont typeface="Arial"/>
              <a:buNone/>
              <a:defRPr sz="675"/>
            </a:lvl7pPr>
            <a:lvl8pPr indent="-228600" lvl="7" marL="3657600" algn="l">
              <a:lnSpc>
                <a:spcPct val="100000"/>
              </a:lnSpc>
              <a:spcBef>
                <a:spcPts val="135"/>
              </a:spcBef>
              <a:spcAft>
                <a:spcPts val="0"/>
              </a:spcAft>
              <a:buClr>
                <a:schemeClr val="dk1"/>
              </a:buClr>
              <a:buSzPts val="675"/>
              <a:buFont typeface="Arial"/>
              <a:buNone/>
              <a:defRPr sz="675"/>
            </a:lvl8pPr>
            <a:lvl9pPr indent="-228600" lvl="8" marL="4114800" algn="l">
              <a:lnSpc>
                <a:spcPct val="100000"/>
              </a:lnSpc>
              <a:spcBef>
                <a:spcPts val="135"/>
              </a:spcBef>
              <a:spcAft>
                <a:spcPts val="0"/>
              </a:spcAft>
              <a:buClr>
                <a:schemeClr val="dk1"/>
              </a:buClr>
              <a:buSzPts val="675"/>
              <a:buFont typeface="Arial"/>
              <a:buNone/>
              <a:defRPr sz="675"/>
            </a:lvl9pPr>
          </a:lstStyle>
          <a:p/>
        </p:txBody>
      </p:sp>
      <p:sp>
        <p:nvSpPr>
          <p:cNvPr id="69" name="Google Shape;69;p11"/>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marR="0" rtl="0" algn="ctr">
              <a:lnSpc>
                <a:spcPct val="100000"/>
              </a:lnSpc>
              <a:spcBef>
                <a:spcPts val="0"/>
              </a:spcBef>
              <a:spcAft>
                <a:spcPts val="0"/>
              </a:spcAft>
              <a:buClr>
                <a:srgbClr val="000000"/>
              </a:buClr>
              <a:buSzPts val="1400"/>
              <a:buFont typeface="Arial"/>
              <a:buNone/>
              <a:defRPr b="0" i="0" sz="15400" u="none" cap="none" strike="noStrike">
                <a:solidFill>
                  <a:schemeClr val="dk2"/>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None/>
              <a:defRPr b="0" i="0" sz="15400" u="none" cap="none" strike="noStrike">
                <a:solidFill>
                  <a:schemeClr val="dk2"/>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None/>
              <a:defRPr b="0" i="0" sz="15400" u="none" cap="none" strike="noStrike">
                <a:solidFill>
                  <a:schemeClr val="dk2"/>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None/>
              <a:defRPr b="0" i="0" sz="15400" u="none" cap="none" strike="noStrike">
                <a:solidFill>
                  <a:schemeClr val="dk2"/>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None/>
              <a:defRPr b="0" i="0" sz="15400" u="none" cap="none" strike="noStrike">
                <a:solidFill>
                  <a:schemeClr val="dk2"/>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None/>
              <a:defRPr b="0" i="0" sz="15449" u="none" cap="none" strike="noStrike">
                <a:solidFill>
                  <a:schemeClr val="dk2"/>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None/>
              <a:defRPr b="0" i="0" sz="15449" u="none" cap="none" strike="noStrike">
                <a:solidFill>
                  <a:schemeClr val="dk2"/>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None/>
              <a:defRPr b="0" i="0" sz="15449" u="none" cap="none" strike="noStrike">
                <a:solidFill>
                  <a:schemeClr val="dk2"/>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None/>
              <a:defRPr b="0" i="0" sz="15449"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2195513" y="7681913"/>
            <a:ext cx="39501763" cy="21723350"/>
          </a:xfrm>
          <a:prstGeom prst="rect">
            <a:avLst/>
          </a:prstGeom>
          <a:noFill/>
          <a:ln>
            <a:noFill/>
          </a:ln>
        </p:spPr>
        <p:txBody>
          <a:bodyPr anchorCtr="0" anchor="t" bIns="214225" lIns="428450" spcFirstLastPara="1" rIns="428450" wrap="square" tIns="214225">
            <a:noAutofit/>
          </a:bodyPr>
          <a:lstStyle>
            <a:lvl1pPr indent="-939800" lvl="0" marL="457200" marR="0" rtl="0" algn="l">
              <a:lnSpc>
                <a:spcPct val="100000"/>
              </a:lnSpc>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1pPr>
            <a:lvl2pPr indent="-844550" lvl="1" marL="914400" marR="0" rtl="0" algn="l">
              <a:lnSpc>
                <a:spcPct val="100000"/>
              </a:lnSpc>
              <a:spcBef>
                <a:spcPts val="1940"/>
              </a:spcBef>
              <a:spcAft>
                <a:spcPts val="0"/>
              </a:spcAft>
              <a:buClr>
                <a:schemeClr val="dk1"/>
              </a:buClr>
              <a:buSzPts val="9700"/>
              <a:buFont typeface="Arial"/>
              <a:buChar char="–"/>
              <a:defRPr b="0" i="0" sz="9700" u="none" cap="none" strike="noStrike">
                <a:solidFill>
                  <a:schemeClr val="dk1"/>
                </a:solidFill>
                <a:latin typeface="Arial"/>
                <a:ea typeface="Arial"/>
                <a:cs typeface="Arial"/>
                <a:sym typeface="Arial"/>
              </a:defRPr>
            </a:lvl2pPr>
            <a:lvl3pPr indent="-762000" lvl="2" marL="1371600" marR="0" rtl="0" algn="l">
              <a:lnSpc>
                <a:spcPct val="100000"/>
              </a:lnSpc>
              <a:spcBef>
                <a:spcPts val="1680"/>
              </a:spcBef>
              <a:spcAft>
                <a:spcPts val="0"/>
              </a:spcAft>
              <a:buClr>
                <a:schemeClr val="dk1"/>
              </a:buClr>
              <a:buSzPts val="8400"/>
              <a:buFont typeface="Arial"/>
              <a:buChar char="•"/>
              <a:defRPr b="0" i="0" sz="8400" u="none" cap="none" strike="noStrike">
                <a:solidFill>
                  <a:schemeClr val="dk1"/>
                </a:solidFill>
                <a:latin typeface="Arial"/>
                <a:ea typeface="Arial"/>
                <a:cs typeface="Arial"/>
                <a:sym typeface="Arial"/>
              </a:defRPr>
            </a:lvl3pPr>
            <a:lvl4pPr indent="-673100" lvl="3" marL="1828800" marR="0" rtl="0" algn="l">
              <a:lnSpc>
                <a:spcPct val="100000"/>
              </a:lnSpc>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4pPr>
            <a:lvl5pPr indent="-673100" lvl="4" marL="2286000" marR="0" rtl="0" algn="l">
              <a:lnSpc>
                <a:spcPct val="100000"/>
              </a:lnSpc>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5pPr>
            <a:lvl6pPr indent="-676275" lvl="5" marL="2743200" marR="0" rtl="0" algn="l">
              <a:lnSpc>
                <a:spcPct val="100000"/>
              </a:lnSpc>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6pPr>
            <a:lvl7pPr indent="-676275" lvl="6" marL="3200400" marR="0" rtl="0" algn="l">
              <a:lnSpc>
                <a:spcPct val="100000"/>
              </a:lnSpc>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7pPr>
            <a:lvl8pPr indent="-676275" lvl="7" marL="3657600" marR="0" rtl="0" algn="l">
              <a:lnSpc>
                <a:spcPct val="100000"/>
              </a:lnSpc>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8pPr>
            <a:lvl9pPr indent="-676275" lvl="8" marL="4114800" marR="0" rtl="0" algn="l">
              <a:lnSpc>
                <a:spcPct val="100000"/>
              </a:lnSpc>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495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marR="0" rtl="0" algn="ctr">
              <a:lnSpc>
                <a:spcPct val="100000"/>
              </a:lnSpc>
              <a:spcBef>
                <a:spcPts val="0"/>
              </a:spcBef>
              <a:spcAft>
                <a:spcPts val="0"/>
              </a:spcAft>
              <a:buClr>
                <a:srgbClr val="000000"/>
              </a:buClr>
              <a:buSzPts val="1400"/>
              <a:buFont typeface="Arial"/>
              <a:buNone/>
              <a:defRPr b="0" i="0" sz="495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72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5.png"/><Relationship Id="rId10" Type="http://schemas.openxmlformats.org/officeDocument/2006/relationships/image" Target="../media/image2.png"/><Relationship Id="rId13" Type="http://schemas.openxmlformats.org/officeDocument/2006/relationships/image" Target="../media/image10.png"/><Relationship Id="rId12" Type="http://schemas.openxmlformats.org/officeDocument/2006/relationships/image" Target="../media/image9.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6.png"/><Relationship Id="rId9" Type="http://schemas.openxmlformats.org/officeDocument/2006/relationships/image" Target="../media/image11.png"/><Relationship Id="rId15" Type="http://schemas.openxmlformats.org/officeDocument/2006/relationships/image" Target="../media/image12.png"/><Relationship Id="rId14" Type="http://schemas.openxmlformats.org/officeDocument/2006/relationships/image" Target="../media/image14.png"/><Relationship Id="rId16" Type="http://schemas.openxmlformats.org/officeDocument/2006/relationships/image" Target="../media/image13.jpg"/><Relationship Id="rId5" Type="http://schemas.openxmlformats.org/officeDocument/2006/relationships/image" Target="../media/image8.png"/><Relationship Id="rId6" Type="http://schemas.openxmlformats.org/officeDocument/2006/relationships/image" Target="../media/image3.png"/><Relationship Id="rId7" Type="http://schemas.openxmlformats.org/officeDocument/2006/relationships/image" Target="../media/image7.png"/><Relationship Id="rId8"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txBox="1"/>
          <p:nvPr/>
        </p:nvSpPr>
        <p:spPr>
          <a:xfrm>
            <a:off x="9601200" y="2054225"/>
            <a:ext cx="24688800" cy="1841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81E3F"/>
              </a:buClr>
              <a:buSzPts val="3600"/>
              <a:buFont typeface="Arial"/>
              <a:buNone/>
            </a:pPr>
            <a:r>
              <a:rPr b="1" i="0" lang="en-US" sz="3600" u="none" cap="none" strike="noStrike">
                <a:solidFill>
                  <a:srgbClr val="081E3F"/>
                </a:solidFill>
                <a:latin typeface="Arial"/>
                <a:ea typeface="Arial"/>
                <a:cs typeface="Arial"/>
                <a:sym typeface="Arial"/>
              </a:rPr>
              <a:t>Diet Therapy App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2625"/>
              <a:buFont typeface="Arial"/>
              <a:buNone/>
            </a:pPr>
            <a:r>
              <a:rPr b="1" i="0" lang="en-US" sz="2625" u="none" cap="none" strike="noStrike">
                <a:solidFill>
                  <a:srgbClr val="081E3F"/>
                </a:solidFill>
                <a:latin typeface="Arial"/>
                <a:ea typeface="Arial"/>
                <a:cs typeface="Arial"/>
                <a:sym typeface="Arial"/>
              </a:rPr>
              <a:t>Student: </a:t>
            </a:r>
            <a:r>
              <a:rPr b="0" i="0" lang="en-US" sz="2625" u="none" cap="none" strike="noStrike">
                <a:solidFill>
                  <a:srgbClr val="081E3F"/>
                </a:solidFill>
                <a:latin typeface="Arial"/>
                <a:ea typeface="Arial"/>
                <a:cs typeface="Arial"/>
                <a:sym typeface="Arial"/>
              </a:rPr>
              <a:t>Stephan Belizaire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2625"/>
              <a:buFont typeface="Arial"/>
              <a:buNone/>
            </a:pPr>
            <a:r>
              <a:rPr b="1" i="0" lang="en-US" sz="2625" u="none" cap="none" strike="noStrike">
                <a:solidFill>
                  <a:srgbClr val="081E3F"/>
                </a:solidFill>
                <a:latin typeface="Arial"/>
                <a:ea typeface="Arial"/>
                <a:cs typeface="Arial"/>
                <a:sym typeface="Arial"/>
              </a:rPr>
              <a:t>Product Owner:</a:t>
            </a:r>
            <a:r>
              <a:rPr b="1" i="1" lang="en-US" sz="2625" u="none" cap="none" strike="noStrike">
                <a:solidFill>
                  <a:srgbClr val="081E3F"/>
                </a:solidFill>
                <a:latin typeface="Arial"/>
                <a:ea typeface="Arial"/>
                <a:cs typeface="Arial"/>
                <a:sym typeface="Arial"/>
              </a:rPr>
              <a:t> Zahra Heidari, </a:t>
            </a:r>
            <a:r>
              <a:rPr b="0" i="0" lang="en-US" sz="2625" u="none" cap="none" strike="noStrike">
                <a:solidFill>
                  <a:srgbClr val="081E3F"/>
                </a:solidFill>
                <a:latin typeface="Arial"/>
                <a:ea typeface="Arial"/>
                <a:cs typeface="Arial"/>
                <a:sym typeface="Arial"/>
              </a:rPr>
              <a:t>Florida International University</a:t>
            </a:r>
            <a:endParaRPr b="0" i="0" sz="2625"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2625"/>
              <a:buFont typeface="Arial"/>
              <a:buNone/>
            </a:pPr>
            <a:r>
              <a:rPr b="1" i="0" lang="en-US" sz="2625" u="none" cap="none" strike="noStrike">
                <a:solidFill>
                  <a:srgbClr val="081E3F"/>
                </a:solidFill>
                <a:latin typeface="Arial"/>
                <a:ea typeface="Arial"/>
                <a:cs typeface="Arial"/>
                <a:sym typeface="Arial"/>
              </a:rPr>
              <a:t>Instructor:</a:t>
            </a:r>
            <a:r>
              <a:rPr b="1" i="1" lang="en-US" sz="2625" u="none" cap="none" strike="noStrike">
                <a:solidFill>
                  <a:srgbClr val="081E3F"/>
                </a:solidFill>
                <a:latin typeface="Arial"/>
                <a:ea typeface="Arial"/>
                <a:cs typeface="Arial"/>
                <a:sym typeface="Arial"/>
              </a:rPr>
              <a:t> </a:t>
            </a:r>
            <a:r>
              <a:rPr b="0" i="1" lang="en-US" sz="2625" u="none" cap="none" strike="noStrike">
                <a:solidFill>
                  <a:srgbClr val="081E3F"/>
                </a:solidFill>
                <a:latin typeface="Arial"/>
                <a:ea typeface="Arial"/>
                <a:cs typeface="Arial"/>
                <a:sym typeface="Arial"/>
              </a:rPr>
              <a:t>Dr. Masoud Sadjadi</a:t>
            </a:r>
            <a:r>
              <a:rPr b="0" i="0" lang="en-US" sz="2625" u="none" cap="none" strike="noStrike">
                <a:solidFill>
                  <a:srgbClr val="081E3F"/>
                </a:solidFill>
                <a:latin typeface="Arial"/>
                <a:ea typeface="Arial"/>
                <a:cs typeface="Arial"/>
                <a:sym typeface="Arial"/>
              </a:rPr>
              <a:t>,</a:t>
            </a:r>
            <a:r>
              <a:rPr b="0" i="1" lang="en-US" sz="2625" u="none" cap="none" strike="noStrike">
                <a:solidFill>
                  <a:srgbClr val="081E3F"/>
                </a:solidFill>
                <a:latin typeface="Arial"/>
                <a:ea typeface="Arial"/>
                <a:cs typeface="Arial"/>
                <a:sym typeface="Arial"/>
              </a:rPr>
              <a:t> </a:t>
            </a:r>
            <a:r>
              <a:rPr b="0" i="0" lang="en-US" sz="2625" u="none" cap="none" strike="noStrike">
                <a:solidFill>
                  <a:srgbClr val="081E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90" name="Google Shape;90;p1"/>
          <p:cNvSpPr txBox="1"/>
          <p:nvPr/>
        </p:nvSpPr>
        <p:spPr>
          <a:xfrm>
            <a:off x="1436688" y="31775400"/>
            <a:ext cx="41344849" cy="420688"/>
          </a:xfrm>
          <a:prstGeom prst="rect">
            <a:avLst/>
          </a:prstGeom>
          <a:noFill/>
          <a:ln>
            <a:noFill/>
          </a:ln>
        </p:spPr>
        <p:txBody>
          <a:bodyPr anchorCtr="0" anchor="t" bIns="36975" lIns="73975" spcFirstLastPara="1" rIns="73975" wrap="square" tIns="36975">
            <a:spAutoFit/>
          </a:bodyPr>
          <a:lstStyle/>
          <a:p>
            <a:pPr indent="-493713" lvl="0" marL="493713" marR="0" rtl="0" algn="ctr">
              <a:lnSpc>
                <a:spcPct val="100000"/>
              </a:lnSpc>
              <a:spcBef>
                <a:spcPts val="0"/>
              </a:spcBef>
              <a:spcAft>
                <a:spcPts val="0"/>
              </a:spcAft>
              <a:buClr>
                <a:srgbClr val="3333CC"/>
              </a:buClr>
              <a:buSzPts val="2250"/>
              <a:buFont typeface="Arial"/>
              <a:buNone/>
            </a:pPr>
            <a:r>
              <a:rPr b="0" i="0" lang="en-US" sz="2250" u="none" cap="none" strike="noStrike">
                <a:solidFill>
                  <a:schemeClr val="dk1"/>
                </a:solidFill>
                <a:latin typeface="Arial"/>
                <a:ea typeface="Arial"/>
                <a:cs typeface="Arial"/>
                <a:sym typeface="Arial"/>
              </a:rPr>
              <a:t>The material presented in this poster is based upon the work supported by Dr. Masoud Sadjadi, Florida International University</a:t>
            </a:r>
            <a:r>
              <a:rPr b="0" i="0" lang="en-US" sz="2250" u="none" cap="none" strike="noStrike">
                <a:solidFill>
                  <a:srgbClr val="FF0000"/>
                </a:solidFill>
                <a:latin typeface="Arial"/>
                <a:ea typeface="Arial"/>
                <a:cs typeface="Arial"/>
                <a:sym typeface="Arial"/>
              </a:rPr>
              <a:t>.</a:t>
            </a:r>
            <a:endParaRPr b="0" i="0" sz="2250" u="none" cap="none" strike="noStrike">
              <a:solidFill>
                <a:schemeClr val="dk1"/>
              </a:solidFill>
              <a:latin typeface="Arial"/>
              <a:ea typeface="Arial"/>
              <a:cs typeface="Arial"/>
              <a:sym typeface="Arial"/>
            </a:endParaRPr>
          </a:p>
        </p:txBody>
      </p:sp>
      <p:sp>
        <p:nvSpPr>
          <p:cNvPr id="91" name="Google Shape;91;p1"/>
          <p:cNvSpPr/>
          <p:nvPr/>
        </p:nvSpPr>
        <p:spPr>
          <a:xfrm>
            <a:off x="1176338" y="4114800"/>
            <a:ext cx="41605199" cy="26746199"/>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6300"/>
              <a:buFont typeface="Arial"/>
              <a:buNone/>
            </a:pPr>
            <a:r>
              <a:t/>
            </a:r>
            <a:endParaRPr b="0" i="0" sz="6300" u="none" cap="none" strike="noStrike">
              <a:solidFill>
                <a:schemeClr val="dk1"/>
              </a:solidFill>
              <a:latin typeface="Arial"/>
              <a:ea typeface="Arial"/>
              <a:cs typeface="Arial"/>
              <a:sym typeface="Arial"/>
            </a:endParaRPr>
          </a:p>
        </p:txBody>
      </p:sp>
      <p:sp>
        <p:nvSpPr>
          <p:cNvPr id="92" name="Google Shape;92;p1"/>
          <p:cNvSpPr txBox="1"/>
          <p:nvPr/>
        </p:nvSpPr>
        <p:spPr>
          <a:xfrm>
            <a:off x="6546686" y="4906169"/>
            <a:ext cx="4114800" cy="5493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B6862C"/>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93" name="Google Shape;93;p1"/>
          <p:cNvSpPr/>
          <p:nvPr/>
        </p:nvSpPr>
        <p:spPr>
          <a:xfrm>
            <a:off x="1176338" y="31546800"/>
            <a:ext cx="41605199" cy="995363"/>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6300"/>
              <a:buFont typeface="Arial"/>
              <a:buNone/>
            </a:pPr>
            <a:r>
              <a:t/>
            </a:r>
            <a:endParaRPr b="0" i="0" sz="6300" u="none" cap="none" strike="noStrike">
              <a:solidFill>
                <a:schemeClr val="dk1"/>
              </a:solidFill>
              <a:latin typeface="Arial"/>
              <a:ea typeface="Arial"/>
              <a:cs typeface="Arial"/>
              <a:sym typeface="Arial"/>
            </a:endParaRPr>
          </a:p>
        </p:txBody>
      </p:sp>
      <p:sp>
        <p:nvSpPr>
          <p:cNvPr id="94" name="Google Shape;94;p1"/>
          <p:cNvSpPr txBox="1"/>
          <p:nvPr/>
        </p:nvSpPr>
        <p:spPr>
          <a:xfrm>
            <a:off x="1436688" y="31273750"/>
            <a:ext cx="3735387" cy="547688"/>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B6862C"/>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95" name="Google Shape;95;p1"/>
          <p:cNvSpPr txBox="1"/>
          <p:nvPr/>
        </p:nvSpPr>
        <p:spPr>
          <a:xfrm>
            <a:off x="20186684" y="12973468"/>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B6862C"/>
                </a:solidFill>
                <a:latin typeface="Arial"/>
                <a:ea typeface="Arial"/>
                <a:cs typeface="Arial"/>
                <a:sym typeface="Arial"/>
              </a:rPr>
              <a:t>Development Stack</a:t>
            </a:r>
            <a:endParaRPr b="0" i="0" sz="1400" u="none" cap="none" strike="noStrike">
              <a:solidFill>
                <a:srgbClr val="000000"/>
              </a:solidFill>
              <a:latin typeface="Arial"/>
              <a:ea typeface="Arial"/>
              <a:cs typeface="Arial"/>
              <a:sym typeface="Arial"/>
            </a:endParaRPr>
          </a:p>
        </p:txBody>
      </p:sp>
      <p:sp>
        <p:nvSpPr>
          <p:cNvPr id="96" name="Google Shape;96;p1"/>
          <p:cNvSpPr txBox="1"/>
          <p:nvPr/>
        </p:nvSpPr>
        <p:spPr>
          <a:xfrm>
            <a:off x="34061400" y="22576809"/>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B6862C"/>
                </a:solidFill>
                <a:latin typeface="Arial"/>
                <a:ea typeface="Arial"/>
                <a:cs typeface="Arial"/>
                <a:sym typeface="Arial"/>
              </a:rPr>
              <a:t>Sequence Diagram</a:t>
            </a:r>
            <a:endParaRPr b="0" i="0" sz="1400" u="none" cap="none" strike="noStrike">
              <a:solidFill>
                <a:srgbClr val="000000"/>
              </a:solidFill>
              <a:latin typeface="Arial"/>
              <a:ea typeface="Arial"/>
              <a:cs typeface="Arial"/>
              <a:sym typeface="Arial"/>
            </a:endParaRPr>
          </a:p>
        </p:txBody>
      </p:sp>
      <p:sp>
        <p:nvSpPr>
          <p:cNvPr id="97" name="Google Shape;97;p1"/>
          <p:cNvSpPr txBox="1"/>
          <p:nvPr/>
        </p:nvSpPr>
        <p:spPr>
          <a:xfrm>
            <a:off x="20625973" y="22672831"/>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B6862C"/>
                </a:solidFill>
                <a:latin typeface="Arial"/>
                <a:ea typeface="Arial"/>
                <a:cs typeface="Arial"/>
                <a:sym typeface="Arial"/>
              </a:rPr>
              <a:t>Active Engagement</a:t>
            </a:r>
            <a:endParaRPr b="0" i="0" sz="1400" u="none" cap="none" strike="noStrike">
              <a:solidFill>
                <a:srgbClr val="000000"/>
              </a:solidFill>
              <a:latin typeface="Arial"/>
              <a:ea typeface="Arial"/>
              <a:cs typeface="Arial"/>
              <a:sym typeface="Arial"/>
            </a:endParaRPr>
          </a:p>
        </p:txBody>
      </p:sp>
      <p:sp>
        <p:nvSpPr>
          <p:cNvPr id="98" name="Google Shape;98;p1"/>
          <p:cNvSpPr txBox="1"/>
          <p:nvPr/>
        </p:nvSpPr>
        <p:spPr>
          <a:xfrm>
            <a:off x="6636888" y="12750622"/>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B6862C"/>
                </a:solidFill>
                <a:latin typeface="Arial"/>
                <a:ea typeface="Arial"/>
                <a:cs typeface="Arial"/>
                <a:sym typeface="Arial"/>
              </a:rPr>
              <a:t>Screenshots</a:t>
            </a:r>
            <a:endParaRPr b="0" i="0" sz="1400" u="none" cap="none" strike="noStrike">
              <a:solidFill>
                <a:srgbClr val="000000"/>
              </a:solidFill>
              <a:latin typeface="Arial"/>
              <a:ea typeface="Arial"/>
              <a:cs typeface="Arial"/>
              <a:sym typeface="Arial"/>
            </a:endParaRPr>
          </a:p>
        </p:txBody>
      </p:sp>
      <p:sp>
        <p:nvSpPr>
          <p:cNvPr id="99" name="Google Shape;99;p1"/>
          <p:cNvSpPr txBox="1"/>
          <p:nvPr/>
        </p:nvSpPr>
        <p:spPr>
          <a:xfrm>
            <a:off x="33908613" y="4461971"/>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B6862C"/>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100" name="Google Shape;100;p1"/>
          <p:cNvSpPr txBox="1"/>
          <p:nvPr/>
        </p:nvSpPr>
        <p:spPr>
          <a:xfrm>
            <a:off x="9601200" y="0"/>
            <a:ext cx="24688800" cy="1938338"/>
          </a:xfrm>
          <a:prstGeom prst="rect">
            <a:avLst/>
          </a:prstGeom>
          <a:solidFill>
            <a:srgbClr val="081E3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600"/>
              <a:buFont typeface="Arial"/>
              <a:buNone/>
            </a:pPr>
            <a:r>
              <a:rPr b="1" i="0" lang="en-US" sz="6600" u="none" cap="none" strike="noStrike">
                <a:solidFill>
                  <a:srgbClr val="B6862C"/>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400"/>
              <a:buFont typeface="Arial"/>
              <a:buNone/>
            </a:pPr>
            <a:r>
              <a:rPr b="0" i="1" lang="en-US" sz="5400" u="none" cap="none" strike="noStrike">
                <a:solidFill>
                  <a:srgbClr val="B6862C"/>
                </a:solidFill>
                <a:latin typeface="Arial"/>
                <a:ea typeface="Arial"/>
                <a:cs typeface="Arial"/>
                <a:sym typeface="Arial"/>
              </a:rPr>
              <a:t>Summer 2021 Senior Design Project</a:t>
            </a:r>
            <a:endParaRPr b="0" i="0" sz="1400" u="none" cap="none" strike="noStrike">
              <a:solidFill>
                <a:srgbClr val="000000"/>
              </a:solidFill>
              <a:latin typeface="Arial"/>
              <a:ea typeface="Arial"/>
              <a:cs typeface="Arial"/>
              <a:sym typeface="Arial"/>
            </a:endParaRPr>
          </a:p>
        </p:txBody>
      </p:sp>
      <p:pic>
        <p:nvPicPr>
          <p:cNvPr id="101" name="Google Shape;101;p1"/>
          <p:cNvPicPr preferRelativeResize="0"/>
          <p:nvPr/>
        </p:nvPicPr>
        <p:blipFill rotWithShape="1">
          <a:blip r:embed="rId3">
            <a:alphaModFix/>
          </a:blip>
          <a:srcRect b="0" l="0" r="0" t="0"/>
          <a:stretch/>
        </p:blipFill>
        <p:spPr>
          <a:xfrm>
            <a:off x="36118800" y="592052"/>
            <a:ext cx="6095999" cy="3001439"/>
          </a:xfrm>
          <a:prstGeom prst="rect">
            <a:avLst/>
          </a:prstGeom>
          <a:noFill/>
          <a:ln>
            <a:noFill/>
          </a:ln>
        </p:spPr>
      </p:pic>
      <p:pic>
        <p:nvPicPr>
          <p:cNvPr id="102" name="Google Shape;102;p1"/>
          <p:cNvPicPr preferRelativeResize="0"/>
          <p:nvPr/>
        </p:nvPicPr>
        <p:blipFill rotWithShape="1">
          <a:blip r:embed="rId4">
            <a:alphaModFix/>
          </a:blip>
          <a:srcRect b="0" l="0" r="0" t="0"/>
          <a:stretch/>
        </p:blipFill>
        <p:spPr>
          <a:xfrm>
            <a:off x="2173126" y="391415"/>
            <a:ext cx="5469100" cy="3310636"/>
          </a:xfrm>
          <a:prstGeom prst="rect">
            <a:avLst/>
          </a:prstGeom>
          <a:noFill/>
          <a:ln>
            <a:noFill/>
          </a:ln>
        </p:spPr>
      </p:pic>
      <p:sp>
        <p:nvSpPr>
          <p:cNvPr id="103" name="Google Shape;103;p1"/>
          <p:cNvSpPr txBox="1"/>
          <p:nvPr/>
        </p:nvSpPr>
        <p:spPr>
          <a:xfrm>
            <a:off x="3258457" y="5878513"/>
            <a:ext cx="11295744" cy="618630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Malnutrition and a lack of exercise can yield a decline of overall physical and mental health. As a result, adverse side effects and conditions may occur such as weight gain, fatigue and specifically obesity. With the proper tools, knowledge, mind set and discipline, obesity can be treated and prevented so that a healthy living lifestyle can endure a life-time. </a:t>
            </a:r>
            <a:endParaRPr b="0" i="0" sz="1400" u="none" cap="none" strike="noStrike">
              <a:solidFill>
                <a:srgbClr val="000000"/>
              </a:solidFill>
              <a:latin typeface="Arial"/>
              <a:ea typeface="Arial"/>
              <a:cs typeface="Arial"/>
              <a:sym typeface="Arial"/>
            </a:endParaRPr>
          </a:p>
        </p:txBody>
      </p:sp>
      <p:pic>
        <p:nvPicPr>
          <p:cNvPr descr="Logo&#10;&#10;Description automatically generated" id="104" name="Google Shape;104;p1"/>
          <p:cNvPicPr preferRelativeResize="0"/>
          <p:nvPr/>
        </p:nvPicPr>
        <p:blipFill rotWithShape="1">
          <a:blip r:embed="rId5">
            <a:alphaModFix/>
          </a:blip>
          <a:srcRect b="0" l="0" r="0" t="0"/>
          <a:stretch/>
        </p:blipFill>
        <p:spPr>
          <a:xfrm>
            <a:off x="17139989" y="17526028"/>
            <a:ext cx="2347344" cy="2537669"/>
          </a:xfrm>
          <a:prstGeom prst="rect">
            <a:avLst/>
          </a:prstGeom>
          <a:noFill/>
          <a:ln>
            <a:noFill/>
          </a:ln>
        </p:spPr>
      </p:pic>
      <p:pic>
        <p:nvPicPr>
          <p:cNvPr descr="Logo&#10;&#10;Description automatically generated" id="105" name="Google Shape;105;p1"/>
          <p:cNvPicPr preferRelativeResize="0"/>
          <p:nvPr/>
        </p:nvPicPr>
        <p:blipFill rotWithShape="1">
          <a:blip r:embed="rId6">
            <a:alphaModFix/>
          </a:blip>
          <a:srcRect b="0" l="0" r="0" t="0"/>
          <a:stretch/>
        </p:blipFill>
        <p:spPr>
          <a:xfrm>
            <a:off x="17917038" y="14412355"/>
            <a:ext cx="2741760" cy="2756115"/>
          </a:xfrm>
          <a:prstGeom prst="rect">
            <a:avLst/>
          </a:prstGeom>
          <a:noFill/>
          <a:ln>
            <a:noFill/>
          </a:ln>
        </p:spPr>
      </p:pic>
      <p:pic>
        <p:nvPicPr>
          <p:cNvPr descr="Icon&#10;&#10;Description automatically generated" id="106" name="Google Shape;106;p1"/>
          <p:cNvPicPr preferRelativeResize="0"/>
          <p:nvPr/>
        </p:nvPicPr>
        <p:blipFill rotWithShape="1">
          <a:blip r:embed="rId7">
            <a:alphaModFix/>
          </a:blip>
          <a:srcRect b="0" l="0" r="0" t="0"/>
          <a:stretch/>
        </p:blipFill>
        <p:spPr>
          <a:xfrm>
            <a:off x="23665413" y="13649845"/>
            <a:ext cx="3872764" cy="4349507"/>
          </a:xfrm>
          <a:prstGeom prst="rect">
            <a:avLst/>
          </a:prstGeom>
          <a:noFill/>
          <a:ln>
            <a:noFill/>
          </a:ln>
        </p:spPr>
      </p:pic>
      <p:pic>
        <p:nvPicPr>
          <p:cNvPr descr="Icon&#10;&#10;Description automatically generated" id="107" name="Google Shape;107;p1"/>
          <p:cNvPicPr preferRelativeResize="0"/>
          <p:nvPr/>
        </p:nvPicPr>
        <p:blipFill rotWithShape="1">
          <a:blip r:embed="rId8">
            <a:alphaModFix/>
          </a:blip>
          <a:srcRect b="0" l="0" r="0" t="0"/>
          <a:stretch/>
        </p:blipFill>
        <p:spPr>
          <a:xfrm>
            <a:off x="23017277" y="17650330"/>
            <a:ext cx="2347344" cy="2347344"/>
          </a:xfrm>
          <a:prstGeom prst="rect">
            <a:avLst/>
          </a:prstGeom>
          <a:noFill/>
          <a:ln>
            <a:noFill/>
          </a:ln>
        </p:spPr>
      </p:pic>
      <p:pic>
        <p:nvPicPr>
          <p:cNvPr descr="Icon&#10;&#10;Description automatically generated" id="108" name="Google Shape;108;p1"/>
          <p:cNvPicPr preferRelativeResize="0"/>
          <p:nvPr/>
        </p:nvPicPr>
        <p:blipFill rotWithShape="1">
          <a:blip r:embed="rId9">
            <a:alphaModFix/>
          </a:blip>
          <a:srcRect b="0" l="0" r="0" t="0"/>
          <a:stretch/>
        </p:blipFill>
        <p:spPr>
          <a:xfrm>
            <a:off x="26262009" y="17713844"/>
            <a:ext cx="2260445" cy="2537669"/>
          </a:xfrm>
          <a:prstGeom prst="rect">
            <a:avLst/>
          </a:prstGeom>
          <a:noFill/>
          <a:ln>
            <a:noFill/>
          </a:ln>
        </p:spPr>
      </p:pic>
      <p:sp>
        <p:nvSpPr>
          <p:cNvPr id="109" name="Google Shape;109;p1"/>
          <p:cNvSpPr txBox="1"/>
          <p:nvPr/>
        </p:nvSpPr>
        <p:spPr>
          <a:xfrm>
            <a:off x="29999978" y="5421616"/>
            <a:ext cx="12237645" cy="686341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In summary, the Diet Therapy App offers a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contemporary user experience while providing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multiple resources to aid and assist in the health</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and over all well being of the user. By utilizing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the tools and functions that the Diet Therapy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App provides, users will be able to monitor and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alter desired behaviors that can benefit them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from a medical and disciplinary standpoint.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Afterall, a healthy life is a happy life.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t/>
            </a:r>
            <a:endParaRPr b="0" i="0" sz="4400" u="none" cap="none" strike="noStrike">
              <a:solidFill>
                <a:schemeClr val="dk1"/>
              </a:solidFill>
              <a:latin typeface="Arial"/>
              <a:ea typeface="Arial"/>
              <a:cs typeface="Arial"/>
              <a:sym typeface="Arial"/>
            </a:endParaRPr>
          </a:p>
        </p:txBody>
      </p:sp>
      <p:sp>
        <p:nvSpPr>
          <p:cNvPr id="110" name="Google Shape;110;p1"/>
          <p:cNvSpPr txBox="1"/>
          <p:nvPr/>
        </p:nvSpPr>
        <p:spPr>
          <a:xfrm>
            <a:off x="16724048" y="23711372"/>
            <a:ext cx="11918647" cy="618630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While interacting with the Diet Therapy App,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the user will be able set physical exercises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as goals, monitor caloric consumption and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daily intake, record sleeping patterns, engage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in a relaxation count down timer, keep track</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of their medical history, and much more. Each</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main component of the app is intended to be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actively engaged with through out the day to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ensure maximum commitment to health.</a:t>
            </a:r>
            <a:endParaRPr b="0" i="0" sz="1400" u="none" cap="none" strike="noStrike">
              <a:solidFill>
                <a:srgbClr val="000000"/>
              </a:solidFill>
              <a:latin typeface="Arial"/>
              <a:ea typeface="Arial"/>
              <a:cs typeface="Arial"/>
              <a:sym typeface="Arial"/>
            </a:endParaRPr>
          </a:p>
        </p:txBody>
      </p:sp>
      <p:pic>
        <p:nvPicPr>
          <p:cNvPr descr="Graphical user interface&#10;&#10;Description automatically generated with medium confidence" id="111" name="Google Shape;111;p1"/>
          <p:cNvPicPr preferRelativeResize="0"/>
          <p:nvPr/>
        </p:nvPicPr>
        <p:blipFill rotWithShape="1">
          <a:blip r:embed="rId10">
            <a:alphaModFix/>
          </a:blip>
          <a:srcRect b="0" l="0" r="0" t="0"/>
          <a:stretch/>
        </p:blipFill>
        <p:spPr>
          <a:xfrm>
            <a:off x="20945172" y="14002538"/>
            <a:ext cx="3047863" cy="3047863"/>
          </a:xfrm>
          <a:prstGeom prst="rect">
            <a:avLst/>
          </a:prstGeom>
          <a:noFill/>
          <a:ln>
            <a:noFill/>
          </a:ln>
        </p:spPr>
      </p:pic>
      <p:pic>
        <p:nvPicPr>
          <p:cNvPr descr="Logo, icon&#10;&#10;Description automatically generated" id="112" name="Google Shape;112;p1"/>
          <p:cNvPicPr preferRelativeResize="0"/>
          <p:nvPr/>
        </p:nvPicPr>
        <p:blipFill rotWithShape="1">
          <a:blip r:embed="rId11">
            <a:alphaModFix/>
          </a:blip>
          <a:srcRect b="0" l="0" r="0" t="0"/>
          <a:stretch/>
        </p:blipFill>
        <p:spPr>
          <a:xfrm>
            <a:off x="18762355" y="17198764"/>
            <a:ext cx="5048558" cy="3475091"/>
          </a:xfrm>
          <a:prstGeom prst="rect">
            <a:avLst/>
          </a:prstGeom>
          <a:noFill/>
          <a:ln>
            <a:noFill/>
          </a:ln>
        </p:spPr>
      </p:pic>
      <p:sp>
        <p:nvSpPr>
          <p:cNvPr id="113" name="Google Shape;113;p1"/>
          <p:cNvSpPr txBox="1"/>
          <p:nvPr/>
        </p:nvSpPr>
        <p:spPr>
          <a:xfrm>
            <a:off x="34290000" y="13312638"/>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B6862C"/>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pic>
        <p:nvPicPr>
          <p:cNvPr descr="Diagram&#10;&#10;Description automatically generated" id="114" name="Google Shape;114;p1"/>
          <p:cNvPicPr preferRelativeResize="0"/>
          <p:nvPr/>
        </p:nvPicPr>
        <p:blipFill rotWithShape="1">
          <a:blip r:embed="rId12">
            <a:alphaModFix/>
          </a:blip>
          <a:srcRect b="0" l="0" r="0" t="0"/>
          <a:stretch/>
        </p:blipFill>
        <p:spPr>
          <a:xfrm>
            <a:off x="30539991" y="14546127"/>
            <a:ext cx="10747506" cy="7095745"/>
          </a:xfrm>
          <a:prstGeom prst="rect">
            <a:avLst/>
          </a:prstGeom>
          <a:noFill/>
          <a:ln>
            <a:noFill/>
          </a:ln>
        </p:spPr>
      </p:pic>
      <p:sp>
        <p:nvSpPr>
          <p:cNvPr id="115" name="Google Shape;115;p1"/>
          <p:cNvSpPr txBox="1"/>
          <p:nvPr/>
        </p:nvSpPr>
        <p:spPr>
          <a:xfrm>
            <a:off x="18982681" y="4711432"/>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B6862C"/>
                </a:solidFill>
                <a:latin typeface="Arial"/>
                <a:ea typeface="Arial"/>
                <a:cs typeface="Arial"/>
                <a:sym typeface="Arial"/>
              </a:rPr>
              <a:t>Goal</a:t>
            </a:r>
            <a:endParaRPr b="0" i="0" sz="1400" u="none" cap="none" strike="noStrike">
              <a:solidFill>
                <a:srgbClr val="000000"/>
              </a:solidFill>
              <a:latin typeface="Arial"/>
              <a:ea typeface="Arial"/>
              <a:cs typeface="Arial"/>
              <a:sym typeface="Arial"/>
            </a:endParaRPr>
          </a:p>
        </p:txBody>
      </p:sp>
      <p:sp>
        <p:nvSpPr>
          <p:cNvPr id="116" name="Google Shape;116;p1"/>
          <p:cNvSpPr txBox="1"/>
          <p:nvPr/>
        </p:nvSpPr>
        <p:spPr>
          <a:xfrm>
            <a:off x="15691072" y="5647264"/>
            <a:ext cx="12836080" cy="754052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The goal of the Diet Therapy App is to alter the behavior and health of user’s habits and routines to instill a sense of physical, mental, and healthy conscience. In doing so, the user will be able to keep track and monitor various aspects and routines of their daily lives to tailer their objective goals while having an overall easy and modern experience. Altering the user’s behaviors and routines is what the Diet Therapy App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rPr b="0" i="0" lang="en-US" sz="4400" u="none" cap="none" strike="noStrike">
                <a:solidFill>
                  <a:schemeClr val="dk1"/>
                </a:solidFill>
                <a:latin typeface="Arial"/>
                <a:ea typeface="Arial"/>
                <a:cs typeface="Arial"/>
                <a:sym typeface="Arial"/>
              </a:rPr>
              <a:t>ultimately strives to achieve.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400"/>
              <a:buFont typeface="Arial"/>
              <a:buNone/>
            </a:pPr>
            <a:r>
              <a:t/>
            </a:r>
            <a:endParaRPr b="0" i="0" sz="4400" u="none" cap="none" strike="noStrike">
              <a:solidFill>
                <a:schemeClr val="dk1"/>
              </a:solidFill>
              <a:latin typeface="Arial"/>
              <a:ea typeface="Arial"/>
              <a:cs typeface="Arial"/>
              <a:sym typeface="Arial"/>
            </a:endParaRPr>
          </a:p>
        </p:txBody>
      </p:sp>
      <p:sp>
        <p:nvSpPr>
          <p:cNvPr id="117" name="Google Shape;117;p1"/>
          <p:cNvSpPr txBox="1"/>
          <p:nvPr/>
        </p:nvSpPr>
        <p:spPr>
          <a:xfrm>
            <a:off x="6062352" y="23589855"/>
            <a:ext cx="4599134" cy="547879"/>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B6862C"/>
                </a:solidFill>
                <a:latin typeface="Arial"/>
                <a:ea typeface="Arial"/>
                <a:cs typeface="Arial"/>
                <a:sym typeface="Arial"/>
              </a:rPr>
              <a:t>Contributions</a:t>
            </a:r>
            <a:endParaRPr b="0" i="0" sz="1400" u="none" cap="none" strike="noStrike">
              <a:solidFill>
                <a:srgbClr val="000000"/>
              </a:solidFill>
              <a:latin typeface="Arial"/>
              <a:ea typeface="Arial"/>
              <a:cs typeface="Arial"/>
              <a:sym typeface="Arial"/>
            </a:endParaRPr>
          </a:p>
        </p:txBody>
      </p:sp>
      <p:sp>
        <p:nvSpPr>
          <p:cNvPr id="118" name="Google Shape;118;p1"/>
          <p:cNvSpPr txBox="1"/>
          <p:nvPr/>
        </p:nvSpPr>
        <p:spPr>
          <a:xfrm>
            <a:off x="2173126" y="24811377"/>
            <a:ext cx="13388552" cy="4401164"/>
          </a:xfrm>
          <a:prstGeom prst="rect">
            <a:avLst/>
          </a:prstGeom>
          <a:noFill/>
          <a:ln>
            <a:noFill/>
          </a:ln>
        </p:spPr>
        <p:txBody>
          <a:bodyPr anchorCtr="0" anchor="t" bIns="45700" lIns="91425" spcFirstLastPara="1" rIns="91425" wrap="square" tIns="45700">
            <a:spAutoFit/>
          </a:bodyPr>
          <a:lstStyle/>
          <a:p>
            <a:pPr indent="-571500" lvl="0" marL="571500" marR="0" rtl="0" algn="l">
              <a:lnSpc>
                <a:spcPct val="100000"/>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Editing the Let’s Relax Screen and adding additional features to that tab.</a:t>
            </a:r>
            <a:endParaRPr b="0" i="0" sz="14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Added audio to the Let’s Relax tab that gives users different music that they can use their exercise breaks</a:t>
            </a:r>
            <a:endParaRPr/>
          </a:p>
          <a:p>
            <a:pPr indent="-571500" lvl="0" marL="571500" marR="0" rtl="0" algn="l">
              <a:lnSpc>
                <a:spcPct val="100000"/>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Allowing the user to switch and select different audio tracks.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chemeClr val="dk1"/>
              </a:solidFill>
              <a:latin typeface="Arial"/>
              <a:ea typeface="Arial"/>
              <a:cs typeface="Arial"/>
              <a:sym typeface="Arial"/>
            </a:endParaRPr>
          </a:p>
        </p:txBody>
      </p:sp>
      <p:pic>
        <p:nvPicPr>
          <p:cNvPr descr="Graphical user interface&#10;&#10;Description automatically generated" id="119" name="Google Shape;119;p1"/>
          <p:cNvPicPr preferRelativeResize="0"/>
          <p:nvPr/>
        </p:nvPicPr>
        <p:blipFill rotWithShape="1">
          <a:blip r:embed="rId13">
            <a:alphaModFix/>
          </a:blip>
          <a:srcRect b="0" l="0" r="0" t="0"/>
          <a:stretch/>
        </p:blipFill>
        <p:spPr>
          <a:xfrm>
            <a:off x="1830236" y="13394164"/>
            <a:ext cx="4610100" cy="8539765"/>
          </a:xfrm>
          <a:prstGeom prst="rect">
            <a:avLst/>
          </a:prstGeom>
          <a:noFill/>
          <a:ln>
            <a:noFill/>
          </a:ln>
        </p:spPr>
      </p:pic>
      <p:pic>
        <p:nvPicPr>
          <p:cNvPr descr="Graphical user interface, application&#10;&#10;Description automatically generated" id="120" name="Google Shape;120;p1"/>
          <p:cNvPicPr preferRelativeResize="0"/>
          <p:nvPr/>
        </p:nvPicPr>
        <p:blipFill rotWithShape="1">
          <a:blip r:embed="rId14">
            <a:alphaModFix/>
          </a:blip>
          <a:srcRect b="0" l="0" r="0" t="0"/>
          <a:stretch/>
        </p:blipFill>
        <p:spPr>
          <a:xfrm>
            <a:off x="6514646" y="13394164"/>
            <a:ext cx="4790700" cy="8608148"/>
          </a:xfrm>
          <a:prstGeom prst="rect">
            <a:avLst/>
          </a:prstGeom>
          <a:noFill/>
          <a:ln>
            <a:noFill/>
          </a:ln>
        </p:spPr>
      </p:pic>
      <p:pic>
        <p:nvPicPr>
          <p:cNvPr descr="Graphical user interface&#10;&#10;Description automatically generated with medium confidence" id="121" name="Google Shape;121;p1"/>
          <p:cNvPicPr preferRelativeResize="0"/>
          <p:nvPr/>
        </p:nvPicPr>
        <p:blipFill rotWithShape="1">
          <a:blip r:embed="rId15">
            <a:alphaModFix/>
          </a:blip>
          <a:srcRect b="0" l="0" r="0" t="0"/>
          <a:stretch/>
        </p:blipFill>
        <p:spPr>
          <a:xfrm>
            <a:off x="11344320" y="13394164"/>
            <a:ext cx="4671315" cy="8608147"/>
          </a:xfrm>
          <a:prstGeom prst="rect">
            <a:avLst/>
          </a:prstGeom>
          <a:noFill/>
          <a:ln>
            <a:noFill/>
          </a:ln>
        </p:spPr>
      </p:pic>
      <p:pic>
        <p:nvPicPr>
          <p:cNvPr id="122" name="Google Shape;122;p1"/>
          <p:cNvPicPr preferRelativeResize="0"/>
          <p:nvPr/>
        </p:nvPicPr>
        <p:blipFill>
          <a:blip r:embed="rId16">
            <a:alphaModFix/>
          </a:blip>
          <a:stretch>
            <a:fillRect/>
          </a:stretch>
        </p:blipFill>
        <p:spPr>
          <a:xfrm>
            <a:off x="32401075" y="23277638"/>
            <a:ext cx="7129900" cy="7091700"/>
          </a:xfrm>
          <a:prstGeom prst="rect">
            <a:avLst/>
          </a:prstGeom>
          <a:noFill/>
          <a:ln cap="flat" cmpd="sng" w="63500">
            <a:solidFill>
              <a:srgbClr val="081E3F"/>
            </a:solidFill>
            <a:prstDash val="solid"/>
            <a:miter lim="8000"/>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