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compatMode="1" saveSubsetFonts="1">
  <p:sldMasterIdLst>
    <p:sldMasterId id="2147483648" r:id="rId1"/>
  </p:sldMasterIdLst>
  <p:notesMasterIdLst>
    <p:notesMasterId r:id="rId3"/>
  </p:notesMasterIdLst>
  <p:sldIdLst>
    <p:sldId id="256" r:id="rId2"/>
  </p:sldIdLst>
  <p:sldSz cx="43891200" cy="329184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72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390525" indent="66675" algn="l" rtl="0" eaLnBrk="0" fontAlgn="base" hangingPunct="0">
      <a:spcBef>
        <a:spcPct val="0"/>
      </a:spcBef>
      <a:spcAft>
        <a:spcPct val="0"/>
      </a:spcAft>
      <a:defRPr sz="72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782638" indent="131763" algn="l" rtl="0" eaLnBrk="0" fontAlgn="base" hangingPunct="0">
      <a:spcBef>
        <a:spcPct val="0"/>
      </a:spcBef>
      <a:spcAft>
        <a:spcPct val="0"/>
      </a:spcAft>
      <a:defRPr sz="72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174750" indent="196850" algn="l" rtl="0" eaLnBrk="0" fontAlgn="base" hangingPunct="0">
      <a:spcBef>
        <a:spcPct val="0"/>
      </a:spcBef>
      <a:spcAft>
        <a:spcPct val="0"/>
      </a:spcAft>
      <a:defRPr sz="72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566863" indent="261938" algn="l" rtl="0" eaLnBrk="0" fontAlgn="base" hangingPunct="0">
      <a:spcBef>
        <a:spcPct val="0"/>
      </a:spcBef>
      <a:spcAft>
        <a:spcPct val="0"/>
      </a:spcAft>
      <a:defRPr sz="72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sz="72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sz="72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sz="72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sz="72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368">
          <p15:clr>
            <a:srgbClr val="A4A3A4"/>
          </p15:clr>
        </p15:guide>
        <p15:guide id="2" pos="1382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413"/>
    <p:restoredTop sz="95885" autoAdjust="0"/>
  </p:normalViewPr>
  <p:slideViewPr>
    <p:cSldViewPr>
      <p:cViewPr varScale="1">
        <p:scale>
          <a:sx n="25" d="100"/>
          <a:sy n="25" d="100"/>
        </p:scale>
        <p:origin x="1568" y="200"/>
      </p:cViewPr>
      <p:guideLst>
        <p:guide orient="horz" pos="10368"/>
        <p:guide pos="1382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650B04B-C473-2E43-A253-7EA3B5DA35D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744FB80-5B1E-5942-A7CC-17197FE51F79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2A25C981-F2E4-774E-A12B-290095E54903}" type="datetime1">
              <a:rPr lang="en-US" altLang="en-US"/>
              <a:pPr>
                <a:defRPr/>
              </a:pPr>
              <a:t>8/2/21</a:t>
            </a:fld>
            <a:endParaRPr lang="en-US" alt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0A9AA1D2-231A-A346-A557-F6DB7B05B81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95ACB779-9C73-A44C-9D44-F03E05706AB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047C577-651E-CF42-9A2D-1E9B8F68F250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D08A9E5-6D4F-0242-A74F-EE3A26704F9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EB3DE81F-9B12-2C4E-9DC4-6A9842ED12F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ＭＳ Ｐゴシック" charset="-128"/>
        <a:cs typeface="ＭＳ Ｐゴシック" charset="-128"/>
      </a:defRPr>
    </a:lvl1pPr>
    <a:lvl2pPr marL="390525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ＭＳ Ｐゴシック" charset="-128"/>
        <a:cs typeface="+mn-cs"/>
      </a:defRPr>
    </a:lvl2pPr>
    <a:lvl3pPr marL="782638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ＭＳ Ｐゴシック" charset="-128"/>
        <a:cs typeface="+mn-cs"/>
      </a:defRPr>
    </a:lvl3pPr>
    <a:lvl4pPr marL="1174750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ＭＳ Ｐゴシック" charset="-128"/>
        <a:cs typeface="+mn-cs"/>
      </a:defRPr>
    </a:lvl4pPr>
    <a:lvl5pPr marL="1566863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ＭＳ Ｐゴシック" charset="-128"/>
        <a:cs typeface="+mn-cs"/>
      </a:defRPr>
    </a:lvl5pPr>
    <a:lvl6pPr marL="1959331" algn="l" defTabSz="783732" rtl="0" eaLnBrk="1" latinLnBrk="0" hangingPunct="1">
      <a:defRPr sz="1029" kern="1200">
        <a:solidFill>
          <a:schemeClr val="tx1"/>
        </a:solidFill>
        <a:latin typeface="+mn-lt"/>
        <a:ea typeface="+mn-ea"/>
        <a:cs typeface="+mn-cs"/>
      </a:defRPr>
    </a:lvl6pPr>
    <a:lvl7pPr marL="2351197" algn="l" defTabSz="783732" rtl="0" eaLnBrk="1" latinLnBrk="0" hangingPunct="1">
      <a:defRPr sz="1029" kern="1200">
        <a:solidFill>
          <a:schemeClr val="tx1"/>
        </a:solidFill>
        <a:latin typeface="+mn-lt"/>
        <a:ea typeface="+mn-ea"/>
        <a:cs typeface="+mn-cs"/>
      </a:defRPr>
    </a:lvl7pPr>
    <a:lvl8pPr marL="2743063" algn="l" defTabSz="783732" rtl="0" eaLnBrk="1" latinLnBrk="0" hangingPunct="1">
      <a:defRPr sz="1029" kern="1200">
        <a:solidFill>
          <a:schemeClr val="tx1"/>
        </a:solidFill>
        <a:latin typeface="+mn-lt"/>
        <a:ea typeface="+mn-ea"/>
        <a:cs typeface="+mn-cs"/>
      </a:defRPr>
    </a:lvl8pPr>
    <a:lvl9pPr marL="3134929" algn="l" defTabSz="783732" rtl="0" eaLnBrk="1" latinLnBrk="0" hangingPunct="1">
      <a:defRPr sz="1029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Slide Image Placeholder 1">
            <a:extLst>
              <a:ext uri="{FF2B5EF4-FFF2-40B4-BE49-F238E27FC236}">
                <a16:creationId xmlns:a16="http://schemas.microsoft.com/office/drawing/2014/main" id="{519C964C-1301-B341-B3FB-3AF9D893A89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>
            <a:extLst>
              <a:ext uri="{FF2B5EF4-FFF2-40B4-BE49-F238E27FC236}">
                <a16:creationId xmlns:a16="http://schemas.microsoft.com/office/drawing/2014/main" id="{2BC6179E-9E08-464B-B3A7-32116ECE32F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  <a:defRPr/>
            </a:pPr>
            <a:endParaRPr lang="en-US" altLang="en-US" sz="1029">
              <a:ea typeface="ＭＳ Ｐゴシック" panose="020B0600070205080204" pitchFamily="34" charset="-128"/>
            </a:endParaRPr>
          </a:p>
        </p:txBody>
      </p:sp>
      <p:sp>
        <p:nvSpPr>
          <p:cNvPr id="15363" name="Slide Number Placeholder 3">
            <a:extLst>
              <a:ext uri="{FF2B5EF4-FFF2-40B4-BE49-F238E27FC236}">
                <a16:creationId xmlns:a16="http://schemas.microsoft.com/office/drawing/2014/main" id="{F9C340B8-17DC-7E4C-BF5A-5BAA40898EA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30000"/>
              </a:spcBef>
              <a:defRPr sz="1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E7C961C9-45C0-B148-813B-3DE38A512F74}" type="slidenum">
              <a:rPr lang="en-US" altLang="en-US" sz="120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US" altLang="en-US" sz="120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92478" y="10226491"/>
            <a:ext cx="37306250" cy="705634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583365" y="18654435"/>
            <a:ext cx="30724474" cy="8411135"/>
          </a:xfrm>
        </p:spPr>
        <p:txBody>
          <a:bodyPr/>
          <a:lstStyle>
            <a:lvl1pPr marL="0" indent="0" algn="ctr">
              <a:buNone/>
              <a:defRPr/>
            </a:lvl1pPr>
            <a:lvl2pPr marL="342883" indent="0" algn="ctr">
              <a:buNone/>
              <a:defRPr/>
            </a:lvl2pPr>
            <a:lvl3pPr marL="685766" indent="0" algn="ctr">
              <a:buNone/>
              <a:defRPr/>
            </a:lvl3pPr>
            <a:lvl4pPr marL="1028649" indent="0" algn="ctr">
              <a:buNone/>
              <a:defRPr/>
            </a:lvl4pPr>
            <a:lvl5pPr marL="1371531" indent="0" algn="ctr">
              <a:buNone/>
              <a:defRPr/>
            </a:lvl5pPr>
            <a:lvl6pPr marL="1714414" indent="0" algn="ctr">
              <a:buNone/>
              <a:defRPr/>
            </a:lvl6pPr>
            <a:lvl7pPr marL="2057297" indent="0" algn="ctr">
              <a:buNone/>
              <a:defRPr/>
            </a:lvl7pPr>
            <a:lvl8pPr marL="2400180" indent="0" algn="ctr">
              <a:buNone/>
              <a:defRPr/>
            </a:lvl8pPr>
            <a:lvl9pPr marL="2743063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A26C8681-DFB6-F040-BE5E-672458E48FE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DF775A2E-C938-C64E-8F56-F749F379F9D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67A5D226-DF22-FE42-BC36-C3D4EACC81B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08D876-86B6-C346-897B-3F21D523F0B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062969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FA8A2F1A-FF7F-4B4C-8151-C1315916AAE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7A46BFBB-3C68-3C42-A13E-3F3F51153A8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C1EB374C-811F-4349-879D-37205D34C61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D15950-461C-9842-B597-AB60C9B3CC8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734404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1821439" y="1317813"/>
            <a:ext cx="9875837" cy="2808754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93929" y="1317813"/>
            <a:ext cx="29475113" cy="2808754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44A0205A-6DB9-CE49-869D-C152EA4DFF5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F0E24928-4471-094E-8B62-D1B53B101DD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735A5960-4161-EA4A-8FA9-D058911FCF5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7B2910-DFCE-874E-9809-67229EFA013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939831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F975ABEC-11F9-8143-BB2F-6FB8D580E68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EB91A602-3FA4-F34C-B15F-9927B803648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3385ABFC-B643-E842-9617-D78A55FED1A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64C2F3-F2A3-B14C-AA1E-8E84F247589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848110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67102" y="21153908"/>
            <a:ext cx="37307837" cy="6536951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67102" y="13953005"/>
            <a:ext cx="37307837" cy="7200900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883" indent="0">
              <a:buNone/>
              <a:defRPr sz="1350"/>
            </a:lvl2pPr>
            <a:lvl3pPr marL="685766" indent="0">
              <a:buNone/>
              <a:defRPr sz="1200"/>
            </a:lvl3pPr>
            <a:lvl4pPr marL="1028649" indent="0">
              <a:buNone/>
              <a:defRPr sz="1050"/>
            </a:lvl4pPr>
            <a:lvl5pPr marL="1371531" indent="0">
              <a:buNone/>
              <a:defRPr sz="1050"/>
            </a:lvl5pPr>
            <a:lvl6pPr marL="1714414" indent="0">
              <a:buNone/>
              <a:defRPr sz="1050"/>
            </a:lvl6pPr>
            <a:lvl7pPr marL="2057297" indent="0">
              <a:buNone/>
              <a:defRPr sz="1050"/>
            </a:lvl7pPr>
            <a:lvl8pPr marL="2400180" indent="0">
              <a:buNone/>
              <a:defRPr sz="1050"/>
            </a:lvl8pPr>
            <a:lvl9pPr marL="2743063" indent="0">
              <a:buNone/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8306A113-E56A-C843-99E0-9B6069D8427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1EE65E63-A359-7A40-A57A-388D7E75CF2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E43751CD-5A8D-AF41-B5DA-9CE34A80B09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F57482-936A-F645-B737-1D9666BABE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853391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193927" y="7681634"/>
            <a:ext cx="19675474" cy="2172372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021803" y="7681634"/>
            <a:ext cx="19675474" cy="2172372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0E329A8-3A10-0A4E-A224-F247C6F663D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5DAF0DB-4236-844B-AABB-3AB3C89C251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8F9106C-6C31-0C48-9B96-93BEB22D4AE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7322D9-F241-EC44-A3D2-2FA82A44014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065835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93925" y="7368989"/>
            <a:ext cx="19392902" cy="307097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83" indent="0">
              <a:buNone/>
              <a:defRPr sz="1500" b="1"/>
            </a:lvl2pPr>
            <a:lvl3pPr marL="685766" indent="0">
              <a:buNone/>
              <a:defRPr sz="1350" b="1"/>
            </a:lvl3pPr>
            <a:lvl4pPr marL="1028649" indent="0">
              <a:buNone/>
              <a:defRPr sz="1200" b="1"/>
            </a:lvl4pPr>
            <a:lvl5pPr marL="1371531" indent="0">
              <a:buNone/>
              <a:defRPr sz="1200" b="1"/>
            </a:lvl5pPr>
            <a:lvl6pPr marL="1714414" indent="0">
              <a:buNone/>
              <a:defRPr sz="1200" b="1"/>
            </a:lvl6pPr>
            <a:lvl7pPr marL="2057297" indent="0">
              <a:buNone/>
              <a:defRPr sz="1200" b="1"/>
            </a:lvl7pPr>
            <a:lvl8pPr marL="2400180" indent="0">
              <a:buNone/>
              <a:defRPr sz="1200" b="1"/>
            </a:lvl8pPr>
            <a:lvl9pPr marL="2743063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93925" y="10439962"/>
            <a:ext cx="19392902" cy="18965395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2296437" y="7368989"/>
            <a:ext cx="19400837" cy="307097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83" indent="0">
              <a:buNone/>
              <a:defRPr sz="1500" b="1"/>
            </a:lvl2pPr>
            <a:lvl3pPr marL="685766" indent="0">
              <a:buNone/>
              <a:defRPr sz="1350" b="1"/>
            </a:lvl3pPr>
            <a:lvl4pPr marL="1028649" indent="0">
              <a:buNone/>
              <a:defRPr sz="1200" b="1"/>
            </a:lvl4pPr>
            <a:lvl5pPr marL="1371531" indent="0">
              <a:buNone/>
              <a:defRPr sz="1200" b="1"/>
            </a:lvl5pPr>
            <a:lvl6pPr marL="1714414" indent="0">
              <a:buNone/>
              <a:defRPr sz="1200" b="1"/>
            </a:lvl6pPr>
            <a:lvl7pPr marL="2057297" indent="0">
              <a:buNone/>
              <a:defRPr sz="1200" b="1"/>
            </a:lvl7pPr>
            <a:lvl8pPr marL="2400180" indent="0">
              <a:buNone/>
              <a:defRPr sz="1200" b="1"/>
            </a:lvl8pPr>
            <a:lvl9pPr marL="2743063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2296437" y="10439962"/>
            <a:ext cx="19400837" cy="18965395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B7AE58AA-23A5-534F-B909-F9C90179731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5B595048-6C8A-9748-B875-DEEEF759A02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F549004B-8A5C-E84A-9253-62376A47128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E5759E-7F79-944A-8C6A-4513CD98DDF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98034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7614D51B-61EE-E043-A67B-D21769ACB70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DF33ECD2-0E34-8E4E-A2E1-4C7D179B2D6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B36A93A9-9D55-AC44-BC82-6342F844BF4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5716E4-AEEA-D34C-A747-B3CB3A6948A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264029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22805B1A-0301-3F43-92E2-17F14E926AD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DC27CEFC-03AE-194B-9452-A89172314F0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1D5F7F4D-E34C-CA4F-A871-6B25A6FD88D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E24A66-3CF8-0046-B60F-16D60E68234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232335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3926" y="1311088"/>
            <a:ext cx="14439902" cy="557716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160874" y="1311088"/>
            <a:ext cx="24536400" cy="2809426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3926" y="6888255"/>
            <a:ext cx="14439902" cy="22517100"/>
          </a:xfrm>
        </p:spPr>
        <p:txBody>
          <a:bodyPr/>
          <a:lstStyle>
            <a:lvl1pPr marL="0" indent="0">
              <a:buNone/>
              <a:defRPr sz="1050"/>
            </a:lvl1pPr>
            <a:lvl2pPr marL="342883" indent="0">
              <a:buNone/>
              <a:defRPr sz="900"/>
            </a:lvl2pPr>
            <a:lvl3pPr marL="685766" indent="0">
              <a:buNone/>
              <a:defRPr sz="750"/>
            </a:lvl3pPr>
            <a:lvl4pPr marL="1028649" indent="0">
              <a:buNone/>
              <a:defRPr sz="675"/>
            </a:lvl4pPr>
            <a:lvl5pPr marL="1371531" indent="0">
              <a:buNone/>
              <a:defRPr sz="675"/>
            </a:lvl5pPr>
            <a:lvl6pPr marL="1714414" indent="0">
              <a:buNone/>
              <a:defRPr sz="675"/>
            </a:lvl6pPr>
            <a:lvl7pPr marL="2057297" indent="0">
              <a:buNone/>
              <a:defRPr sz="675"/>
            </a:lvl7pPr>
            <a:lvl8pPr marL="2400180" indent="0">
              <a:buNone/>
              <a:defRPr sz="675"/>
            </a:lvl8pPr>
            <a:lvl9pPr marL="2743063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A1C40B-C10D-494B-A56E-104E13B9509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231A701-0BDD-D440-AB9A-83F279825E4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8867B99-F711-C149-B37B-C8D9DBE6558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08B14F-42E0-9A4C-8A92-4BECF41EB3E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265186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02666" y="23043217"/>
            <a:ext cx="26335037" cy="271966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602666" y="2941545"/>
            <a:ext cx="26335037" cy="19750368"/>
          </a:xfrm>
        </p:spPr>
        <p:txBody>
          <a:bodyPr/>
          <a:lstStyle>
            <a:lvl1pPr marL="0" indent="0">
              <a:buNone/>
              <a:defRPr sz="2400"/>
            </a:lvl1pPr>
            <a:lvl2pPr marL="342883" indent="0">
              <a:buNone/>
              <a:defRPr sz="2100"/>
            </a:lvl2pPr>
            <a:lvl3pPr marL="685766" indent="0">
              <a:buNone/>
              <a:defRPr sz="1800"/>
            </a:lvl3pPr>
            <a:lvl4pPr marL="1028649" indent="0">
              <a:buNone/>
              <a:defRPr sz="1500"/>
            </a:lvl4pPr>
            <a:lvl5pPr marL="1371531" indent="0">
              <a:buNone/>
              <a:defRPr sz="1500"/>
            </a:lvl5pPr>
            <a:lvl6pPr marL="1714414" indent="0">
              <a:buNone/>
              <a:defRPr sz="1500"/>
            </a:lvl6pPr>
            <a:lvl7pPr marL="2057297" indent="0">
              <a:buNone/>
              <a:defRPr sz="1500"/>
            </a:lvl7pPr>
            <a:lvl8pPr marL="2400180" indent="0">
              <a:buNone/>
              <a:defRPr sz="1500"/>
            </a:lvl8pPr>
            <a:lvl9pPr marL="2743063" indent="0">
              <a:buNone/>
              <a:defRPr sz="15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02666" y="25762884"/>
            <a:ext cx="26335037" cy="3864348"/>
          </a:xfrm>
        </p:spPr>
        <p:txBody>
          <a:bodyPr/>
          <a:lstStyle>
            <a:lvl1pPr marL="0" indent="0">
              <a:buNone/>
              <a:defRPr sz="1050"/>
            </a:lvl1pPr>
            <a:lvl2pPr marL="342883" indent="0">
              <a:buNone/>
              <a:defRPr sz="900"/>
            </a:lvl2pPr>
            <a:lvl3pPr marL="685766" indent="0">
              <a:buNone/>
              <a:defRPr sz="750"/>
            </a:lvl3pPr>
            <a:lvl4pPr marL="1028649" indent="0">
              <a:buNone/>
              <a:defRPr sz="675"/>
            </a:lvl4pPr>
            <a:lvl5pPr marL="1371531" indent="0">
              <a:buNone/>
              <a:defRPr sz="675"/>
            </a:lvl5pPr>
            <a:lvl6pPr marL="1714414" indent="0">
              <a:buNone/>
              <a:defRPr sz="675"/>
            </a:lvl6pPr>
            <a:lvl7pPr marL="2057297" indent="0">
              <a:buNone/>
              <a:defRPr sz="675"/>
            </a:lvl7pPr>
            <a:lvl8pPr marL="2400180" indent="0">
              <a:buNone/>
              <a:defRPr sz="675"/>
            </a:lvl8pPr>
            <a:lvl9pPr marL="2743063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D79EAE9-D4D4-4747-85CF-853055B2D52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D6554F2-187B-EE42-8589-692A2B35A0C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A1D8CDA-C284-BE46-B7AE-CF01012E2F1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6BC797-1572-BC4A-87F6-C081A41C74B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2836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5ABFD011-1C40-A944-A70D-227CD9CD52F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195513" y="1319213"/>
            <a:ext cx="39501762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28460" tIns="214230" rIns="428460" bIns="21423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Haga clic para cambiar el estilo de título	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64345710-3A44-1643-9B3C-D7FCE65A92E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195513" y="7681913"/>
            <a:ext cx="39501762" cy="2172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28460" tIns="214230" rIns="428460" bIns="2142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Haga clic para modificar el estilo de texto del patrón</a:t>
            </a:r>
          </a:p>
          <a:p>
            <a:pPr lvl="1"/>
            <a:r>
              <a:rPr lang="en-US" altLang="en-US"/>
              <a:t>Segundo nivel</a:t>
            </a:r>
          </a:p>
          <a:p>
            <a:pPr lvl="2"/>
            <a:r>
              <a:rPr lang="en-US" altLang="en-US"/>
              <a:t>Tercer nivel</a:t>
            </a:r>
          </a:p>
          <a:p>
            <a:pPr lvl="3"/>
            <a:r>
              <a:rPr lang="en-US" altLang="en-US"/>
              <a:t>Cuarto nivel</a:t>
            </a:r>
          </a:p>
          <a:p>
            <a:pPr lvl="4"/>
            <a:r>
              <a:rPr lang="en-US" altLang="en-US"/>
              <a:t>Quinto nivel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B8B9F297-F8CB-F143-B041-A646ED839B12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193925" y="29976763"/>
            <a:ext cx="10240963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28460" tIns="214230" rIns="428460" bIns="21423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495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CF29F22D-3A31-9348-B45D-EB19F02259CC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4997113" y="29976763"/>
            <a:ext cx="13898562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28460" tIns="214230" rIns="428460" bIns="21423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495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32BE51D2-BAB0-EC49-BFD7-AA1594E6A4C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1456313" y="29976763"/>
            <a:ext cx="10240962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28460" tIns="214230" rIns="428460" bIns="21423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4900" smtClean="0"/>
            </a:lvl1pPr>
          </a:lstStyle>
          <a:p>
            <a:pPr>
              <a:defRPr/>
            </a:pPr>
            <a:fld id="{86D510B8-D69B-E64C-8236-62D00E54945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3211513" rtl="0" eaLnBrk="0" fontAlgn="base" hangingPunct="0">
        <a:spcBef>
          <a:spcPct val="0"/>
        </a:spcBef>
        <a:spcAft>
          <a:spcPct val="0"/>
        </a:spcAft>
        <a:defRPr sz="15400">
          <a:solidFill>
            <a:schemeClr val="tx2"/>
          </a:solidFill>
          <a:latin typeface="+mj-lt"/>
          <a:ea typeface="ＭＳ Ｐゴシック" charset="-128"/>
          <a:cs typeface="ＭＳ Ｐゴシック" charset="-128"/>
        </a:defRPr>
      </a:lvl1pPr>
      <a:lvl2pPr algn="ctr" defTabSz="3211513" rtl="0" eaLnBrk="0" fontAlgn="base" hangingPunct="0">
        <a:spcBef>
          <a:spcPct val="0"/>
        </a:spcBef>
        <a:spcAft>
          <a:spcPct val="0"/>
        </a:spcAft>
        <a:defRPr sz="154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2pPr>
      <a:lvl3pPr algn="ctr" defTabSz="3211513" rtl="0" eaLnBrk="0" fontAlgn="base" hangingPunct="0">
        <a:spcBef>
          <a:spcPct val="0"/>
        </a:spcBef>
        <a:spcAft>
          <a:spcPct val="0"/>
        </a:spcAft>
        <a:defRPr sz="154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3pPr>
      <a:lvl4pPr algn="ctr" defTabSz="3211513" rtl="0" eaLnBrk="0" fontAlgn="base" hangingPunct="0">
        <a:spcBef>
          <a:spcPct val="0"/>
        </a:spcBef>
        <a:spcAft>
          <a:spcPct val="0"/>
        </a:spcAft>
        <a:defRPr sz="154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4pPr>
      <a:lvl5pPr algn="ctr" defTabSz="3211513" rtl="0" eaLnBrk="0" fontAlgn="base" hangingPunct="0">
        <a:spcBef>
          <a:spcPct val="0"/>
        </a:spcBef>
        <a:spcAft>
          <a:spcPct val="0"/>
        </a:spcAft>
        <a:defRPr sz="154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5pPr>
      <a:lvl6pPr marL="342883" algn="ctr" defTabSz="3213336" rtl="0" fontAlgn="base">
        <a:spcBef>
          <a:spcPct val="0"/>
        </a:spcBef>
        <a:spcAft>
          <a:spcPct val="0"/>
        </a:spcAft>
        <a:defRPr sz="15449">
          <a:solidFill>
            <a:schemeClr val="tx2"/>
          </a:solidFill>
          <a:latin typeface="Arial" charset="0"/>
        </a:defRPr>
      </a:lvl6pPr>
      <a:lvl7pPr marL="685766" algn="ctr" defTabSz="3213336" rtl="0" fontAlgn="base">
        <a:spcBef>
          <a:spcPct val="0"/>
        </a:spcBef>
        <a:spcAft>
          <a:spcPct val="0"/>
        </a:spcAft>
        <a:defRPr sz="15449">
          <a:solidFill>
            <a:schemeClr val="tx2"/>
          </a:solidFill>
          <a:latin typeface="Arial" charset="0"/>
        </a:defRPr>
      </a:lvl7pPr>
      <a:lvl8pPr marL="1028649" algn="ctr" defTabSz="3213336" rtl="0" fontAlgn="base">
        <a:spcBef>
          <a:spcPct val="0"/>
        </a:spcBef>
        <a:spcAft>
          <a:spcPct val="0"/>
        </a:spcAft>
        <a:defRPr sz="15449">
          <a:solidFill>
            <a:schemeClr val="tx2"/>
          </a:solidFill>
          <a:latin typeface="Arial" charset="0"/>
        </a:defRPr>
      </a:lvl8pPr>
      <a:lvl9pPr marL="1371531" algn="ctr" defTabSz="3213336" rtl="0" fontAlgn="base">
        <a:spcBef>
          <a:spcPct val="0"/>
        </a:spcBef>
        <a:spcAft>
          <a:spcPct val="0"/>
        </a:spcAft>
        <a:defRPr sz="15449">
          <a:solidFill>
            <a:schemeClr val="tx2"/>
          </a:solidFill>
          <a:latin typeface="Arial" charset="0"/>
        </a:defRPr>
      </a:lvl9pPr>
    </p:titleStyle>
    <p:bodyStyle>
      <a:lvl1pPr marL="1203325" indent="-1203325" algn="l" defTabSz="3211513" rtl="0" eaLnBrk="0" fontAlgn="base" hangingPunct="0">
        <a:spcBef>
          <a:spcPct val="20000"/>
        </a:spcBef>
        <a:spcAft>
          <a:spcPct val="0"/>
        </a:spcAft>
        <a:buChar char="•"/>
        <a:defRPr sz="11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608263" indent="-1003300" algn="l" defTabSz="3211513" rtl="0" eaLnBrk="0" fontAlgn="base" hangingPunct="0">
        <a:spcBef>
          <a:spcPct val="20000"/>
        </a:spcBef>
        <a:spcAft>
          <a:spcPct val="0"/>
        </a:spcAft>
        <a:buChar char="–"/>
        <a:defRPr sz="9700">
          <a:solidFill>
            <a:schemeClr val="tx1"/>
          </a:solidFill>
          <a:latin typeface="+mn-lt"/>
          <a:ea typeface="ＭＳ Ｐゴシック" charset="-128"/>
        </a:defRPr>
      </a:lvl2pPr>
      <a:lvl3pPr marL="4016375" indent="-801688" algn="l" defTabSz="3211513" rtl="0" eaLnBrk="0" fontAlgn="base" hangingPunct="0">
        <a:spcBef>
          <a:spcPct val="20000"/>
        </a:spcBef>
        <a:spcAft>
          <a:spcPct val="0"/>
        </a:spcAft>
        <a:buChar char="•"/>
        <a:defRPr sz="8400">
          <a:solidFill>
            <a:schemeClr val="tx1"/>
          </a:solidFill>
          <a:latin typeface="+mn-lt"/>
          <a:ea typeface="ＭＳ Ｐゴシック" charset="-128"/>
        </a:defRPr>
      </a:lvl3pPr>
      <a:lvl4pPr marL="5621338" indent="-801688" algn="l" defTabSz="3211513" rtl="0" eaLnBrk="0" fontAlgn="base" hangingPunct="0">
        <a:spcBef>
          <a:spcPct val="20000"/>
        </a:spcBef>
        <a:spcAft>
          <a:spcPct val="0"/>
        </a:spcAft>
        <a:buChar char="–"/>
        <a:defRPr sz="7000">
          <a:solidFill>
            <a:schemeClr val="tx1"/>
          </a:solidFill>
          <a:latin typeface="+mn-lt"/>
          <a:ea typeface="ＭＳ Ｐゴシック" charset="-128"/>
        </a:defRPr>
      </a:lvl4pPr>
      <a:lvl5pPr marL="7227888" indent="-801688" algn="l" defTabSz="3211513" rtl="0" eaLnBrk="0" fontAlgn="base" hangingPunct="0">
        <a:spcBef>
          <a:spcPct val="20000"/>
        </a:spcBef>
        <a:spcAft>
          <a:spcPct val="0"/>
        </a:spcAft>
        <a:buChar char="»"/>
        <a:defRPr sz="7000">
          <a:solidFill>
            <a:schemeClr val="tx1"/>
          </a:solidFill>
          <a:latin typeface="+mn-lt"/>
          <a:ea typeface="ＭＳ Ｐゴシック" charset="-128"/>
        </a:defRPr>
      </a:lvl5pPr>
      <a:lvl6pPr marL="7573187" indent="-803632" algn="l" defTabSz="3213336" rtl="0" fontAlgn="base">
        <a:spcBef>
          <a:spcPct val="20000"/>
        </a:spcBef>
        <a:spcAft>
          <a:spcPct val="0"/>
        </a:spcAft>
        <a:buChar char="»"/>
        <a:defRPr sz="7050">
          <a:solidFill>
            <a:schemeClr val="tx1"/>
          </a:solidFill>
          <a:latin typeface="+mn-lt"/>
        </a:defRPr>
      </a:lvl6pPr>
      <a:lvl7pPr marL="7916070" indent="-803632" algn="l" defTabSz="3213336" rtl="0" fontAlgn="base">
        <a:spcBef>
          <a:spcPct val="20000"/>
        </a:spcBef>
        <a:spcAft>
          <a:spcPct val="0"/>
        </a:spcAft>
        <a:buChar char="»"/>
        <a:defRPr sz="7050">
          <a:solidFill>
            <a:schemeClr val="tx1"/>
          </a:solidFill>
          <a:latin typeface="+mn-lt"/>
        </a:defRPr>
      </a:lvl7pPr>
      <a:lvl8pPr marL="8258953" indent="-803632" algn="l" defTabSz="3213336" rtl="0" fontAlgn="base">
        <a:spcBef>
          <a:spcPct val="20000"/>
        </a:spcBef>
        <a:spcAft>
          <a:spcPct val="0"/>
        </a:spcAft>
        <a:buChar char="»"/>
        <a:defRPr sz="7050">
          <a:solidFill>
            <a:schemeClr val="tx1"/>
          </a:solidFill>
          <a:latin typeface="+mn-lt"/>
        </a:defRPr>
      </a:lvl8pPr>
      <a:lvl9pPr marL="8601836" indent="-803632" algn="l" defTabSz="3213336" rtl="0" fontAlgn="base">
        <a:spcBef>
          <a:spcPct val="20000"/>
        </a:spcBef>
        <a:spcAft>
          <a:spcPct val="0"/>
        </a:spcAft>
        <a:buChar char="»"/>
        <a:defRPr sz="705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83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66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49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31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14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297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180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063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jpe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ext Box 12">
            <a:extLst>
              <a:ext uri="{FF2B5EF4-FFF2-40B4-BE49-F238E27FC236}">
                <a16:creationId xmlns:a16="http://schemas.microsoft.com/office/drawing/2014/main" id="{D0E4AC63-C426-0D40-AFF4-F265B3A29B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01200" y="3024188"/>
            <a:ext cx="24688800" cy="1839912"/>
          </a:xfrm>
          <a:prstGeom prst="rect">
            <a:avLst/>
          </a:prstGeom>
          <a:noFill/>
          <a:ln>
            <a:noFill/>
          </a:ln>
        </p:spPr>
        <p:txBody>
          <a:bodyPr lIns="73991" tIns="36995" rIns="73991" bIns="36995">
            <a:spAutoFit/>
          </a:bodyPr>
          <a:lstStyle>
            <a:lvl1pPr defTabSz="985838" eaLnBrk="0" hangingPunct="0">
              <a:spcBef>
                <a:spcPct val="20000"/>
              </a:spcBef>
              <a:buChar char="•"/>
              <a:defRPr sz="15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defTabSz="985838" eaLnBrk="0" hangingPunct="0">
              <a:spcBef>
                <a:spcPct val="20000"/>
              </a:spcBef>
              <a:buChar char="–"/>
              <a:defRPr sz="13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 defTabSz="985838" eaLnBrk="0" hangingPunct="0"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 defTabSz="985838" eaLnBrk="0" hangingPunct="0">
              <a:spcBef>
                <a:spcPct val="20000"/>
              </a:spcBef>
              <a:buChar char="–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 defTabSz="985838" eaLnBrk="0" hangingPunct="0">
              <a:spcBef>
                <a:spcPct val="20000"/>
              </a:spcBef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en-US" sz="3600" b="1" dirty="0">
                <a:solidFill>
                  <a:srgbClr val="081E3F"/>
                </a:solidFill>
              </a:rPr>
              <a:t>Dr. Horticulture</a:t>
            </a: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en-US" sz="2625" b="1" dirty="0">
                <a:solidFill>
                  <a:srgbClr val="081E3F"/>
                </a:solidFill>
              </a:rPr>
              <a:t>Student: Daniel Grimberg</a:t>
            </a:r>
            <a:endParaRPr lang="en-US" altLang="en-US" sz="2625" dirty="0">
              <a:solidFill>
                <a:srgbClr val="081E3F"/>
              </a:solidFill>
            </a:endParaRP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en-US" sz="2625" b="1" dirty="0">
                <a:solidFill>
                  <a:srgbClr val="081E3F"/>
                </a:solidFill>
              </a:rPr>
              <a:t>Product Owner: Amir </a:t>
            </a:r>
            <a:r>
              <a:rPr lang="en-US" altLang="en-US" sz="2625" b="1" dirty="0" err="1">
                <a:solidFill>
                  <a:srgbClr val="081E3F"/>
                </a:solidFill>
              </a:rPr>
              <a:t>Khoddamzadeh</a:t>
            </a:r>
            <a:endParaRPr lang="en-US" altLang="ja-JP" sz="2625" dirty="0">
              <a:solidFill>
                <a:srgbClr val="3333CC"/>
              </a:solidFill>
            </a:endParaRP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en-US" sz="2625" b="1" dirty="0">
                <a:solidFill>
                  <a:srgbClr val="081E3F"/>
                </a:solidFill>
              </a:rPr>
              <a:t>Instructor:</a:t>
            </a:r>
            <a:r>
              <a:rPr lang="en-US" altLang="en-US" sz="2625" b="1" i="1" dirty="0">
                <a:solidFill>
                  <a:srgbClr val="081E3F"/>
                </a:solidFill>
              </a:rPr>
              <a:t> </a:t>
            </a:r>
            <a:r>
              <a:rPr lang="en-US" altLang="en-US" sz="2625" i="1" dirty="0">
                <a:solidFill>
                  <a:srgbClr val="081E3F"/>
                </a:solidFill>
              </a:rPr>
              <a:t>Dr. Masoud </a:t>
            </a:r>
            <a:r>
              <a:rPr lang="en-US" altLang="en-US" sz="2625" i="1" dirty="0" err="1">
                <a:solidFill>
                  <a:srgbClr val="081E3F"/>
                </a:solidFill>
              </a:rPr>
              <a:t>Sadjadi</a:t>
            </a:r>
            <a:r>
              <a:rPr lang="en-US" altLang="ja-JP" sz="2625" dirty="0">
                <a:solidFill>
                  <a:srgbClr val="081E3F"/>
                </a:solidFill>
              </a:rPr>
              <a:t>,</a:t>
            </a:r>
            <a:r>
              <a:rPr lang="en-US" altLang="ja-JP" sz="2625" i="1" dirty="0">
                <a:solidFill>
                  <a:srgbClr val="081E3F"/>
                </a:solidFill>
              </a:rPr>
              <a:t> </a:t>
            </a:r>
            <a:r>
              <a:rPr lang="en-US" altLang="en-US" sz="2625" dirty="0">
                <a:solidFill>
                  <a:srgbClr val="081E3F"/>
                </a:solidFill>
              </a:rPr>
              <a:t>Florida International University</a:t>
            </a:r>
          </a:p>
        </p:txBody>
      </p:sp>
      <p:sp>
        <p:nvSpPr>
          <p:cNvPr id="2052" name="Text Box 72">
            <a:extLst>
              <a:ext uri="{FF2B5EF4-FFF2-40B4-BE49-F238E27FC236}">
                <a16:creationId xmlns:a16="http://schemas.microsoft.com/office/drawing/2014/main" id="{5332FFCA-695F-BF42-A2BD-1C534EA9BE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36688" y="32065913"/>
            <a:ext cx="41344850" cy="420687"/>
          </a:xfrm>
          <a:prstGeom prst="rect">
            <a:avLst/>
          </a:prstGeom>
          <a:noFill/>
          <a:ln>
            <a:noFill/>
          </a:ln>
        </p:spPr>
        <p:txBody>
          <a:bodyPr lIns="73991" tIns="36995" rIns="73991" bIns="36995">
            <a:spAutoFit/>
          </a:bodyPr>
          <a:lstStyle>
            <a:lvl1pPr marL="493713" indent="-493713" defTabSz="985838" eaLnBrk="0" hangingPunct="0">
              <a:spcBef>
                <a:spcPct val="20000"/>
              </a:spcBef>
              <a:buChar char="•"/>
              <a:defRPr sz="15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defTabSz="985838" eaLnBrk="0" hangingPunct="0">
              <a:spcBef>
                <a:spcPct val="20000"/>
              </a:spcBef>
              <a:buChar char="–"/>
              <a:defRPr sz="13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 defTabSz="985838" eaLnBrk="0" hangingPunct="0"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 defTabSz="985838" eaLnBrk="0" hangingPunct="0">
              <a:spcBef>
                <a:spcPct val="20000"/>
              </a:spcBef>
              <a:buChar char="–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 defTabSz="985838" eaLnBrk="0" hangingPunct="0">
              <a:spcBef>
                <a:spcPct val="20000"/>
              </a:spcBef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Clr>
                <a:srgbClr val="3333CC"/>
              </a:buClr>
              <a:buFontTx/>
              <a:buNone/>
              <a:defRPr/>
            </a:pPr>
            <a:r>
              <a:rPr lang="en-US" altLang="en-US" sz="2250" dirty="0"/>
              <a:t>The material presented in this poster is based upon the work supported by </a:t>
            </a:r>
            <a:r>
              <a:rPr lang="en-US" altLang="en-US" sz="2250" dirty="0">
                <a:solidFill>
                  <a:srgbClr val="FF0000"/>
                </a:solidFill>
              </a:rPr>
              <a:t>XXXXX (name of the sponsor: federal, state or local, or industry, if applicable). </a:t>
            </a:r>
            <a:r>
              <a:rPr lang="en-US" altLang="en-US" sz="2250" dirty="0"/>
              <a:t>We/I thank </a:t>
            </a:r>
            <a:r>
              <a:rPr lang="en-US" altLang="en-US" sz="2250" dirty="0">
                <a:solidFill>
                  <a:srgbClr val="FF0000"/>
                </a:solidFill>
              </a:rPr>
              <a:t>XXXX</a:t>
            </a:r>
            <a:r>
              <a:rPr lang="en-US" altLang="en-US" sz="2250" dirty="0"/>
              <a:t> for assistance, cooperation and mentorship that I/we received throughout this process</a:t>
            </a:r>
          </a:p>
        </p:txBody>
      </p:sp>
      <p:sp>
        <p:nvSpPr>
          <p:cNvPr id="14339" name="Rectangle 18">
            <a:extLst>
              <a:ext uri="{FF2B5EF4-FFF2-40B4-BE49-F238E27FC236}">
                <a16:creationId xmlns:a16="http://schemas.microsoft.com/office/drawing/2014/main" id="{AFF74E77-529C-514C-A54B-4754AEB0A6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09663" y="4814888"/>
            <a:ext cx="41605200" cy="26746200"/>
          </a:xfrm>
          <a:prstGeom prst="rect">
            <a:avLst/>
          </a:prstGeom>
          <a:noFill/>
          <a:ln w="63500">
            <a:solidFill>
              <a:srgbClr val="081E3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9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>
              <a:spcBef>
                <a:spcPct val="20000"/>
              </a:spcBef>
              <a:buChar char="•"/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>
              <a:spcBef>
                <a:spcPct val="20000"/>
              </a:spcBef>
              <a:buChar char="–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>
              <a:spcBef>
                <a:spcPct val="20000"/>
              </a:spcBef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6300"/>
          </a:p>
        </p:txBody>
      </p:sp>
      <p:sp>
        <p:nvSpPr>
          <p:cNvPr id="215" name="Text Box 19">
            <a:extLst>
              <a:ext uri="{FF2B5EF4-FFF2-40B4-BE49-F238E27FC236}">
                <a16:creationId xmlns:a16="http://schemas.microsoft.com/office/drawing/2014/main" id="{011EB4C9-113B-C842-8D5F-4BD6E9597D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27425" y="5546725"/>
            <a:ext cx="4114800" cy="549275"/>
          </a:xfrm>
          <a:prstGeom prst="rect">
            <a:avLst/>
          </a:prstGeom>
          <a:solidFill>
            <a:schemeClr val="tx1"/>
          </a:solidFill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rgbClr val="B6862C"/>
                </a:solidFill>
                <a:latin typeface="Arial" charset="0"/>
                <a:ea typeface="ＭＳ Ｐゴシック" charset="-128"/>
                <a:cs typeface="ＭＳ Ｐゴシック" charset="-128"/>
              </a:rPr>
              <a:t>Problem</a:t>
            </a:r>
          </a:p>
        </p:txBody>
      </p:sp>
      <p:sp>
        <p:nvSpPr>
          <p:cNvPr id="14341" name="Rectangle 18">
            <a:extLst>
              <a:ext uri="{FF2B5EF4-FFF2-40B4-BE49-F238E27FC236}">
                <a16:creationId xmlns:a16="http://schemas.microsoft.com/office/drawing/2014/main" id="{91EBE574-EB94-EA4D-8A0E-6E170E99DA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09663" y="31751588"/>
            <a:ext cx="41671875" cy="1009650"/>
          </a:xfrm>
          <a:prstGeom prst="rect">
            <a:avLst/>
          </a:prstGeom>
          <a:noFill/>
          <a:ln w="63500">
            <a:solidFill>
              <a:srgbClr val="081E3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9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>
              <a:spcBef>
                <a:spcPct val="20000"/>
              </a:spcBef>
              <a:buChar char="•"/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>
              <a:spcBef>
                <a:spcPct val="20000"/>
              </a:spcBef>
              <a:buChar char="–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>
              <a:spcBef>
                <a:spcPct val="20000"/>
              </a:spcBef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6300"/>
          </a:p>
        </p:txBody>
      </p:sp>
      <p:sp>
        <p:nvSpPr>
          <p:cNvPr id="217" name="Text Box 19">
            <a:extLst>
              <a:ext uri="{FF2B5EF4-FFF2-40B4-BE49-F238E27FC236}">
                <a16:creationId xmlns:a16="http://schemas.microsoft.com/office/drawing/2014/main" id="{0DEBA182-A4DA-4540-9574-8CA08F3501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76350" y="31938913"/>
            <a:ext cx="3735388" cy="547687"/>
          </a:xfrm>
          <a:prstGeom prst="rect">
            <a:avLst/>
          </a:prstGeom>
          <a:solidFill>
            <a:schemeClr val="tx1"/>
          </a:solidFill>
          <a:ln w="12700">
            <a:solidFill>
              <a:srgbClr val="0033CC"/>
            </a:solidFill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rgbClr val="B6862C"/>
                </a:solidFill>
                <a:latin typeface="Arial" charset="0"/>
                <a:ea typeface="ＭＳ Ｐゴシック" charset="-128"/>
                <a:cs typeface="ＭＳ Ｐゴシック" charset="-128"/>
              </a:rPr>
              <a:t>Acknowledgement</a:t>
            </a:r>
          </a:p>
        </p:txBody>
      </p:sp>
      <p:sp>
        <p:nvSpPr>
          <p:cNvPr id="34" name="Text Box 19">
            <a:extLst>
              <a:ext uri="{FF2B5EF4-FFF2-40B4-BE49-F238E27FC236}">
                <a16:creationId xmlns:a16="http://schemas.microsoft.com/office/drawing/2014/main" id="{19960C4A-23E5-7748-9C7E-8A83207656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854863" y="5548313"/>
            <a:ext cx="4114800" cy="547687"/>
          </a:xfrm>
          <a:prstGeom prst="rect">
            <a:avLst/>
          </a:prstGeom>
          <a:solidFill>
            <a:schemeClr val="tx1"/>
          </a:solidFill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rgbClr val="B6862C"/>
                </a:solidFill>
                <a:latin typeface="Arial" charset="0"/>
                <a:ea typeface="ＭＳ Ｐゴシック" charset="-128"/>
                <a:cs typeface="ＭＳ Ｐゴシック" charset="-128"/>
              </a:rPr>
              <a:t>Current System</a:t>
            </a:r>
          </a:p>
        </p:txBody>
      </p:sp>
      <p:sp>
        <p:nvSpPr>
          <p:cNvPr id="35" name="Text Box 19">
            <a:extLst>
              <a:ext uri="{FF2B5EF4-FFF2-40B4-BE49-F238E27FC236}">
                <a16:creationId xmlns:a16="http://schemas.microsoft.com/office/drawing/2014/main" id="{3970634E-0CF1-F94B-BEB0-BDC799763D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661600" y="5546725"/>
            <a:ext cx="4114800" cy="549275"/>
          </a:xfrm>
          <a:prstGeom prst="rect">
            <a:avLst/>
          </a:prstGeom>
          <a:solidFill>
            <a:schemeClr val="tx1"/>
          </a:solidFill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rgbClr val="B6862C"/>
                </a:solidFill>
                <a:latin typeface="Arial" charset="0"/>
                <a:ea typeface="ＭＳ Ｐゴシック" charset="-128"/>
                <a:cs typeface="ＭＳ Ｐゴシック" charset="-128"/>
              </a:rPr>
              <a:t>Requirements</a:t>
            </a:r>
          </a:p>
        </p:txBody>
      </p:sp>
      <p:sp>
        <p:nvSpPr>
          <p:cNvPr id="36" name="Text Box 19">
            <a:extLst>
              <a:ext uri="{FF2B5EF4-FFF2-40B4-BE49-F238E27FC236}">
                <a16:creationId xmlns:a16="http://schemas.microsoft.com/office/drawing/2014/main" id="{C5F26D07-4C89-124A-87C0-1534A503B1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27425" y="13822363"/>
            <a:ext cx="4114800" cy="547687"/>
          </a:xfrm>
          <a:prstGeom prst="rect">
            <a:avLst/>
          </a:prstGeom>
          <a:solidFill>
            <a:schemeClr val="tx1"/>
          </a:solidFill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rgbClr val="B6862C"/>
                </a:solidFill>
                <a:latin typeface="Arial" charset="0"/>
                <a:ea typeface="ＭＳ Ｐゴシック" charset="-128"/>
                <a:cs typeface="ＭＳ Ｐゴシック" charset="-128"/>
              </a:rPr>
              <a:t>System Design</a:t>
            </a:r>
          </a:p>
        </p:txBody>
      </p:sp>
      <p:sp>
        <p:nvSpPr>
          <p:cNvPr id="38" name="Text Box 19">
            <a:extLst>
              <a:ext uri="{FF2B5EF4-FFF2-40B4-BE49-F238E27FC236}">
                <a16:creationId xmlns:a16="http://schemas.microsoft.com/office/drawing/2014/main" id="{047464CF-4240-C84E-A9C7-F428493366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694938" y="13822363"/>
            <a:ext cx="4114800" cy="547687"/>
          </a:xfrm>
          <a:prstGeom prst="rect">
            <a:avLst/>
          </a:prstGeom>
          <a:solidFill>
            <a:schemeClr val="tx1"/>
          </a:solidFill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rgbClr val="B6862C"/>
                </a:solidFill>
                <a:latin typeface="Arial" charset="0"/>
                <a:ea typeface="ＭＳ Ｐゴシック" charset="-128"/>
                <a:cs typeface="ＭＳ Ｐゴシック" charset="-128"/>
              </a:rPr>
              <a:t>Implementation</a:t>
            </a:r>
          </a:p>
        </p:txBody>
      </p:sp>
      <p:sp>
        <p:nvSpPr>
          <p:cNvPr id="39" name="Text Box 19">
            <a:extLst>
              <a:ext uri="{FF2B5EF4-FFF2-40B4-BE49-F238E27FC236}">
                <a16:creationId xmlns:a16="http://schemas.microsoft.com/office/drawing/2014/main" id="{B319C192-DCE7-2741-AECF-736CCD6134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27425" y="22694900"/>
            <a:ext cx="4114800" cy="547688"/>
          </a:xfrm>
          <a:prstGeom prst="rect">
            <a:avLst/>
          </a:prstGeom>
          <a:solidFill>
            <a:schemeClr val="tx1"/>
          </a:solidFill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rgbClr val="B6862C"/>
                </a:solidFill>
                <a:latin typeface="Arial" charset="0"/>
                <a:ea typeface="ＭＳ Ｐゴシック" charset="-128"/>
                <a:cs typeface="ＭＳ Ｐゴシック" charset="-128"/>
              </a:rPr>
              <a:t>Verification</a:t>
            </a:r>
          </a:p>
        </p:txBody>
      </p:sp>
      <p:sp>
        <p:nvSpPr>
          <p:cNvPr id="40" name="Text Box 19">
            <a:extLst>
              <a:ext uri="{FF2B5EF4-FFF2-40B4-BE49-F238E27FC236}">
                <a16:creationId xmlns:a16="http://schemas.microsoft.com/office/drawing/2014/main" id="{32DF33C0-EA16-F84E-B93A-D2EB8A948C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338965" y="20112945"/>
            <a:ext cx="3924300" cy="547919"/>
          </a:xfrm>
          <a:prstGeom prst="rect">
            <a:avLst/>
          </a:prstGeom>
          <a:solidFill>
            <a:schemeClr val="tx1"/>
          </a:solidFill>
          <a:ln w="12700">
            <a:noFill/>
            <a:miter lim="800000"/>
            <a:headEnd/>
            <a:tailEnd/>
          </a:ln>
          <a:effectLst/>
        </p:spPr>
        <p:txBody>
          <a:bodyPr wrap="square"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rgbClr val="B6862C"/>
                </a:solidFill>
                <a:latin typeface="Arial" charset="0"/>
                <a:ea typeface="ＭＳ Ｐゴシック" charset="-128"/>
                <a:cs typeface="ＭＳ Ｐゴシック" charset="-128"/>
              </a:rPr>
              <a:t>Screenshots</a:t>
            </a:r>
          </a:p>
        </p:txBody>
      </p:sp>
      <p:sp>
        <p:nvSpPr>
          <p:cNvPr id="41" name="Text Box 19">
            <a:extLst>
              <a:ext uri="{FF2B5EF4-FFF2-40B4-BE49-F238E27FC236}">
                <a16:creationId xmlns:a16="http://schemas.microsoft.com/office/drawing/2014/main" id="{82E2B4E6-BD85-3148-A8BF-1CA3B5A6A3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564763" y="22694900"/>
            <a:ext cx="4114800" cy="547688"/>
          </a:xfrm>
          <a:prstGeom prst="rect">
            <a:avLst/>
          </a:prstGeom>
          <a:solidFill>
            <a:schemeClr val="tx1"/>
          </a:solidFill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rgbClr val="B6862C"/>
                </a:solidFill>
                <a:latin typeface="Arial" charset="0"/>
                <a:ea typeface="ＭＳ Ｐゴシック" charset="-128"/>
                <a:cs typeface="ＭＳ Ｐゴシック" charset="-128"/>
              </a:rPr>
              <a:t>Summary</a:t>
            </a:r>
          </a:p>
        </p:txBody>
      </p:sp>
      <p:sp>
        <p:nvSpPr>
          <p:cNvPr id="14351" name="TextBox 3">
            <a:extLst>
              <a:ext uri="{FF2B5EF4-FFF2-40B4-BE49-F238E27FC236}">
                <a16:creationId xmlns:a16="http://schemas.microsoft.com/office/drawing/2014/main" id="{036638E1-3AC8-5940-B603-29D2C7512A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45675" y="0"/>
            <a:ext cx="24688800" cy="2954338"/>
          </a:xfrm>
          <a:prstGeom prst="rect">
            <a:avLst/>
          </a:prstGeom>
          <a:solidFill>
            <a:srgbClr val="081E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6600" b="1">
                <a:solidFill>
                  <a:srgbClr val="B6862C"/>
                </a:solidFill>
              </a:rPr>
              <a:t>Knight Foundation School of Computing &amp; Information Sciences</a:t>
            </a:r>
          </a:p>
          <a:p>
            <a:pPr algn="ctr" eaLnBrk="1" hangingPunct="1"/>
            <a:r>
              <a:rPr lang="en-US" altLang="en-US" sz="5400" i="1">
                <a:solidFill>
                  <a:srgbClr val="B6862C"/>
                </a:solidFill>
              </a:rPr>
              <a:t>Summer 2021 Senior Design Project</a:t>
            </a:r>
          </a:p>
        </p:txBody>
      </p:sp>
      <p:pic>
        <p:nvPicPr>
          <p:cNvPr id="14352" name="Picture 19">
            <a:extLst>
              <a:ext uri="{FF2B5EF4-FFF2-40B4-BE49-F238E27FC236}">
                <a16:creationId xmlns:a16="http://schemas.microsoft.com/office/drawing/2014/main" id="{AFFBBD71-07A6-7B41-B9BC-E70B337CF8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6688" y="376238"/>
            <a:ext cx="5213350" cy="2986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3" name="Picture 21">
            <a:extLst>
              <a:ext uri="{FF2B5EF4-FFF2-40B4-BE49-F238E27FC236}">
                <a16:creationId xmlns:a16="http://schemas.microsoft.com/office/drawing/2014/main" id="{17D0AE77-9D31-9E43-9474-B390409E14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40062" y="12293909"/>
            <a:ext cx="2811988" cy="3269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4" name="Picture 25">
            <a:extLst>
              <a:ext uri="{FF2B5EF4-FFF2-40B4-BE49-F238E27FC236}">
                <a16:creationId xmlns:a16="http://schemas.microsoft.com/office/drawing/2014/main" id="{C275F3C0-2F98-364B-B141-6F236F4BD5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20335" y="16580313"/>
            <a:ext cx="10519513" cy="3580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5" name="Picture 27" descr="Logo&#10;&#10;Description automatically generated">
            <a:extLst>
              <a:ext uri="{FF2B5EF4-FFF2-40B4-BE49-F238E27FC236}">
                <a16:creationId xmlns:a16="http://schemas.microsoft.com/office/drawing/2014/main" id="{B55BB640-85B8-DF4A-A85D-8ECAC3C1B3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49" t="4561" r="27888" b="9904"/>
          <a:stretch>
            <a:fillRect/>
          </a:stretch>
        </p:blipFill>
        <p:spPr bwMode="auto">
          <a:xfrm>
            <a:off x="24033386" y="12055560"/>
            <a:ext cx="3893934" cy="3508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6" name="Picture 31">
            <a:extLst>
              <a:ext uri="{FF2B5EF4-FFF2-40B4-BE49-F238E27FC236}">
                <a16:creationId xmlns:a16="http://schemas.microsoft.com/office/drawing/2014/main" id="{ECFBE9E1-2F31-2845-8BCB-FBE2BE3FFE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26161" y="13307619"/>
            <a:ext cx="3821626" cy="3821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 descr="Map&#10;&#10;Description automatically generated">
            <a:extLst>
              <a:ext uri="{FF2B5EF4-FFF2-40B4-BE49-F238E27FC236}">
                <a16:creationId xmlns:a16="http://schemas.microsoft.com/office/drawing/2014/main" id="{FE949136-404C-CE43-BD01-8883B6F5C5E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27975" y="21519252"/>
            <a:ext cx="4593507" cy="9733861"/>
          </a:xfrm>
          <a:prstGeom prst="rect">
            <a:avLst/>
          </a:prstGeom>
        </p:spPr>
      </p:pic>
      <p:pic>
        <p:nvPicPr>
          <p:cNvPr id="5" name="Picture 4" descr="Map&#10;&#10;Description automatically generated">
            <a:extLst>
              <a:ext uri="{FF2B5EF4-FFF2-40B4-BE49-F238E27FC236}">
                <a16:creationId xmlns:a16="http://schemas.microsoft.com/office/drawing/2014/main" id="{8C5B5E47-D53A-3E41-BA19-A781A20ECE2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22903" y="21444208"/>
            <a:ext cx="4593507" cy="980890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FA402FE-8164-A94F-986D-48A634CD7FBA}"/>
              </a:ext>
            </a:extLst>
          </p:cNvPr>
          <p:cNvSpPr txBox="1"/>
          <p:nvPr/>
        </p:nvSpPr>
        <p:spPr>
          <a:xfrm>
            <a:off x="31546799" y="7048500"/>
            <a:ext cx="10850563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/>
              <a:t>User must be able to see nearby nurseries and plant stores with the click of a button without any searches provided they give permission to location services. </a:t>
            </a:r>
          </a:p>
        </p:txBody>
      </p:sp>
      <p:pic>
        <p:nvPicPr>
          <p:cNvPr id="8" name="Picture 7" descr="Map&#10;&#10;Description automatically generated">
            <a:extLst>
              <a:ext uri="{FF2B5EF4-FFF2-40B4-BE49-F238E27FC236}">
                <a16:creationId xmlns:a16="http://schemas.microsoft.com/office/drawing/2014/main" id="{4E3C6C81-1AD7-7F45-9D47-B120FDC79DA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56561" y="21519252"/>
            <a:ext cx="4383914" cy="9632261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E0AA1440-6E7D-B740-AE7E-C162ABA3DBD0}"/>
              </a:ext>
            </a:extLst>
          </p:cNvPr>
          <p:cNvSpPr txBox="1"/>
          <p:nvPr/>
        </p:nvSpPr>
        <p:spPr>
          <a:xfrm>
            <a:off x="17239965" y="7099290"/>
            <a:ext cx="1085056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/>
              <a:t>There was no system in place to show nearby shops to the user and this is a completely new feature that has been added.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F1F62D9-658C-BF47-88DA-9FA182F754D0}"/>
              </a:ext>
            </a:extLst>
          </p:cNvPr>
          <p:cNvSpPr txBox="1"/>
          <p:nvPr/>
        </p:nvSpPr>
        <p:spPr>
          <a:xfrm>
            <a:off x="2191543" y="6343393"/>
            <a:ext cx="10850563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/>
              <a:t>A user will want to buy certain products for their plants and will have to go to google maps and search but instead with a click of a button the user will see the nearest shops to their location in an instant. This increases app usage and keeps the user on the app.</a:t>
            </a:r>
          </a:p>
          <a:p>
            <a:endParaRPr lang="en-US" sz="4000" dirty="0"/>
          </a:p>
          <a:p>
            <a:r>
              <a:rPr lang="en-US" sz="4000" dirty="0"/>
              <a:t>The routing and finding nearby places is done only once as it was buggy in real time and this is a feature that must be tested and fixed.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004EC05-BF07-8245-860C-AE6AF00F5AAC}"/>
              </a:ext>
            </a:extLst>
          </p:cNvPr>
          <p:cNvSpPr txBox="1"/>
          <p:nvPr/>
        </p:nvSpPr>
        <p:spPr>
          <a:xfrm>
            <a:off x="31546799" y="14772938"/>
            <a:ext cx="10850563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/>
              <a:t>The first solution was to use Google maps API but in the long run this would be too expensive. We decided to use Apples API and implemented </a:t>
            </a:r>
            <a:r>
              <a:rPr lang="en-US" sz="5400" dirty="0" err="1"/>
              <a:t>MapKit</a:t>
            </a:r>
            <a:r>
              <a:rPr lang="en-US" sz="5400" dirty="0"/>
              <a:t> which provided all the features we needed to accomplish this feature.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D1BAFAA-DDA2-144B-8678-CA24F79B6A21}"/>
              </a:ext>
            </a:extLst>
          </p:cNvPr>
          <p:cNvSpPr txBox="1"/>
          <p:nvPr/>
        </p:nvSpPr>
        <p:spPr>
          <a:xfrm>
            <a:off x="2216943" y="23394988"/>
            <a:ext cx="11732818" cy="80945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 defTabSz="4284663">
              <a:buFont typeface="Arial" charset="0"/>
              <a:buChar char="•"/>
            </a:pPr>
            <a:r>
              <a:rPr lang="en-US" sz="4000" dirty="0"/>
              <a:t>The project was done using the Scrum software development methodology</a:t>
            </a:r>
          </a:p>
          <a:p>
            <a:pPr marL="571500" indent="-571500" defTabSz="4284663">
              <a:buFont typeface="Arial" charset="0"/>
              <a:buChar char="•"/>
            </a:pPr>
            <a:r>
              <a:rPr lang="en-US" sz="4000" dirty="0"/>
              <a:t>Preliminary testing was performed using the command line in order to validate that the correct information was being used to calculate routes and user’s location.</a:t>
            </a:r>
          </a:p>
          <a:p>
            <a:pPr marL="571500" indent="-571500" defTabSz="4284663">
              <a:buFont typeface="Arial" charset="0"/>
              <a:buChar char="•"/>
            </a:pPr>
            <a:r>
              <a:rPr lang="en-US" sz="4000" dirty="0"/>
              <a:t>Testing to see if the routes/distances calculated are correct was done manually using Apple Maps and inputting source location coordinates and destination location coordinates and comparing the console values to the Apple Maps values</a:t>
            </a:r>
          </a:p>
          <a:p>
            <a:endParaRPr lang="en-US" sz="4000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06AA3B9-34BA-714F-858C-90900E8C52AD}"/>
              </a:ext>
            </a:extLst>
          </p:cNvPr>
          <p:cNvSpPr txBox="1"/>
          <p:nvPr/>
        </p:nvSpPr>
        <p:spPr>
          <a:xfrm>
            <a:off x="31864300" y="23413999"/>
            <a:ext cx="10850563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/>
              <a:t>The Bazaar will provide users with</a:t>
            </a:r>
            <a:r>
              <a:rPr lang="en-US" sz="5400" dirty="0"/>
              <a:t>:</a:t>
            </a:r>
          </a:p>
          <a:p>
            <a:endParaRPr lang="en-US" sz="5400" dirty="0"/>
          </a:p>
          <a:p>
            <a:r>
              <a:rPr lang="en-US" sz="5400" dirty="0"/>
              <a:t>An option to find nearby plant nurseries.</a:t>
            </a:r>
          </a:p>
          <a:p>
            <a:endParaRPr lang="en-US" sz="5400" dirty="0"/>
          </a:p>
          <a:p>
            <a:r>
              <a:rPr lang="en-US" sz="5400" dirty="0"/>
              <a:t>Show highlighted route for user to navigate their way there.</a:t>
            </a:r>
          </a:p>
        </p:txBody>
      </p:sp>
      <p:pic>
        <p:nvPicPr>
          <p:cNvPr id="14360" name="Picture 24">
            <a:extLst>
              <a:ext uri="{FF2B5EF4-FFF2-40B4-BE49-F238E27FC236}">
                <a16:creationId xmlns:a16="http://schemas.microsoft.com/office/drawing/2014/main" id="{36D056D5-97CF-9943-9E0A-1948F16C5A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7582" y="14753879"/>
            <a:ext cx="11049285" cy="7233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2846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8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2846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8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11868</TotalTime>
  <Words>374</Words>
  <Application>Microsoft Macintosh PowerPoint</Application>
  <PresentationFormat>Custom</PresentationFormat>
  <Paragraphs>31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ＭＳ Ｐゴシック</vt:lpstr>
      <vt:lpstr>Calibri</vt:lpstr>
      <vt:lpstr>Diseño predeterminado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Me</dc:creator>
  <cp:lastModifiedBy>grimbergdaniel@gmail.com</cp:lastModifiedBy>
  <cp:revision>38</cp:revision>
  <dcterms:created xsi:type="dcterms:W3CDTF">2012-11-19T15:27:41Z</dcterms:created>
  <dcterms:modified xsi:type="dcterms:W3CDTF">2021-08-02T22:37:39Z</dcterms:modified>
</cp:coreProperties>
</file>