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gPE5bDRTwW49xlBXtxusI+2SX4j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jpg"/><Relationship Id="rId10" Type="http://schemas.openxmlformats.org/officeDocument/2006/relationships/image" Target="../media/image8.png"/><Relationship Id="rId13" Type="http://schemas.openxmlformats.org/officeDocument/2006/relationships/image" Target="../media/image11.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jpg"/><Relationship Id="rId9" Type="http://schemas.openxmlformats.org/officeDocument/2006/relationships/image" Target="../media/image7.jpg"/><Relationship Id="rId14" Type="http://schemas.openxmlformats.org/officeDocument/2006/relationships/image" Target="../media/image12.png"/><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3024187"/>
            <a:ext cx="24688800" cy="1839912"/>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Dr. Horticulture</a:t>
            </a:r>
            <a:endParaRPr b="1" i="0" sz="36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 </a:t>
            </a:r>
            <a:r>
              <a:rPr b="0" i="0" lang="en-US" sz="2600" u="none" cap="none" strike="noStrike">
                <a:solidFill>
                  <a:srgbClr val="081E3F"/>
                </a:solidFill>
                <a:latin typeface="Arial"/>
                <a:ea typeface="Arial"/>
                <a:cs typeface="Arial"/>
                <a:sym typeface="Arial"/>
              </a:rPr>
              <a:t>&lt;Student’s Name&gt;</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Product Owner: Amir Khoddamzadeh</a:t>
            </a:r>
            <a:endParaRPr b="0" i="0" sz="2600" u="none" cap="none" strike="noStrike">
              <a:solidFill>
                <a:srgbClr val="3333CC"/>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7" y="32065913"/>
            <a:ext cx="41344849" cy="420687"/>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XXXXX (name of the sponsor: federal, state or local, or industry, if applicable). </a:t>
            </a:r>
            <a:r>
              <a:rPr b="0" i="0" lang="en-US" sz="2200" u="none" cap="none" strike="noStrike">
                <a:solidFill>
                  <a:schemeClr val="dk1"/>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XXXX</a:t>
            </a:r>
            <a:r>
              <a:rPr b="0" i="0" lang="en-US" sz="220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txBox="1"/>
          <p:nvPr/>
        </p:nvSpPr>
        <p:spPr>
          <a:xfrm>
            <a:off x="1109662" y="4814887"/>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2" name="Google Shape;92;p1"/>
          <p:cNvSpPr txBox="1"/>
          <p:nvPr/>
        </p:nvSpPr>
        <p:spPr>
          <a:xfrm>
            <a:off x="3527425" y="5546725"/>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Problem</a:t>
            </a:r>
            <a:endParaRPr/>
          </a:p>
        </p:txBody>
      </p:sp>
      <p:sp>
        <p:nvSpPr>
          <p:cNvPr id="93" name="Google Shape;93;p1"/>
          <p:cNvSpPr txBox="1"/>
          <p:nvPr/>
        </p:nvSpPr>
        <p:spPr>
          <a:xfrm>
            <a:off x="1109662" y="31751588"/>
            <a:ext cx="41671875" cy="100965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4" name="Google Shape;94;p1"/>
          <p:cNvSpPr txBox="1"/>
          <p:nvPr/>
        </p:nvSpPr>
        <p:spPr>
          <a:xfrm>
            <a:off x="1276350" y="31938913"/>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95" name="Google Shape;95;p1"/>
          <p:cNvSpPr txBox="1"/>
          <p:nvPr/>
        </p:nvSpPr>
        <p:spPr>
          <a:xfrm>
            <a:off x="19854863" y="5548312"/>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Current System</a:t>
            </a:r>
            <a:endParaRPr/>
          </a:p>
        </p:txBody>
      </p:sp>
      <p:sp>
        <p:nvSpPr>
          <p:cNvPr id="96" name="Google Shape;96;p1"/>
          <p:cNvSpPr txBox="1"/>
          <p:nvPr/>
        </p:nvSpPr>
        <p:spPr>
          <a:xfrm>
            <a:off x="35661600" y="5546725"/>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Requirements</a:t>
            </a:r>
            <a:endParaRPr/>
          </a:p>
        </p:txBody>
      </p:sp>
      <p:sp>
        <p:nvSpPr>
          <p:cNvPr id="97" name="Google Shape;97;p1"/>
          <p:cNvSpPr txBox="1"/>
          <p:nvPr/>
        </p:nvSpPr>
        <p:spPr>
          <a:xfrm>
            <a:off x="2267725" y="11111563"/>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System Design</a:t>
            </a:r>
            <a:endParaRPr/>
          </a:p>
        </p:txBody>
      </p:sp>
      <p:sp>
        <p:nvSpPr>
          <p:cNvPr id="98" name="Google Shape;98;p1"/>
          <p:cNvSpPr txBox="1"/>
          <p:nvPr/>
        </p:nvSpPr>
        <p:spPr>
          <a:xfrm>
            <a:off x="35385450" y="14336588"/>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Implementation</a:t>
            </a:r>
            <a:endParaRPr/>
          </a:p>
        </p:txBody>
      </p:sp>
      <p:sp>
        <p:nvSpPr>
          <p:cNvPr id="99" name="Google Shape;99;p1"/>
          <p:cNvSpPr txBox="1"/>
          <p:nvPr/>
        </p:nvSpPr>
        <p:spPr>
          <a:xfrm>
            <a:off x="25635663" y="13309988"/>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Screenshots</a:t>
            </a:r>
            <a:endParaRPr/>
          </a:p>
        </p:txBody>
      </p:sp>
      <p:sp>
        <p:nvSpPr>
          <p:cNvPr id="100" name="Google Shape;100;p1"/>
          <p:cNvSpPr txBox="1"/>
          <p:nvPr/>
        </p:nvSpPr>
        <p:spPr>
          <a:xfrm>
            <a:off x="35564763" y="22694900"/>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Summary</a:t>
            </a:r>
            <a:endParaRPr/>
          </a:p>
        </p:txBody>
      </p:sp>
      <p:sp>
        <p:nvSpPr>
          <p:cNvPr id="101" name="Google Shape;101;p1"/>
          <p:cNvSpPr txBox="1"/>
          <p:nvPr/>
        </p:nvSpPr>
        <p:spPr>
          <a:xfrm>
            <a:off x="9845675" y="0"/>
            <a:ext cx="24688800" cy="2954337"/>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Knight Foundation 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Summer 2021 Senior Design Project</a:t>
            </a:r>
            <a:endParaRPr/>
          </a:p>
        </p:txBody>
      </p:sp>
      <p:pic>
        <p:nvPicPr>
          <p:cNvPr id="102" name="Google Shape;102;p1"/>
          <p:cNvPicPr preferRelativeResize="0"/>
          <p:nvPr/>
        </p:nvPicPr>
        <p:blipFill rotWithShape="1">
          <a:blip r:embed="rId3">
            <a:alphaModFix/>
          </a:blip>
          <a:srcRect b="0" l="0" r="0" t="0"/>
          <a:stretch/>
        </p:blipFill>
        <p:spPr>
          <a:xfrm>
            <a:off x="1436687" y="376237"/>
            <a:ext cx="5213350" cy="2986087"/>
          </a:xfrm>
          <a:prstGeom prst="rect">
            <a:avLst/>
          </a:prstGeom>
          <a:noFill/>
          <a:ln>
            <a:noFill/>
          </a:ln>
        </p:spPr>
      </p:pic>
      <p:pic>
        <p:nvPicPr>
          <p:cNvPr id="103" name="Google Shape;103;p1"/>
          <p:cNvPicPr preferRelativeResize="0"/>
          <p:nvPr/>
        </p:nvPicPr>
        <p:blipFill rotWithShape="1">
          <a:blip r:embed="rId4">
            <a:alphaModFix/>
          </a:blip>
          <a:srcRect b="0" l="0" r="0" t="0"/>
          <a:stretch/>
        </p:blipFill>
        <p:spPr>
          <a:xfrm>
            <a:off x="35955288" y="19050"/>
            <a:ext cx="1666875" cy="1938337"/>
          </a:xfrm>
          <a:prstGeom prst="rect">
            <a:avLst/>
          </a:prstGeom>
          <a:noFill/>
          <a:ln>
            <a:noFill/>
          </a:ln>
        </p:spPr>
      </p:pic>
      <p:pic>
        <p:nvPicPr>
          <p:cNvPr id="104" name="Google Shape;104;p1"/>
          <p:cNvPicPr preferRelativeResize="0"/>
          <p:nvPr/>
        </p:nvPicPr>
        <p:blipFill rotWithShape="1">
          <a:blip r:embed="rId5">
            <a:alphaModFix/>
          </a:blip>
          <a:srcRect b="0" l="0" r="0" t="0"/>
          <a:stretch/>
        </p:blipFill>
        <p:spPr>
          <a:xfrm>
            <a:off x="35955288" y="2068512"/>
            <a:ext cx="6235700" cy="2122487"/>
          </a:xfrm>
          <a:prstGeom prst="rect">
            <a:avLst/>
          </a:prstGeom>
          <a:noFill/>
          <a:ln>
            <a:noFill/>
          </a:ln>
        </p:spPr>
      </p:pic>
      <p:pic>
        <p:nvPicPr>
          <p:cNvPr descr="Logo&#10;&#10;Description automatically generated" id="105" name="Google Shape;105;p1"/>
          <p:cNvPicPr preferRelativeResize="0"/>
          <p:nvPr/>
        </p:nvPicPr>
        <p:blipFill rotWithShape="1">
          <a:blip r:embed="rId6">
            <a:alphaModFix/>
          </a:blip>
          <a:srcRect b="9904" l="27648" r="27888" t="4560"/>
          <a:stretch/>
        </p:blipFill>
        <p:spPr>
          <a:xfrm>
            <a:off x="40089138" y="-6350"/>
            <a:ext cx="2308225" cy="2079625"/>
          </a:xfrm>
          <a:prstGeom prst="rect">
            <a:avLst/>
          </a:prstGeom>
          <a:noFill/>
          <a:ln>
            <a:noFill/>
          </a:ln>
        </p:spPr>
      </p:pic>
      <p:pic>
        <p:nvPicPr>
          <p:cNvPr id="106" name="Google Shape;106;p1"/>
          <p:cNvPicPr preferRelativeResize="0"/>
          <p:nvPr/>
        </p:nvPicPr>
        <p:blipFill rotWithShape="1">
          <a:blip r:embed="rId7">
            <a:alphaModFix/>
          </a:blip>
          <a:srcRect b="0" l="0" r="0" t="0"/>
          <a:stretch/>
        </p:blipFill>
        <p:spPr>
          <a:xfrm>
            <a:off x="37826950" y="-34925"/>
            <a:ext cx="2265362" cy="2265362"/>
          </a:xfrm>
          <a:prstGeom prst="rect">
            <a:avLst/>
          </a:prstGeom>
          <a:noFill/>
          <a:ln>
            <a:noFill/>
          </a:ln>
        </p:spPr>
      </p:pic>
      <p:sp>
        <p:nvSpPr>
          <p:cNvPr id="107" name="Google Shape;107;p1"/>
          <p:cNvSpPr txBox="1"/>
          <p:nvPr/>
        </p:nvSpPr>
        <p:spPr>
          <a:xfrm>
            <a:off x="2267725" y="6929025"/>
            <a:ext cx="6634200" cy="287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500"/>
              <a:t>Previous Version didn’t have a home </a:t>
            </a:r>
            <a:r>
              <a:rPr lang="en-US" sz="3500"/>
              <a:t>navigation menu. It didn’t provide any information or greeting to the user logging. It also had little user interaction. </a:t>
            </a:r>
            <a:endParaRPr sz="3500"/>
          </a:p>
        </p:txBody>
      </p:sp>
      <p:sp>
        <p:nvSpPr>
          <p:cNvPr id="108" name="Google Shape;108;p1"/>
          <p:cNvSpPr txBox="1"/>
          <p:nvPr/>
        </p:nvSpPr>
        <p:spPr>
          <a:xfrm>
            <a:off x="18595150" y="6929025"/>
            <a:ext cx="66342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500"/>
              <a:t>User is greeted  by app.</a:t>
            </a:r>
            <a:endParaRPr sz="3500"/>
          </a:p>
          <a:p>
            <a:pPr indent="0" lvl="0" marL="0" rtl="0" algn="l">
              <a:spcBef>
                <a:spcPts val="0"/>
              </a:spcBef>
              <a:spcAft>
                <a:spcPts val="0"/>
              </a:spcAft>
              <a:buNone/>
            </a:pPr>
            <a:r>
              <a:rPr lang="en-US" sz="3500"/>
              <a:t>User has 3 options to select from in the home menu:</a:t>
            </a:r>
            <a:endParaRPr sz="3500"/>
          </a:p>
          <a:p>
            <a:pPr indent="-450850" lvl="0" marL="457200" rtl="0" algn="l">
              <a:spcBef>
                <a:spcPts val="0"/>
              </a:spcBef>
              <a:spcAft>
                <a:spcPts val="0"/>
              </a:spcAft>
              <a:buSzPts val="3500"/>
              <a:buAutoNum type="arabicPeriod"/>
            </a:pPr>
            <a:r>
              <a:rPr lang="en-US" sz="3500"/>
              <a:t>Last Scan.</a:t>
            </a:r>
            <a:endParaRPr sz="3500"/>
          </a:p>
          <a:p>
            <a:pPr indent="-450850" lvl="0" marL="457200" rtl="0" algn="l">
              <a:spcBef>
                <a:spcPts val="0"/>
              </a:spcBef>
              <a:spcAft>
                <a:spcPts val="0"/>
              </a:spcAft>
              <a:buSzPts val="3500"/>
              <a:buAutoNum type="arabicPeriod"/>
            </a:pPr>
            <a:r>
              <a:rPr lang="en-US" sz="3500"/>
              <a:t>What is Dr. </a:t>
            </a:r>
            <a:r>
              <a:rPr lang="en-US" sz="3500"/>
              <a:t>Horticulture</a:t>
            </a:r>
            <a:endParaRPr sz="3500"/>
          </a:p>
          <a:p>
            <a:pPr indent="-450850" lvl="0" marL="457200" rtl="0" algn="l">
              <a:spcBef>
                <a:spcPts val="0"/>
              </a:spcBef>
              <a:spcAft>
                <a:spcPts val="0"/>
              </a:spcAft>
              <a:buSzPts val="3500"/>
              <a:buAutoNum type="arabicPeriod"/>
            </a:pPr>
            <a:r>
              <a:rPr lang="en-US" sz="3500"/>
              <a:t>How to Use</a:t>
            </a:r>
            <a:endParaRPr sz="3500"/>
          </a:p>
        </p:txBody>
      </p:sp>
      <p:sp>
        <p:nvSpPr>
          <p:cNvPr id="109" name="Google Shape;109;p1"/>
          <p:cNvSpPr txBox="1"/>
          <p:nvPr/>
        </p:nvSpPr>
        <p:spPr>
          <a:xfrm>
            <a:off x="33654150" y="7298200"/>
            <a:ext cx="8129700" cy="5161500"/>
          </a:xfrm>
          <a:prstGeom prst="rect">
            <a:avLst/>
          </a:prstGeom>
          <a:noFill/>
          <a:ln>
            <a:noFill/>
          </a:ln>
        </p:spPr>
        <p:txBody>
          <a:bodyPr anchorCtr="0" anchor="t" bIns="91425" lIns="91425" spcFirstLastPara="1" rIns="91425" wrap="square" tIns="91425">
            <a:spAutoFit/>
          </a:bodyPr>
          <a:lstStyle/>
          <a:p>
            <a:pPr indent="-450850" lvl="0" marL="457200" rtl="0" algn="l">
              <a:spcBef>
                <a:spcPts val="0"/>
              </a:spcBef>
              <a:spcAft>
                <a:spcPts val="0"/>
              </a:spcAft>
              <a:buSzPts val="3500"/>
              <a:buAutoNum type="arabicPeriod"/>
            </a:pPr>
            <a:r>
              <a:rPr lang="en-US" sz="3500"/>
              <a:t>iPhone IOS device running  14.3 or above</a:t>
            </a:r>
            <a:endParaRPr sz="3500"/>
          </a:p>
          <a:p>
            <a:pPr indent="-450850" lvl="0" marL="457200" rtl="0" algn="l">
              <a:spcBef>
                <a:spcPts val="0"/>
              </a:spcBef>
              <a:spcAft>
                <a:spcPts val="0"/>
              </a:spcAft>
              <a:buSzPts val="3500"/>
              <a:buAutoNum type="arabicPeriod"/>
            </a:pPr>
            <a:r>
              <a:rPr lang="en-US" sz="3500">
                <a:solidFill>
                  <a:schemeClr val="dk1"/>
                </a:solidFill>
              </a:rPr>
              <a:t>Hardware Requirements: Mac OS supported device, Iphone generation 8+ , GreenSeeker</a:t>
            </a:r>
            <a:endParaRPr sz="3500">
              <a:solidFill>
                <a:schemeClr val="dk1"/>
              </a:solidFill>
            </a:endParaRPr>
          </a:p>
          <a:p>
            <a:pPr indent="-450850" lvl="0" marL="457200" rtl="0" algn="l">
              <a:spcBef>
                <a:spcPts val="1000"/>
              </a:spcBef>
              <a:spcAft>
                <a:spcPts val="0"/>
              </a:spcAft>
              <a:buSzPts val="3500"/>
              <a:buAutoNum type="arabicPeriod"/>
            </a:pPr>
            <a:r>
              <a:rPr lang="en-US" sz="3500">
                <a:solidFill>
                  <a:schemeClr val="dk1"/>
                </a:solidFill>
              </a:rPr>
              <a:t>Software Resources: Mac OS no later than macOS Catalina, Xcode, CocoaPods, Github, CoreML, Firebase, Google Sign-in Api</a:t>
            </a:r>
            <a:endParaRPr sz="3500"/>
          </a:p>
        </p:txBody>
      </p:sp>
      <p:pic>
        <p:nvPicPr>
          <p:cNvPr id="110" name="Google Shape;110;p1"/>
          <p:cNvPicPr preferRelativeResize="0"/>
          <p:nvPr/>
        </p:nvPicPr>
        <p:blipFill>
          <a:blip r:embed="rId8">
            <a:alphaModFix/>
          </a:blip>
          <a:stretch>
            <a:fillRect/>
          </a:stretch>
        </p:blipFill>
        <p:spPr>
          <a:xfrm>
            <a:off x="2267733" y="11689038"/>
            <a:ext cx="20519909" cy="12627650"/>
          </a:xfrm>
          <a:prstGeom prst="rect">
            <a:avLst/>
          </a:prstGeom>
          <a:noFill/>
          <a:ln>
            <a:noFill/>
          </a:ln>
        </p:spPr>
      </p:pic>
      <p:pic>
        <p:nvPicPr>
          <p:cNvPr id="111" name="Google Shape;111;p1"/>
          <p:cNvPicPr preferRelativeResize="0"/>
          <p:nvPr/>
        </p:nvPicPr>
        <p:blipFill>
          <a:blip r:embed="rId9">
            <a:alphaModFix/>
          </a:blip>
          <a:stretch>
            <a:fillRect/>
          </a:stretch>
        </p:blipFill>
        <p:spPr>
          <a:xfrm>
            <a:off x="23969675" y="14356125"/>
            <a:ext cx="3559875" cy="7559700"/>
          </a:xfrm>
          <a:prstGeom prst="rect">
            <a:avLst/>
          </a:prstGeom>
          <a:noFill/>
          <a:ln>
            <a:noFill/>
          </a:ln>
        </p:spPr>
      </p:pic>
      <p:sp>
        <p:nvSpPr>
          <p:cNvPr id="112" name="Google Shape;112;p1"/>
          <p:cNvSpPr txBox="1"/>
          <p:nvPr/>
        </p:nvSpPr>
        <p:spPr>
          <a:xfrm>
            <a:off x="28735375" y="13955938"/>
            <a:ext cx="1916100" cy="4617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b="1" lang="en-US" sz="1800"/>
              <a:t>New Version</a:t>
            </a:r>
            <a:endParaRPr b="1" sz="1800"/>
          </a:p>
        </p:txBody>
      </p:sp>
      <p:sp>
        <p:nvSpPr>
          <p:cNvPr id="113" name="Google Shape;113;p1"/>
          <p:cNvSpPr txBox="1"/>
          <p:nvPr/>
        </p:nvSpPr>
        <p:spPr>
          <a:xfrm>
            <a:off x="24905424" y="13955938"/>
            <a:ext cx="2183700" cy="6771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1800">
                <a:solidFill>
                  <a:schemeClr val="dk1"/>
                </a:solidFill>
              </a:rPr>
              <a:t>Old</a:t>
            </a:r>
            <a:r>
              <a:rPr b="1" lang="en-US" sz="1800">
                <a:solidFill>
                  <a:schemeClr val="dk1"/>
                </a:solidFill>
              </a:rPr>
              <a:t> Version</a:t>
            </a:r>
            <a:endParaRPr b="1" sz="1800">
              <a:solidFill>
                <a:schemeClr val="dk1"/>
              </a:solidFill>
            </a:endParaRPr>
          </a:p>
          <a:p>
            <a:pPr indent="0" lvl="0" marL="0" rtl="0" algn="l">
              <a:spcBef>
                <a:spcPts val="0"/>
              </a:spcBef>
              <a:spcAft>
                <a:spcPts val="0"/>
              </a:spcAft>
              <a:buNone/>
            </a:pPr>
            <a:r>
              <a:t/>
            </a:r>
            <a:endParaRPr/>
          </a:p>
        </p:txBody>
      </p:sp>
      <p:pic>
        <p:nvPicPr>
          <p:cNvPr id="114" name="Google Shape;114;p1"/>
          <p:cNvPicPr preferRelativeResize="0"/>
          <p:nvPr/>
        </p:nvPicPr>
        <p:blipFill>
          <a:blip r:embed="rId10">
            <a:alphaModFix/>
          </a:blip>
          <a:stretch>
            <a:fillRect/>
          </a:stretch>
        </p:blipFill>
        <p:spPr>
          <a:xfrm>
            <a:off x="28079602" y="14338206"/>
            <a:ext cx="3559875" cy="7698765"/>
          </a:xfrm>
          <a:prstGeom prst="rect">
            <a:avLst/>
          </a:prstGeom>
          <a:noFill/>
          <a:ln>
            <a:noFill/>
          </a:ln>
        </p:spPr>
      </p:pic>
      <p:sp>
        <p:nvSpPr>
          <p:cNvPr id="115" name="Google Shape;115;p1"/>
          <p:cNvSpPr txBox="1"/>
          <p:nvPr/>
        </p:nvSpPr>
        <p:spPr>
          <a:xfrm>
            <a:off x="34167225" y="23860525"/>
            <a:ext cx="6909900" cy="39558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3300">
                <a:solidFill>
                  <a:schemeClr val="dk1"/>
                </a:solidFill>
              </a:rPr>
              <a:t>The App was improved by adding Home Screen and functionalities within the HomeScreen that allows the use to access the last scan image, learn how to use the app and find out what Dr.Horticulture is about.</a:t>
            </a:r>
            <a:endParaRPr sz="3300">
              <a:solidFill>
                <a:schemeClr val="dk1"/>
              </a:solidFill>
            </a:endParaRPr>
          </a:p>
          <a:p>
            <a:pPr indent="0" lvl="0" marL="0" rtl="0" algn="l">
              <a:spcBef>
                <a:spcPts val="0"/>
              </a:spcBef>
              <a:spcAft>
                <a:spcPts val="0"/>
              </a:spcAft>
              <a:buNone/>
            </a:pPr>
            <a:r>
              <a:t/>
            </a:r>
            <a:endParaRPr/>
          </a:p>
        </p:txBody>
      </p:sp>
      <p:sp>
        <p:nvSpPr>
          <p:cNvPr id="116" name="Google Shape;116;p1"/>
          <p:cNvSpPr txBox="1"/>
          <p:nvPr/>
        </p:nvSpPr>
        <p:spPr>
          <a:xfrm>
            <a:off x="34504263" y="15472613"/>
            <a:ext cx="6235800" cy="31092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en-US" sz="3800"/>
              <a:t>Dr. Horticulture is an iOS application that helps users determine whether their plant does or doesn’t need fertilizer.</a:t>
            </a:r>
            <a:endParaRPr sz="3800"/>
          </a:p>
        </p:txBody>
      </p:sp>
      <p:pic>
        <p:nvPicPr>
          <p:cNvPr id="117" name="Google Shape;117;p1"/>
          <p:cNvPicPr preferRelativeResize="0"/>
          <p:nvPr/>
        </p:nvPicPr>
        <p:blipFill rotWithShape="1">
          <a:blip r:embed="rId11">
            <a:alphaModFix/>
          </a:blip>
          <a:srcRect b="0" l="0" r="0" t="0"/>
          <a:stretch/>
        </p:blipFill>
        <p:spPr>
          <a:xfrm>
            <a:off x="23782938" y="27305797"/>
            <a:ext cx="2811988" cy="3269941"/>
          </a:xfrm>
          <a:prstGeom prst="rect">
            <a:avLst/>
          </a:prstGeom>
          <a:noFill/>
          <a:ln>
            <a:noFill/>
          </a:ln>
        </p:spPr>
      </p:pic>
      <p:pic>
        <p:nvPicPr>
          <p:cNvPr id="118" name="Google Shape;118;p1"/>
          <p:cNvPicPr preferRelativeResize="0"/>
          <p:nvPr/>
        </p:nvPicPr>
        <p:blipFill rotWithShape="1">
          <a:blip r:embed="rId12">
            <a:alphaModFix/>
          </a:blip>
          <a:srcRect b="0" l="0" r="0" t="0"/>
          <a:stretch/>
        </p:blipFill>
        <p:spPr>
          <a:xfrm>
            <a:off x="7850334" y="27305800"/>
            <a:ext cx="10519512" cy="3580597"/>
          </a:xfrm>
          <a:prstGeom prst="rect">
            <a:avLst/>
          </a:prstGeom>
          <a:noFill/>
          <a:ln>
            <a:noFill/>
          </a:ln>
        </p:spPr>
      </p:pic>
      <p:pic>
        <p:nvPicPr>
          <p:cNvPr descr="Logo&#10;&#10;Description automatically generated" id="119" name="Google Shape;119;p1"/>
          <p:cNvPicPr preferRelativeResize="0"/>
          <p:nvPr/>
        </p:nvPicPr>
        <p:blipFill rotWithShape="1">
          <a:blip r:embed="rId13">
            <a:alphaModFix/>
          </a:blip>
          <a:srcRect b="9905" l="27646" r="27891" t="4559"/>
          <a:stretch/>
        </p:blipFill>
        <p:spPr>
          <a:xfrm>
            <a:off x="18893711" y="27186623"/>
            <a:ext cx="3893934" cy="3508290"/>
          </a:xfrm>
          <a:prstGeom prst="rect">
            <a:avLst/>
          </a:prstGeom>
          <a:noFill/>
          <a:ln>
            <a:noFill/>
          </a:ln>
        </p:spPr>
      </p:pic>
      <p:pic>
        <p:nvPicPr>
          <p:cNvPr id="120" name="Google Shape;120;p1"/>
          <p:cNvPicPr preferRelativeResize="0"/>
          <p:nvPr/>
        </p:nvPicPr>
        <p:blipFill rotWithShape="1">
          <a:blip r:embed="rId14">
            <a:alphaModFix/>
          </a:blip>
          <a:srcRect b="0" l="0" r="0" t="0"/>
          <a:stretch/>
        </p:blipFill>
        <p:spPr>
          <a:xfrm>
            <a:off x="2560898" y="27185294"/>
            <a:ext cx="3821626" cy="38216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