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88" r:id="rId3"/>
    <p:sldMasterId id="214748368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1" name="Google Shape;43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6" name="Google Shape;49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3" name="Google Shape;50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0" name="Google Shape;51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6" name="Google Shape;51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2" name="Google Shape;52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9" name="Google Shape;52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7" name="Google Shape;43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3" name="Google Shape;44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9" name="Google Shape;44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7" name="Google Shape;45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4" name="Google Shape;46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e77664bfc9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1" name="Google Shape;471;ge77664bfc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9" name="Google Shape;47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0" name="Google Shape;49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jp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2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jp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jp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jpg"/><Relationship Id="rId3"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jpg"/><Relationship Id="rId3" Type="http://schemas.openxmlformats.org/officeDocument/2006/relationships/image" Target="../media/image8.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20.jp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jpg"/><Relationship Id="rId3"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jpg"/><Relationship Id="rId3"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2"/>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p2"/>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1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92" name="Google Shape;92;p11"/>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1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1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95" name="Google Shape;95;p11"/>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1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11"/>
          <p:cNvGrpSpPr/>
          <p:nvPr/>
        </p:nvGrpSpPr>
        <p:grpSpPr>
          <a:xfrm flipH="1" rot="10800000">
            <a:off x="5539549" y="5593682"/>
            <a:ext cx="522582" cy="530386"/>
            <a:chOff x="5537620" y="745237"/>
            <a:chExt cx="522582" cy="530386"/>
          </a:xfrm>
        </p:grpSpPr>
        <p:sp>
          <p:nvSpPr>
            <p:cNvPr id="98" name="Google Shape;98;p1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9" name="Google Shape;99;p1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00" name="Google Shape;100;p11"/>
          <p:cNvGrpSpPr/>
          <p:nvPr/>
        </p:nvGrpSpPr>
        <p:grpSpPr>
          <a:xfrm>
            <a:off x="5539549" y="745237"/>
            <a:ext cx="522582" cy="529650"/>
            <a:chOff x="5537620" y="745237"/>
            <a:chExt cx="522582" cy="529650"/>
          </a:xfrm>
        </p:grpSpPr>
        <p:sp>
          <p:nvSpPr>
            <p:cNvPr id="101" name="Google Shape;101;p1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2" name="Google Shape;102;p11"/>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03" name="Google Shape;103;p11"/>
          <p:cNvGrpSpPr/>
          <p:nvPr/>
        </p:nvGrpSpPr>
        <p:grpSpPr>
          <a:xfrm>
            <a:off x="11086608" y="745237"/>
            <a:ext cx="522582" cy="530386"/>
            <a:chOff x="11140977" y="745237"/>
            <a:chExt cx="522582" cy="530386"/>
          </a:xfrm>
        </p:grpSpPr>
        <p:sp>
          <p:nvSpPr>
            <p:cNvPr id="104" name="Google Shape;104;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06" name="Google Shape;106;p11"/>
          <p:cNvGrpSpPr/>
          <p:nvPr/>
        </p:nvGrpSpPr>
        <p:grpSpPr>
          <a:xfrm flipH="1" rot="10800000">
            <a:off x="11086608" y="5593682"/>
            <a:ext cx="522582" cy="530386"/>
            <a:chOff x="11140977" y="745237"/>
            <a:chExt cx="522582" cy="530386"/>
          </a:xfrm>
        </p:grpSpPr>
        <p:sp>
          <p:nvSpPr>
            <p:cNvPr id="107" name="Google Shape;107;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 name="Google Shape;108;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9" name="Google Shape;109;p1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10" name="Google Shape;110;p1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1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blue sky  Description automatically generated" id="113" name="Google Shape;113;p12"/>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  Description automatically generated" id="114" name="Google Shape;114;p1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1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1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17" name="Google Shape;117;p12"/>
          <p:cNvGrpSpPr/>
          <p:nvPr/>
        </p:nvGrpSpPr>
        <p:grpSpPr>
          <a:xfrm rot="10800000">
            <a:off x="11087460" y="5596087"/>
            <a:ext cx="522582" cy="530386"/>
            <a:chOff x="2645664" y="2011680"/>
            <a:chExt cx="735606" cy="746592"/>
          </a:xfrm>
        </p:grpSpPr>
        <p:sp>
          <p:nvSpPr>
            <p:cNvPr id="118" name="Google Shape;118;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9" name="Google Shape;119;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20" name="Google Shape;120;p12"/>
          <p:cNvGrpSpPr/>
          <p:nvPr/>
        </p:nvGrpSpPr>
        <p:grpSpPr>
          <a:xfrm flipH="1" rot="10800000">
            <a:off x="5539549" y="5593683"/>
            <a:ext cx="522582" cy="530386"/>
            <a:chOff x="2645664" y="2011680"/>
            <a:chExt cx="735606" cy="746592"/>
          </a:xfrm>
        </p:grpSpPr>
        <p:sp>
          <p:nvSpPr>
            <p:cNvPr id="121" name="Google Shape;121;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2" name="Google Shape;122;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23" name="Google Shape;123;p12"/>
          <p:cNvGrpSpPr/>
          <p:nvPr/>
        </p:nvGrpSpPr>
        <p:grpSpPr>
          <a:xfrm>
            <a:off x="5540614" y="745361"/>
            <a:ext cx="522582" cy="530386"/>
            <a:chOff x="2645664" y="2011680"/>
            <a:chExt cx="735606" cy="746592"/>
          </a:xfrm>
        </p:grpSpPr>
        <p:sp>
          <p:nvSpPr>
            <p:cNvPr id="124" name="Google Shape;124;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5" name="Google Shape;125;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26" name="Google Shape;126;p12"/>
          <p:cNvGrpSpPr/>
          <p:nvPr/>
        </p:nvGrpSpPr>
        <p:grpSpPr>
          <a:xfrm flipH="1">
            <a:off x="11087460" y="742129"/>
            <a:ext cx="522582" cy="530386"/>
            <a:chOff x="2645664" y="2011680"/>
            <a:chExt cx="735606" cy="746592"/>
          </a:xfrm>
        </p:grpSpPr>
        <p:sp>
          <p:nvSpPr>
            <p:cNvPr id="127" name="Google Shape;127;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8" name="Google Shape;128;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29" name="Google Shape;129;p1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1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1" name="Google Shape;131;p1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1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34" name="Google Shape;134;p13"/>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14"/>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  Description automatically generated" id="137" name="Google Shape;137;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14"/>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1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41" name="Google Shape;141;p1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15"/>
          <p:cNvSpPr/>
          <p:nvPr>
            <p:ph idx="2" type="pic"/>
          </p:nvPr>
        </p:nvSpPr>
        <p:spPr>
          <a:xfrm>
            <a:off x="3843957" y="696340"/>
            <a:ext cx="7622001" cy="5015143"/>
          </a:xfrm>
          <a:prstGeom prst="corner">
            <a:avLst>
              <a:gd fmla="val 78408" name="adj1"/>
              <a:gd fmla="val 117748"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  Description automatically generated" id="144" name="Google Shape;144;p15"/>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1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1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47" name="Google Shape;147;p15"/>
          <p:cNvGrpSpPr/>
          <p:nvPr/>
        </p:nvGrpSpPr>
        <p:grpSpPr>
          <a:xfrm>
            <a:off x="3843957" y="582803"/>
            <a:ext cx="7628352" cy="1197932"/>
            <a:chOff x="3840781" y="580943"/>
            <a:chExt cx="7628352" cy="1197932"/>
          </a:xfrm>
        </p:grpSpPr>
        <p:sp>
          <p:nvSpPr>
            <p:cNvPr id="148" name="Google Shape;148;p15"/>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9" name="Google Shape;149;p15"/>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 name="Google Shape;150;p15"/>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1" name="Google Shape;151;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52" name="Google Shape;152;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  Description automatically generated" id="154" name="Google Shape;154;p16"/>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16"/>
          <p:cNvSpPr/>
          <p:nvPr>
            <p:ph idx="2" type="pic"/>
          </p:nvPr>
        </p:nvSpPr>
        <p:spPr>
          <a:xfrm>
            <a:off x="3887648" y="546137"/>
            <a:ext cx="7578309" cy="5618863"/>
          </a:xfrm>
          <a:prstGeom prst="corner">
            <a:avLst>
              <a:gd fmla="val 80709" name="adj1"/>
              <a:gd fmla="val 104483"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rgbClr val="595959"/>
              </a:buClr>
              <a:buSzPts val="2800"/>
              <a:buFont typeface="Arial"/>
              <a:buChar char="•"/>
              <a:defRPr b="0" i="0" sz="2800" u="none" cap="none" strike="noStrike">
                <a:solidFill>
                  <a:srgbClr val="595959"/>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  Description automatically generated" id="156" name="Google Shape;156;p16"/>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1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16"/>
          <p:cNvGrpSpPr/>
          <p:nvPr/>
        </p:nvGrpSpPr>
        <p:grpSpPr>
          <a:xfrm>
            <a:off x="3887648" y="438917"/>
            <a:ext cx="7578437" cy="1195570"/>
            <a:chOff x="3884346" y="453875"/>
            <a:chExt cx="7578437" cy="1195570"/>
          </a:xfrm>
        </p:grpSpPr>
        <p:sp>
          <p:nvSpPr>
            <p:cNvPr id="159" name="Google Shape;159;p16"/>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0" name="Google Shape;160;p16"/>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1" name="Google Shape;161;p16"/>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2" name="Google Shape;162;p1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16"/>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64" name="Google Shape;164;p1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 name="Google Shape;167;p17"/>
          <p:cNvSpPr/>
          <p:nvPr>
            <p:ph idx="2" type="pic"/>
          </p:nvPr>
        </p:nvSpPr>
        <p:spPr>
          <a:xfrm>
            <a:off x="3893905" y="537158"/>
            <a:ext cx="7570949" cy="5799726"/>
          </a:xfrm>
          <a:prstGeom prst="corner">
            <a:avLst>
              <a:gd fmla="val 83572" name="adj1"/>
              <a:gd fmla="val 113968"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  Description automatically generated" id="168" name="Google Shape;168;p1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1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 name="Google Shape;170;p1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17"/>
          <p:cNvGrpSpPr/>
          <p:nvPr/>
        </p:nvGrpSpPr>
        <p:grpSpPr>
          <a:xfrm>
            <a:off x="3893905" y="434340"/>
            <a:ext cx="7570948" cy="1059565"/>
            <a:chOff x="3893905" y="434339"/>
            <a:chExt cx="7570948" cy="1059565"/>
          </a:xfrm>
        </p:grpSpPr>
        <p:sp>
          <p:nvSpPr>
            <p:cNvPr id="172" name="Google Shape;172;p17"/>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 name="Google Shape;173;p17"/>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 name="Google Shape;174;p17"/>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75" name="Google Shape;175;p1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1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178" name="Google Shape;178;p1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18"/>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 name="Google Shape;180;p1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1" name="Google Shape;181;p18"/>
          <p:cNvSpPr/>
          <p:nvPr>
            <p:ph idx="2" type="pic"/>
          </p:nvPr>
        </p:nvSpPr>
        <p:spPr>
          <a:xfrm flipH="1">
            <a:off x="3632198" y="743802"/>
            <a:ext cx="7976031" cy="5370396"/>
          </a:xfrm>
          <a:prstGeom prst="corner">
            <a:avLst>
              <a:gd fmla="val 57567" name="adj1"/>
              <a:gd fmla="val 95877" name="adj2"/>
            </a:avLst>
          </a:prstGeom>
          <a:blipFill rotWithShape="0">
            <a:blip r:embed="rId3">
              <a:alphaModFix/>
            </a:blip>
            <a:stretch>
              <a:fillRect b="0" l="0" r="0" t="0"/>
            </a:stretch>
          </a:blip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grpSp>
        <p:nvGrpSpPr>
          <p:cNvPr id="182" name="Google Shape;182;p18"/>
          <p:cNvGrpSpPr/>
          <p:nvPr/>
        </p:nvGrpSpPr>
        <p:grpSpPr>
          <a:xfrm>
            <a:off x="3632200" y="637953"/>
            <a:ext cx="7976031" cy="2393648"/>
            <a:chOff x="3683000" y="638356"/>
            <a:chExt cx="7976031" cy="2393648"/>
          </a:xfrm>
        </p:grpSpPr>
        <p:sp>
          <p:nvSpPr>
            <p:cNvPr id="183" name="Google Shape;183;p18"/>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4" name="Google Shape;184;p18"/>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5" name="Google Shape;185;p18"/>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86" name="Google Shape;186;p1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  Description automatically generated" id="188" name="Google Shape;188;p19"/>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19"/>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  Description automatically generated" id="193" name="Google Shape;193;p20"/>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2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2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 name="Google Shape;196;p20"/>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97" name="Google Shape;197;p20"/>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3"/>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19" name="Google Shape;19;p3"/>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3"/>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1" name="Google Shape;21;p3"/>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00" name="Google Shape;200;p21"/>
          <p:cNvGrpSpPr/>
          <p:nvPr/>
        </p:nvGrpSpPr>
        <p:grpSpPr>
          <a:xfrm>
            <a:off x="5539549" y="745237"/>
            <a:ext cx="522582" cy="530386"/>
            <a:chOff x="5537620" y="745237"/>
            <a:chExt cx="522582" cy="530386"/>
          </a:xfrm>
        </p:grpSpPr>
        <p:sp>
          <p:nvSpPr>
            <p:cNvPr id="201" name="Google Shape;201;p2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2" name="Google Shape;202;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03" name="Google Shape;203;p21"/>
          <p:cNvGrpSpPr/>
          <p:nvPr/>
        </p:nvGrpSpPr>
        <p:grpSpPr>
          <a:xfrm flipH="1" rot="10800000">
            <a:off x="5539549" y="5593682"/>
            <a:ext cx="522582" cy="530386"/>
            <a:chOff x="5537620" y="745237"/>
            <a:chExt cx="522582" cy="530386"/>
          </a:xfrm>
        </p:grpSpPr>
        <p:sp>
          <p:nvSpPr>
            <p:cNvPr id="204" name="Google Shape;204;p2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5" name="Google Shape;205;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06" name="Google Shape;206;p21"/>
          <p:cNvGrpSpPr/>
          <p:nvPr/>
        </p:nvGrpSpPr>
        <p:grpSpPr>
          <a:xfrm>
            <a:off x="11086608" y="745237"/>
            <a:ext cx="522582" cy="530386"/>
            <a:chOff x="11140977" y="745237"/>
            <a:chExt cx="522582" cy="530386"/>
          </a:xfrm>
        </p:grpSpPr>
        <p:sp>
          <p:nvSpPr>
            <p:cNvPr id="207" name="Google Shape;207;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8" name="Google Shape;208;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09" name="Google Shape;209;p21"/>
          <p:cNvGrpSpPr/>
          <p:nvPr/>
        </p:nvGrpSpPr>
        <p:grpSpPr>
          <a:xfrm flipH="1" rot="10800000">
            <a:off x="11086608" y="5593682"/>
            <a:ext cx="522582" cy="530386"/>
            <a:chOff x="11140977" y="745237"/>
            <a:chExt cx="522582" cy="530386"/>
          </a:xfrm>
        </p:grpSpPr>
        <p:sp>
          <p:nvSpPr>
            <p:cNvPr id="210" name="Google Shape;210;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1" name="Google Shape;211;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12" name="Google Shape;212;p21"/>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  Description automatically generated" id="213" name="Google Shape;213;p21"/>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  Description automatically generated" id="214" name="Google Shape;214;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21"/>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2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 name="Google Shape;217;p2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18" name="Google Shape;218;p2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223" name="Shape 223"/>
        <p:cNvGrpSpPr/>
        <p:nvPr/>
      </p:nvGrpSpPr>
      <p:grpSpPr>
        <a:xfrm>
          <a:off x="0" y="0"/>
          <a:ext cx="0" cy="0"/>
          <a:chOff x="0" y="0"/>
          <a:chExt cx="0" cy="0"/>
        </a:xfrm>
      </p:grpSpPr>
      <p:pic>
        <p:nvPicPr>
          <p:cNvPr descr="A close up of a sign  Description automatically generated" id="224" name="Google Shape;224;p23"/>
          <p:cNvPicPr preferRelativeResize="0"/>
          <p:nvPr/>
        </p:nvPicPr>
        <p:blipFill rotWithShape="1">
          <a:blip r:embed="rId2">
            <a:alphaModFix/>
          </a:blip>
          <a:srcRect b="0" l="0" r="0" t="0"/>
          <a:stretch/>
        </p:blipFill>
        <p:spPr>
          <a:xfrm>
            <a:off x="-1" y="0"/>
            <a:ext cx="12197442" cy="6858000"/>
          </a:xfrm>
          <a:prstGeom prst="rect">
            <a:avLst/>
          </a:prstGeom>
          <a:noFill/>
          <a:ln>
            <a:noFill/>
          </a:ln>
        </p:spPr>
      </p:pic>
      <p:sp>
        <p:nvSpPr>
          <p:cNvPr id="225" name="Google Shape;225;p23"/>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6" name="Google Shape;226;p23"/>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7" name="Google Shape;227;p23"/>
          <p:cNvSpPr txBox="1"/>
          <p:nvPr/>
        </p:nvSpPr>
        <p:spPr>
          <a:xfrm>
            <a:off x="7260219" y="6473301"/>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28" name="Google Shape;228;p23"/>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229" name="Shape 229"/>
        <p:cNvGrpSpPr/>
        <p:nvPr/>
      </p:nvGrpSpPr>
      <p:grpSpPr>
        <a:xfrm>
          <a:off x="0" y="0"/>
          <a:ext cx="0" cy="0"/>
          <a:chOff x="0" y="0"/>
          <a:chExt cx="0" cy="0"/>
        </a:xfrm>
      </p:grpSpPr>
      <p:sp>
        <p:nvSpPr>
          <p:cNvPr id="230" name="Google Shape;230;p24"/>
          <p:cNvSpPr txBox="1"/>
          <p:nvPr>
            <p:ph idx="1" type="body"/>
          </p:nvPr>
        </p:nvSpPr>
        <p:spPr>
          <a:xfrm>
            <a:off x="1590222" y="1951592"/>
            <a:ext cx="4222800" cy="43389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  Description automatically generated" id="231" name="Google Shape;231;p2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32" name="Google Shape;232;p24"/>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3" name="Google Shape;233;p24"/>
          <p:cNvSpPr txBox="1"/>
          <p:nvPr>
            <p:ph idx="2" type="body"/>
          </p:nvPr>
        </p:nvSpPr>
        <p:spPr>
          <a:xfrm>
            <a:off x="6352016" y="1951592"/>
            <a:ext cx="4222800" cy="43389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4" name="Google Shape;234;p24"/>
          <p:cNvSpPr txBox="1"/>
          <p:nvPr/>
        </p:nvSpPr>
        <p:spPr>
          <a:xfrm>
            <a:off x="245940"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35" name="Google Shape;235;p24"/>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36" name="Shape 236"/>
        <p:cNvGrpSpPr/>
        <p:nvPr/>
      </p:nvGrpSpPr>
      <p:grpSpPr>
        <a:xfrm>
          <a:off x="0" y="0"/>
          <a:ext cx="0" cy="0"/>
          <a:chOff x="0" y="0"/>
          <a:chExt cx="0" cy="0"/>
        </a:xfrm>
      </p:grpSpPr>
      <p:sp>
        <p:nvSpPr>
          <p:cNvPr id="237" name="Google Shape;237;p25"/>
          <p:cNvSpPr txBox="1"/>
          <p:nvPr/>
        </p:nvSpPr>
        <p:spPr>
          <a:xfrm>
            <a:off x="4064295" y="418470"/>
            <a:ext cx="40728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38" name="Google Shape;238;p25"/>
          <p:cNvSpPr txBox="1"/>
          <p:nvPr>
            <p:ph type="title"/>
          </p:nvPr>
        </p:nvSpPr>
        <p:spPr>
          <a:xfrm>
            <a:off x="1603727" y="3721808"/>
            <a:ext cx="8984400" cy="13257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9" name="Shape 239"/>
        <p:cNvGrpSpPr/>
        <p:nvPr/>
      </p:nvGrpSpPr>
      <p:grpSpPr>
        <a:xfrm>
          <a:off x="0" y="0"/>
          <a:ext cx="0" cy="0"/>
          <a:chOff x="0" y="0"/>
          <a:chExt cx="0" cy="0"/>
        </a:xfrm>
      </p:grpSpPr>
      <p:sp>
        <p:nvSpPr>
          <p:cNvPr id="240" name="Google Shape;240;p26"/>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1" name="Google Shape;241;p26"/>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242" name="Google Shape;242;p26"/>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43" name="Google Shape;243;p26"/>
          <p:cNvSpPr txBox="1"/>
          <p:nvPr/>
        </p:nvSpPr>
        <p:spPr>
          <a:xfrm>
            <a:off x="7260219" y="6473301"/>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44" name="Google Shape;244;p26"/>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45" name="Shape 245"/>
        <p:cNvGrpSpPr/>
        <p:nvPr/>
      </p:nvGrpSpPr>
      <p:grpSpPr>
        <a:xfrm>
          <a:off x="0" y="0"/>
          <a:ext cx="0" cy="0"/>
          <a:chOff x="0" y="0"/>
          <a:chExt cx="0" cy="0"/>
        </a:xfrm>
      </p:grpSpPr>
      <p:sp>
        <p:nvSpPr>
          <p:cNvPr id="246" name="Google Shape;246;p27"/>
          <p:cNvSpPr txBox="1"/>
          <p:nvPr>
            <p:ph idx="1" type="body"/>
          </p:nvPr>
        </p:nvSpPr>
        <p:spPr>
          <a:xfrm>
            <a:off x="2994074" y="2799440"/>
            <a:ext cx="6204000" cy="12591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7" name="Google Shape;247;p27"/>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48" name="Google Shape;248;p27"/>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249" name="Shape 249"/>
        <p:cNvGrpSpPr/>
        <p:nvPr/>
      </p:nvGrpSpPr>
      <p:grpSpPr>
        <a:xfrm>
          <a:off x="0" y="0"/>
          <a:ext cx="0" cy="0"/>
          <a:chOff x="0" y="0"/>
          <a:chExt cx="0" cy="0"/>
        </a:xfrm>
      </p:grpSpPr>
      <p:sp>
        <p:nvSpPr>
          <p:cNvPr id="250" name="Google Shape;250;p28"/>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51" name="Google Shape;251;p28"/>
          <p:cNvSpPr txBox="1"/>
          <p:nvPr/>
        </p:nvSpPr>
        <p:spPr>
          <a:xfrm>
            <a:off x="245940"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52" name="Shape 252"/>
        <p:cNvGrpSpPr/>
        <p:nvPr/>
      </p:nvGrpSpPr>
      <p:grpSpPr>
        <a:xfrm>
          <a:off x="0" y="0"/>
          <a:ext cx="0" cy="0"/>
          <a:chOff x="0" y="0"/>
          <a:chExt cx="0" cy="0"/>
        </a:xfrm>
      </p:grpSpPr>
      <p:sp>
        <p:nvSpPr>
          <p:cNvPr id="253" name="Google Shape;253;p29"/>
          <p:cNvSpPr/>
          <p:nvPr>
            <p:ph idx="2" type="pic"/>
          </p:nvPr>
        </p:nvSpPr>
        <p:spPr>
          <a:xfrm flipH="1">
            <a:off x="3721876" y="880677"/>
            <a:ext cx="7988100" cy="5366100"/>
          </a:xfrm>
          <a:prstGeom prst="corner">
            <a:avLst>
              <a:gd fmla="val 57242" name="adj1"/>
              <a:gd fmla="val 95740" name="adj2"/>
            </a:avLst>
          </a:prstGeom>
          <a:blipFill rotWithShape="1">
            <a:blip r:embed="rId2">
              <a:alphaModFix amt="0"/>
            </a:blip>
            <a:stretch>
              <a:fillRect b="0" l="100000" r="100000" t="0"/>
            </a:stretch>
          </a:blip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54" name="Google Shape;254;p29"/>
          <p:cNvSpPr txBox="1"/>
          <p:nvPr>
            <p:ph idx="1" type="body"/>
          </p:nvPr>
        </p:nvSpPr>
        <p:spPr>
          <a:xfrm>
            <a:off x="839788" y="2951929"/>
            <a:ext cx="2469600" cy="30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55" name="Google Shape;255;p29"/>
          <p:cNvSpPr txBox="1"/>
          <p:nvPr>
            <p:ph type="title"/>
          </p:nvPr>
        </p:nvSpPr>
        <p:spPr>
          <a:xfrm>
            <a:off x="839788" y="748430"/>
            <a:ext cx="4720800" cy="18540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256" name="Google Shape;256;p29"/>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257" name="Google Shape;257;p29"/>
          <p:cNvGrpSpPr/>
          <p:nvPr/>
        </p:nvGrpSpPr>
        <p:grpSpPr>
          <a:xfrm>
            <a:off x="3721719" y="773552"/>
            <a:ext cx="7988209" cy="2408545"/>
            <a:chOff x="3673804" y="736031"/>
            <a:chExt cx="7988209" cy="2408545"/>
          </a:xfrm>
        </p:grpSpPr>
        <p:sp>
          <p:nvSpPr>
            <p:cNvPr id="258" name="Google Shape;258;p29"/>
            <p:cNvSpPr/>
            <p:nvPr/>
          </p:nvSpPr>
          <p:spPr>
            <a:xfrm>
              <a:off x="6426113" y="736031"/>
              <a:ext cx="5235900" cy="1104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9" name="Google Shape;259;p29"/>
            <p:cNvSpPr/>
            <p:nvPr/>
          </p:nvSpPr>
          <p:spPr>
            <a:xfrm rot="5400000">
              <a:off x="6048904" y="1212164"/>
              <a:ext cx="861000" cy="106800"/>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0" name="Google Shape;260;p29"/>
            <p:cNvSpPr/>
            <p:nvPr/>
          </p:nvSpPr>
          <p:spPr>
            <a:xfrm rot="-5400000">
              <a:off x="5741965" y="2347394"/>
              <a:ext cx="1475100" cy="106800"/>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1" name="Google Shape;261;p29"/>
            <p:cNvSpPr/>
            <p:nvPr/>
          </p:nvSpPr>
          <p:spPr>
            <a:xfrm flipH="1">
              <a:off x="3673804" y="3034776"/>
              <a:ext cx="2859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62" name="Google Shape;262;p29"/>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263" name="Shape 263"/>
        <p:cNvGrpSpPr/>
        <p:nvPr/>
      </p:nvGrpSpPr>
      <p:grpSpPr>
        <a:xfrm>
          <a:off x="0" y="0"/>
          <a:ext cx="0" cy="0"/>
          <a:chOff x="0" y="0"/>
          <a:chExt cx="0" cy="0"/>
        </a:xfrm>
      </p:grpSpPr>
      <p:sp>
        <p:nvSpPr>
          <p:cNvPr id="264" name="Google Shape;264;p30"/>
          <p:cNvSpPr/>
          <p:nvPr>
            <p:ph idx="2" type="pic"/>
          </p:nvPr>
        </p:nvSpPr>
        <p:spPr>
          <a:xfrm>
            <a:off x="3843957" y="696340"/>
            <a:ext cx="7622100" cy="5015100"/>
          </a:xfrm>
          <a:prstGeom prst="corner">
            <a:avLst>
              <a:gd fmla="val 78408" name="adj1"/>
              <a:gd fmla="val 117748"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  Description automatically generated" id="265" name="Google Shape;265;p30"/>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266" name="Google Shape;266;p30"/>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67" name="Google Shape;267;p30"/>
          <p:cNvSpPr txBox="1"/>
          <p:nvPr>
            <p:ph type="title"/>
          </p:nvPr>
        </p:nvSpPr>
        <p:spPr>
          <a:xfrm>
            <a:off x="726040" y="544528"/>
            <a:ext cx="2583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268" name="Google Shape;268;p30"/>
          <p:cNvGrpSpPr/>
          <p:nvPr/>
        </p:nvGrpSpPr>
        <p:grpSpPr>
          <a:xfrm>
            <a:off x="3843842" y="582804"/>
            <a:ext cx="7628594" cy="1198003"/>
            <a:chOff x="3840666" y="580944"/>
            <a:chExt cx="7628594" cy="1198003"/>
          </a:xfrm>
        </p:grpSpPr>
        <p:sp>
          <p:nvSpPr>
            <p:cNvPr id="269" name="Google Shape;269;p30"/>
            <p:cNvSpPr/>
            <p:nvPr/>
          </p:nvSpPr>
          <p:spPr>
            <a:xfrm flipH="1">
              <a:off x="3840666" y="580944"/>
              <a:ext cx="5970300" cy="1134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0" name="Google Shape;270;p30"/>
            <p:cNvSpPr/>
            <p:nvPr/>
          </p:nvSpPr>
          <p:spPr>
            <a:xfrm>
              <a:off x="9757159" y="1669147"/>
              <a:ext cx="1712100" cy="1098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1" name="Google Shape;271;p30"/>
            <p:cNvSpPr/>
            <p:nvPr/>
          </p:nvSpPr>
          <p:spPr>
            <a:xfrm flipH="1" rot="5400000">
              <a:off x="9201298" y="1125025"/>
              <a:ext cx="1197900" cy="10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72" name="Google Shape;272;p30"/>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73" name="Google Shape;273;p30"/>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274" name="Shape 274"/>
        <p:cNvGrpSpPr/>
        <p:nvPr/>
      </p:nvGrpSpPr>
      <p:grpSpPr>
        <a:xfrm>
          <a:off x="0" y="0"/>
          <a:ext cx="0" cy="0"/>
          <a:chOff x="0" y="0"/>
          <a:chExt cx="0" cy="0"/>
        </a:xfrm>
      </p:grpSpPr>
      <p:pic>
        <p:nvPicPr>
          <p:cNvPr descr="A picture containing flying, plane, bird  Description automatically generated" id="275" name="Google Shape;275;p31"/>
          <p:cNvPicPr preferRelativeResize="0"/>
          <p:nvPr/>
        </p:nvPicPr>
        <p:blipFill rotWithShape="1">
          <a:blip r:embed="rId2">
            <a:alphaModFix/>
          </a:blip>
          <a:srcRect b="0" l="0" r="0" t="0"/>
          <a:stretch/>
        </p:blipFill>
        <p:spPr>
          <a:xfrm>
            <a:off x="-1" y="0"/>
            <a:ext cx="12197442" cy="6858000"/>
          </a:xfrm>
          <a:prstGeom prst="rect">
            <a:avLst/>
          </a:prstGeom>
          <a:noFill/>
          <a:ln>
            <a:noFill/>
          </a:ln>
        </p:spPr>
      </p:pic>
      <p:sp>
        <p:nvSpPr>
          <p:cNvPr id="276" name="Google Shape;276;p31"/>
          <p:cNvSpPr/>
          <p:nvPr>
            <p:ph idx="2" type="pic"/>
          </p:nvPr>
        </p:nvSpPr>
        <p:spPr>
          <a:xfrm>
            <a:off x="3887648" y="546137"/>
            <a:ext cx="7578300" cy="5619000"/>
          </a:xfrm>
          <a:prstGeom prst="corner">
            <a:avLst>
              <a:gd fmla="val 80709" name="adj1"/>
              <a:gd fmla="val 104483"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rgbClr val="595959"/>
              </a:buClr>
              <a:buSzPts val="2800"/>
              <a:buFont typeface="Arial"/>
              <a:buChar char="•"/>
              <a:defRPr b="0" i="0" sz="2800" u="none" cap="none" strike="noStrike">
                <a:solidFill>
                  <a:srgbClr val="595959"/>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  Description automatically generated" id="277" name="Google Shape;277;p31"/>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278" name="Google Shape;278;p31"/>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279" name="Google Shape;279;p31"/>
          <p:cNvGrpSpPr/>
          <p:nvPr/>
        </p:nvGrpSpPr>
        <p:grpSpPr>
          <a:xfrm>
            <a:off x="3887636" y="438917"/>
            <a:ext cx="7578363" cy="1195483"/>
            <a:chOff x="3884334" y="453875"/>
            <a:chExt cx="7578363" cy="1195483"/>
          </a:xfrm>
        </p:grpSpPr>
        <p:sp>
          <p:nvSpPr>
            <p:cNvPr id="280" name="Google Shape;280;p31"/>
            <p:cNvSpPr/>
            <p:nvPr/>
          </p:nvSpPr>
          <p:spPr>
            <a:xfrm flipH="1">
              <a:off x="3884334" y="453875"/>
              <a:ext cx="5976000" cy="1086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1" name="Google Shape;281;p31"/>
            <p:cNvSpPr/>
            <p:nvPr/>
          </p:nvSpPr>
          <p:spPr>
            <a:xfrm flipH="1" rot="5400000">
              <a:off x="9264384" y="944325"/>
              <a:ext cx="1080900" cy="1110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2" name="Google Shape;282;p31"/>
            <p:cNvSpPr/>
            <p:nvPr/>
          </p:nvSpPr>
          <p:spPr>
            <a:xfrm>
              <a:off x="9750298" y="1538958"/>
              <a:ext cx="1712400" cy="1104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83" name="Google Shape;283;p31"/>
          <p:cNvSpPr txBox="1"/>
          <p:nvPr>
            <p:ph type="title"/>
          </p:nvPr>
        </p:nvSpPr>
        <p:spPr>
          <a:xfrm>
            <a:off x="726040" y="544528"/>
            <a:ext cx="2583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4" name="Google Shape;284;p31"/>
          <p:cNvSpPr txBox="1"/>
          <p:nvPr/>
        </p:nvSpPr>
        <p:spPr>
          <a:xfrm>
            <a:off x="245940"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85" name="Google Shape;285;p31"/>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4"/>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5" name="Google Shape;25;p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286" name="Shape 286"/>
        <p:cNvGrpSpPr/>
        <p:nvPr/>
      </p:nvGrpSpPr>
      <p:grpSpPr>
        <a:xfrm>
          <a:off x="0" y="0"/>
          <a:ext cx="0" cy="0"/>
          <a:chOff x="0" y="0"/>
          <a:chExt cx="0" cy="0"/>
        </a:xfrm>
      </p:grpSpPr>
      <p:sp>
        <p:nvSpPr>
          <p:cNvPr id="287" name="Google Shape;287;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8" name="Google Shape;288;p32"/>
          <p:cNvSpPr/>
          <p:nvPr>
            <p:ph idx="2" type="pic"/>
          </p:nvPr>
        </p:nvSpPr>
        <p:spPr>
          <a:xfrm>
            <a:off x="3893905" y="537158"/>
            <a:ext cx="7570800" cy="5799600"/>
          </a:xfrm>
          <a:prstGeom prst="corner">
            <a:avLst>
              <a:gd fmla="val 83572" name="adj1"/>
              <a:gd fmla="val 113968"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  Description automatically generated" id="289" name="Google Shape;289;p32"/>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290" name="Google Shape;290;p32"/>
          <p:cNvSpPr txBox="1"/>
          <p:nvPr>
            <p:ph type="title"/>
          </p:nvPr>
        </p:nvSpPr>
        <p:spPr>
          <a:xfrm>
            <a:off x="726040" y="544528"/>
            <a:ext cx="2583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1" name="Google Shape;291;p32"/>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292" name="Google Shape;292;p32"/>
          <p:cNvGrpSpPr/>
          <p:nvPr/>
        </p:nvGrpSpPr>
        <p:grpSpPr>
          <a:xfrm>
            <a:off x="3893860" y="434340"/>
            <a:ext cx="7571087" cy="1059711"/>
            <a:chOff x="3893860" y="434339"/>
            <a:chExt cx="7571087" cy="1059711"/>
          </a:xfrm>
        </p:grpSpPr>
        <p:sp>
          <p:nvSpPr>
            <p:cNvPr id="293" name="Google Shape;293;p32"/>
            <p:cNvSpPr/>
            <p:nvPr/>
          </p:nvSpPr>
          <p:spPr>
            <a:xfrm flipH="1">
              <a:off x="3893860" y="434339"/>
              <a:ext cx="6714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4" name="Google Shape;294;p32"/>
            <p:cNvSpPr/>
            <p:nvPr/>
          </p:nvSpPr>
          <p:spPr>
            <a:xfrm flipH="1" rot="5400000">
              <a:off x="10127490" y="906400"/>
              <a:ext cx="848700" cy="1104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5" name="Google Shape;295;p32"/>
            <p:cNvSpPr/>
            <p:nvPr/>
          </p:nvSpPr>
          <p:spPr>
            <a:xfrm>
              <a:off x="10497148" y="1381850"/>
              <a:ext cx="967800" cy="112200"/>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96" name="Google Shape;296;p32"/>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297" name="Shape 297"/>
        <p:cNvGrpSpPr/>
        <p:nvPr/>
      </p:nvGrpSpPr>
      <p:grpSpPr>
        <a:xfrm>
          <a:off x="0" y="0"/>
          <a:ext cx="0" cy="0"/>
          <a:chOff x="0" y="0"/>
          <a:chExt cx="0" cy="0"/>
        </a:xfrm>
      </p:grpSpPr>
      <p:sp>
        <p:nvSpPr>
          <p:cNvPr id="298" name="Google Shape;298;p3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299" name="Google Shape;299;p33"/>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300" name="Google Shape;300;p33"/>
          <p:cNvSpPr txBox="1"/>
          <p:nvPr>
            <p:ph type="title"/>
          </p:nvPr>
        </p:nvSpPr>
        <p:spPr>
          <a:xfrm>
            <a:off x="726040" y="544528"/>
            <a:ext cx="33582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1" name="Google Shape;301;p33"/>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02" name="Google Shape;302;p33"/>
          <p:cNvSpPr/>
          <p:nvPr>
            <p:ph idx="2" type="pic"/>
          </p:nvPr>
        </p:nvSpPr>
        <p:spPr>
          <a:xfrm flipH="1">
            <a:off x="3632130" y="743802"/>
            <a:ext cx="7976100" cy="5370300"/>
          </a:xfrm>
          <a:prstGeom prst="corner">
            <a:avLst>
              <a:gd fmla="val 57567" name="adj1"/>
              <a:gd fmla="val 95877" name="adj2"/>
            </a:avLst>
          </a:prstGeom>
          <a:blipFill rotWithShape="1">
            <a:blip r:embed="rId3">
              <a:alphaModFix/>
            </a:blip>
            <a:stretch>
              <a:fillRect b="0" l="100000" r="100000" t="0"/>
            </a:stretch>
          </a:blip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grpSp>
        <p:nvGrpSpPr>
          <p:cNvPr id="303" name="Google Shape;303;p33"/>
          <p:cNvGrpSpPr/>
          <p:nvPr/>
        </p:nvGrpSpPr>
        <p:grpSpPr>
          <a:xfrm>
            <a:off x="3632268" y="637953"/>
            <a:ext cx="7976013" cy="2393648"/>
            <a:chOff x="3683068" y="638356"/>
            <a:chExt cx="7976013" cy="2393648"/>
          </a:xfrm>
        </p:grpSpPr>
        <p:sp>
          <p:nvSpPr>
            <p:cNvPr id="304" name="Google Shape;304;p33"/>
            <p:cNvSpPr/>
            <p:nvPr/>
          </p:nvSpPr>
          <p:spPr>
            <a:xfrm>
              <a:off x="6417481" y="638356"/>
              <a:ext cx="5241600" cy="1101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5" name="Google Shape;305;p33"/>
            <p:cNvSpPr/>
            <p:nvPr/>
          </p:nvSpPr>
          <p:spPr>
            <a:xfrm rot="-5400000">
              <a:off x="5326986" y="1829604"/>
              <a:ext cx="2292900" cy="1119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6" name="Google Shape;306;p33"/>
            <p:cNvSpPr/>
            <p:nvPr/>
          </p:nvSpPr>
          <p:spPr>
            <a:xfrm flipH="1">
              <a:off x="3683068" y="2924436"/>
              <a:ext cx="2754000" cy="1062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07" name="Google Shape;307;p33"/>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08" name="Shape 308"/>
        <p:cNvGrpSpPr/>
        <p:nvPr/>
      </p:nvGrpSpPr>
      <p:grpSpPr>
        <a:xfrm>
          <a:off x="0" y="0"/>
          <a:ext cx="0" cy="0"/>
          <a:chOff x="0" y="0"/>
          <a:chExt cx="0" cy="0"/>
        </a:xfrm>
      </p:grpSpPr>
      <p:sp>
        <p:nvSpPr>
          <p:cNvPr id="309" name="Google Shape;309;p34"/>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10" name="Google Shape;310;p34"/>
          <p:cNvGrpSpPr/>
          <p:nvPr/>
        </p:nvGrpSpPr>
        <p:grpSpPr>
          <a:xfrm rot="10800000">
            <a:off x="10644680" y="5408697"/>
            <a:ext cx="735600" cy="746571"/>
            <a:chOff x="897887" y="745236"/>
            <a:chExt cx="735600" cy="746571"/>
          </a:xfrm>
        </p:grpSpPr>
        <p:sp>
          <p:nvSpPr>
            <p:cNvPr id="311" name="Google Shape;311;p34"/>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2" name="Google Shape;312;p34"/>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13" name="Google Shape;313;p34"/>
          <p:cNvGrpSpPr/>
          <p:nvPr/>
        </p:nvGrpSpPr>
        <p:grpSpPr>
          <a:xfrm flipH="1" rot="10800000">
            <a:off x="789474" y="5408697"/>
            <a:ext cx="735600" cy="746571"/>
            <a:chOff x="897887" y="745236"/>
            <a:chExt cx="735600" cy="746571"/>
          </a:xfrm>
        </p:grpSpPr>
        <p:sp>
          <p:nvSpPr>
            <p:cNvPr id="314" name="Google Shape;314;p34"/>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5" name="Google Shape;315;p34"/>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16" name="Google Shape;316;p34"/>
          <p:cNvGrpSpPr/>
          <p:nvPr/>
        </p:nvGrpSpPr>
        <p:grpSpPr>
          <a:xfrm flipH="1">
            <a:off x="10644680" y="745236"/>
            <a:ext cx="735600" cy="746571"/>
            <a:chOff x="897887" y="745236"/>
            <a:chExt cx="735600" cy="746571"/>
          </a:xfrm>
        </p:grpSpPr>
        <p:sp>
          <p:nvSpPr>
            <p:cNvPr id="317" name="Google Shape;317;p34"/>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8" name="Google Shape;318;p34"/>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9" name="Google Shape;319;p34"/>
          <p:cNvSpPr txBox="1"/>
          <p:nvPr>
            <p:ph idx="1" type="body"/>
          </p:nvPr>
        </p:nvSpPr>
        <p:spPr>
          <a:xfrm>
            <a:off x="2418591" y="2310784"/>
            <a:ext cx="7510800" cy="3394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0" name="Google Shape;320;p34"/>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321" name="Google Shape;321;p34"/>
          <p:cNvGrpSpPr/>
          <p:nvPr/>
        </p:nvGrpSpPr>
        <p:grpSpPr>
          <a:xfrm flipH="1" rot="-5400000">
            <a:off x="786674" y="682454"/>
            <a:ext cx="731400" cy="747771"/>
            <a:chOff x="897887" y="745236"/>
            <a:chExt cx="731400" cy="747771"/>
          </a:xfrm>
        </p:grpSpPr>
        <p:sp>
          <p:nvSpPr>
            <p:cNvPr id="322" name="Google Shape;322;p34"/>
            <p:cNvSpPr/>
            <p:nvPr/>
          </p:nvSpPr>
          <p:spPr>
            <a:xfrm flipH="1" rot="-5400000">
              <a:off x="1184387" y="458736"/>
              <a:ext cx="158400" cy="7314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3" name="Google Shape;323;p34"/>
            <p:cNvSpPr/>
            <p:nvPr/>
          </p:nvSpPr>
          <p:spPr>
            <a:xfrm flipH="1">
              <a:off x="897983" y="898707"/>
              <a:ext cx="158400" cy="5943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24" name="Google Shape;324;p34"/>
          <p:cNvSpPr txBox="1"/>
          <p:nvPr/>
        </p:nvSpPr>
        <p:spPr>
          <a:xfrm>
            <a:off x="3849624"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5" name="Google Shape;325;p34"/>
          <p:cNvSpPr txBox="1"/>
          <p:nvPr/>
        </p:nvSpPr>
        <p:spPr>
          <a:xfrm>
            <a:off x="3849623" y="6404446"/>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326" name="Shape 326"/>
        <p:cNvGrpSpPr/>
        <p:nvPr/>
      </p:nvGrpSpPr>
      <p:grpSpPr>
        <a:xfrm>
          <a:off x="0" y="0"/>
          <a:ext cx="0" cy="0"/>
          <a:chOff x="0" y="0"/>
          <a:chExt cx="0" cy="0"/>
        </a:xfrm>
      </p:grpSpPr>
      <p:pic>
        <p:nvPicPr>
          <p:cNvPr descr="A screenshot of a cell phone  Description automatically generated" id="327" name="Google Shape;327;p35"/>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328" name="Google Shape;328;p35"/>
          <p:cNvSpPr txBox="1"/>
          <p:nvPr/>
        </p:nvSpPr>
        <p:spPr>
          <a:xfrm>
            <a:off x="3244174" y="1626141"/>
            <a:ext cx="5791200" cy="9309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329" name="Google Shape;329;p35"/>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0" name="Google Shape;330;p35"/>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1" name="Google Shape;331;p35"/>
          <p:cNvSpPr txBox="1"/>
          <p:nvPr/>
        </p:nvSpPr>
        <p:spPr>
          <a:xfrm>
            <a:off x="245940" y="6439788"/>
            <a:ext cx="65280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332" name="Shape 332"/>
        <p:cNvGrpSpPr/>
        <p:nvPr/>
      </p:nvGrpSpPr>
      <p:grpSpPr>
        <a:xfrm>
          <a:off x="0" y="0"/>
          <a:ext cx="0" cy="0"/>
          <a:chOff x="0" y="0"/>
          <a:chExt cx="0" cy="0"/>
        </a:xfrm>
      </p:grpSpPr>
      <p:pic>
        <p:nvPicPr>
          <p:cNvPr descr="A picture containing screenshot  Description automatically generated" id="333" name="Google Shape;333;p36"/>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334" name="Google Shape;334;p36"/>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5" name="Google Shape;335;p36"/>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6" name="Google Shape;336;p36"/>
          <p:cNvSpPr txBox="1"/>
          <p:nvPr/>
        </p:nvSpPr>
        <p:spPr>
          <a:xfrm>
            <a:off x="245940" y="6439788"/>
            <a:ext cx="65280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337" name="Shape 337"/>
        <p:cNvGrpSpPr/>
        <p:nvPr/>
      </p:nvGrpSpPr>
      <p:grpSpPr>
        <a:xfrm>
          <a:off x="0" y="0"/>
          <a:ext cx="0" cy="0"/>
          <a:chOff x="0" y="0"/>
          <a:chExt cx="0" cy="0"/>
        </a:xfrm>
      </p:grpSpPr>
      <p:pic>
        <p:nvPicPr>
          <p:cNvPr descr="A picture containing holding, yellow, colorful, sign  Description automatically generated" id="338" name="Google Shape;338;p3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339" name="Google Shape;339;p37"/>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0" name="Google Shape;340;p37"/>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1" name="Google Shape;341;p37"/>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42" name="Google Shape;342;p37"/>
          <p:cNvSpPr txBox="1"/>
          <p:nvPr/>
        </p:nvSpPr>
        <p:spPr>
          <a:xfrm>
            <a:off x="7260219" y="6473301"/>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343" name="Shape 343"/>
        <p:cNvGrpSpPr/>
        <p:nvPr/>
      </p:nvGrpSpPr>
      <p:grpSpPr>
        <a:xfrm>
          <a:off x="0" y="0"/>
          <a:ext cx="0" cy="0"/>
          <a:chOff x="0" y="0"/>
          <a:chExt cx="0" cy="0"/>
        </a:xfrm>
      </p:grpSpPr>
      <p:sp>
        <p:nvSpPr>
          <p:cNvPr id="344" name="Google Shape;344;p3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45" name="Google Shape;345;p38"/>
          <p:cNvGrpSpPr/>
          <p:nvPr/>
        </p:nvGrpSpPr>
        <p:grpSpPr>
          <a:xfrm flipH="1" rot="10800000">
            <a:off x="11185086" y="298640"/>
            <a:ext cx="735600" cy="746571"/>
            <a:chOff x="10666926" y="5421429"/>
            <a:chExt cx="735600" cy="746571"/>
          </a:xfrm>
        </p:grpSpPr>
        <p:sp>
          <p:nvSpPr>
            <p:cNvPr id="346" name="Google Shape;346;p38"/>
            <p:cNvSpPr/>
            <p:nvPr/>
          </p:nvSpPr>
          <p:spPr>
            <a:xfrm flipH="1" rot="5400000">
              <a:off x="10955526" y="5721000"/>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7" name="Google Shape;347;p38"/>
            <p:cNvSpPr/>
            <p:nvPr/>
          </p:nvSpPr>
          <p:spPr>
            <a:xfrm flipH="1" rot="10800000">
              <a:off x="11244030" y="5421429"/>
              <a:ext cx="158400" cy="5931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48" name="Google Shape;348;p38"/>
          <p:cNvSpPr txBox="1"/>
          <p:nvPr>
            <p:ph idx="1" type="body"/>
          </p:nvPr>
        </p:nvSpPr>
        <p:spPr>
          <a:xfrm>
            <a:off x="3282203" y="1788668"/>
            <a:ext cx="7902900" cy="42495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9" name="Google Shape;349;p38"/>
          <p:cNvSpPr txBox="1"/>
          <p:nvPr/>
        </p:nvSpPr>
        <p:spPr>
          <a:xfrm>
            <a:off x="3282203" y="894071"/>
            <a:ext cx="6105600" cy="7218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350" name="Google Shape;350;p38"/>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351" name="Google Shape;351;p38"/>
          <p:cNvPicPr preferRelativeResize="0"/>
          <p:nvPr/>
        </p:nvPicPr>
        <p:blipFill rotWithShape="1">
          <a:blip r:embed="rId2">
            <a:alphaModFix/>
          </a:blip>
          <a:srcRect b="0" l="0" r="0" t="0"/>
          <a:stretch/>
        </p:blipFill>
        <p:spPr>
          <a:xfrm>
            <a:off x="0" y="1"/>
            <a:ext cx="2465798" cy="6857998"/>
          </a:xfrm>
          <a:prstGeom prst="rect">
            <a:avLst/>
          </a:prstGeom>
          <a:noFill/>
          <a:ln>
            <a:noFill/>
          </a:ln>
        </p:spPr>
      </p:pic>
      <p:pic>
        <p:nvPicPr>
          <p:cNvPr descr="A close up of a sign  Description automatically generated" id="352" name="Google Shape;352;p38"/>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353" name="Google Shape;353;p38"/>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354" name="Shape 354"/>
        <p:cNvGrpSpPr/>
        <p:nvPr/>
      </p:nvGrpSpPr>
      <p:grpSpPr>
        <a:xfrm>
          <a:off x="0" y="0"/>
          <a:ext cx="0" cy="0"/>
          <a:chOff x="0" y="0"/>
          <a:chExt cx="0" cy="0"/>
        </a:xfrm>
      </p:grpSpPr>
      <p:sp>
        <p:nvSpPr>
          <p:cNvPr id="355" name="Google Shape;355;p3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6" name="Google Shape;356;p39"/>
          <p:cNvSpPr txBox="1"/>
          <p:nvPr>
            <p:ph idx="1" type="body"/>
          </p:nvPr>
        </p:nvSpPr>
        <p:spPr>
          <a:xfrm>
            <a:off x="3282203" y="1788667"/>
            <a:ext cx="7929600" cy="4175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7" name="Google Shape;357;p39"/>
          <p:cNvSpPr txBox="1"/>
          <p:nvPr>
            <p:ph type="title"/>
          </p:nvPr>
        </p:nvSpPr>
        <p:spPr>
          <a:xfrm>
            <a:off x="3282203" y="819848"/>
            <a:ext cx="79296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358" name="Google Shape;358;p39"/>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  Description automatically generated" id="359" name="Google Shape;359;p39"/>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360" name="Google Shape;360;p39"/>
          <p:cNvGrpSpPr/>
          <p:nvPr/>
        </p:nvGrpSpPr>
        <p:grpSpPr>
          <a:xfrm>
            <a:off x="2393861" y="0"/>
            <a:ext cx="9798138" cy="6888988"/>
            <a:chOff x="2421468" y="-1"/>
            <a:chExt cx="9810892" cy="6873867"/>
          </a:xfrm>
        </p:grpSpPr>
        <p:sp>
          <p:nvSpPr>
            <p:cNvPr id="361" name="Google Shape;361;p39"/>
            <p:cNvSpPr/>
            <p:nvPr/>
          </p:nvSpPr>
          <p:spPr>
            <a:xfrm flipH="1" rot="-5400000">
              <a:off x="-852882" y="3408890"/>
              <a:ext cx="6723600" cy="174900"/>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2" name="Google Shape;362;p39"/>
            <p:cNvSpPr/>
            <p:nvPr/>
          </p:nvSpPr>
          <p:spPr>
            <a:xfrm flipH="1">
              <a:off x="2421599" y="-1"/>
              <a:ext cx="97704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3" name="Google Shape;363;p39"/>
            <p:cNvSpPr/>
            <p:nvPr/>
          </p:nvSpPr>
          <p:spPr>
            <a:xfrm flipH="1">
              <a:off x="2421533" y="6739466"/>
              <a:ext cx="52662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4" name="Google Shape;364;p39"/>
            <p:cNvSpPr/>
            <p:nvPr/>
          </p:nvSpPr>
          <p:spPr>
            <a:xfrm flipH="1" rot="-5400000">
              <a:off x="11018860" y="1038599"/>
              <a:ext cx="2252100" cy="1749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65" name="Google Shape;365;p39"/>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366" name="Shape 366"/>
        <p:cNvGrpSpPr/>
        <p:nvPr/>
      </p:nvGrpSpPr>
      <p:grpSpPr>
        <a:xfrm>
          <a:off x="0" y="0"/>
          <a:ext cx="0" cy="0"/>
          <a:chOff x="0" y="0"/>
          <a:chExt cx="0" cy="0"/>
        </a:xfrm>
      </p:grpSpPr>
      <p:sp>
        <p:nvSpPr>
          <p:cNvPr id="367" name="Google Shape;367;p4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368" name="Google Shape;368;p40"/>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369" name="Google Shape;369;p40"/>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0" name="Google Shape;370;p40"/>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371" name="Google Shape;371;p40"/>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372" name="Google Shape;372;p40"/>
          <p:cNvSpPr txBox="1"/>
          <p:nvPr>
            <p:ph idx="2" type="body"/>
          </p:nvPr>
        </p:nvSpPr>
        <p:spPr>
          <a:xfrm>
            <a:off x="6490347" y="1852474"/>
            <a:ext cx="42771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73" name="Google Shape;373;p40"/>
          <p:cNvGrpSpPr/>
          <p:nvPr/>
        </p:nvGrpSpPr>
        <p:grpSpPr>
          <a:xfrm flipH="1" rot="10800000">
            <a:off x="5539549" y="5593542"/>
            <a:ext cx="522600" cy="530526"/>
            <a:chOff x="5537620" y="745237"/>
            <a:chExt cx="522600" cy="530526"/>
          </a:xfrm>
        </p:grpSpPr>
        <p:sp>
          <p:nvSpPr>
            <p:cNvPr id="374" name="Google Shape;374;p40"/>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5" name="Google Shape;375;p40"/>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76" name="Google Shape;376;p40"/>
          <p:cNvGrpSpPr/>
          <p:nvPr/>
        </p:nvGrpSpPr>
        <p:grpSpPr>
          <a:xfrm>
            <a:off x="5539549" y="745237"/>
            <a:ext cx="522600" cy="529626"/>
            <a:chOff x="5537620" y="745237"/>
            <a:chExt cx="522600" cy="529626"/>
          </a:xfrm>
        </p:grpSpPr>
        <p:sp>
          <p:nvSpPr>
            <p:cNvPr id="377" name="Google Shape;377;p40"/>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8" name="Google Shape;378;p40"/>
            <p:cNvSpPr/>
            <p:nvPr/>
          </p:nvSpPr>
          <p:spPr>
            <a:xfrm flipH="1">
              <a:off x="5537718" y="854263"/>
              <a:ext cx="112500" cy="4206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79" name="Google Shape;379;p40"/>
          <p:cNvGrpSpPr/>
          <p:nvPr/>
        </p:nvGrpSpPr>
        <p:grpSpPr>
          <a:xfrm>
            <a:off x="11086590" y="745237"/>
            <a:ext cx="522600" cy="530526"/>
            <a:chOff x="11140959" y="745237"/>
            <a:chExt cx="522600" cy="530526"/>
          </a:xfrm>
        </p:grpSpPr>
        <p:sp>
          <p:nvSpPr>
            <p:cNvPr id="380" name="Google Shape;380;p40"/>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1" name="Google Shape;381;p40"/>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82" name="Google Shape;382;p40"/>
          <p:cNvGrpSpPr/>
          <p:nvPr/>
        </p:nvGrpSpPr>
        <p:grpSpPr>
          <a:xfrm flipH="1" rot="10800000">
            <a:off x="11086590" y="5593542"/>
            <a:ext cx="522600" cy="530526"/>
            <a:chOff x="11140959" y="745237"/>
            <a:chExt cx="522600" cy="530526"/>
          </a:xfrm>
        </p:grpSpPr>
        <p:sp>
          <p:nvSpPr>
            <p:cNvPr id="383" name="Google Shape;383;p40"/>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4" name="Google Shape;384;p40"/>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85" name="Google Shape;385;p40"/>
          <p:cNvSpPr txBox="1"/>
          <p:nvPr/>
        </p:nvSpPr>
        <p:spPr>
          <a:xfrm>
            <a:off x="6382561"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86" name="Google Shape;386;p40"/>
          <p:cNvSpPr txBox="1"/>
          <p:nvPr/>
        </p:nvSpPr>
        <p:spPr>
          <a:xfrm>
            <a:off x="5364986" y="6473301"/>
            <a:ext cx="65280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387" name="Shape 387"/>
        <p:cNvGrpSpPr/>
        <p:nvPr/>
      </p:nvGrpSpPr>
      <p:grpSpPr>
        <a:xfrm>
          <a:off x="0" y="0"/>
          <a:ext cx="0" cy="0"/>
          <a:chOff x="0" y="0"/>
          <a:chExt cx="0" cy="0"/>
        </a:xfrm>
      </p:grpSpPr>
      <p:sp>
        <p:nvSpPr>
          <p:cNvPr id="388" name="Google Shape;388;p4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blue sky  Description automatically generated" id="389" name="Google Shape;389;p41"/>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  Description automatically generated" id="390" name="Google Shape;390;p4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391" name="Google Shape;391;p41"/>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2" name="Google Shape;392;p41"/>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393" name="Google Shape;393;p41"/>
          <p:cNvGrpSpPr/>
          <p:nvPr/>
        </p:nvGrpSpPr>
        <p:grpSpPr>
          <a:xfrm rot="10800000">
            <a:off x="11087498" y="5596128"/>
            <a:ext cx="522570" cy="530364"/>
            <a:chOff x="2645664" y="2011680"/>
            <a:chExt cx="735600" cy="746571"/>
          </a:xfrm>
        </p:grpSpPr>
        <p:sp>
          <p:nvSpPr>
            <p:cNvPr id="394" name="Google Shape;394;p41"/>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5" name="Google Shape;395;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96" name="Google Shape;396;p41"/>
          <p:cNvGrpSpPr/>
          <p:nvPr/>
        </p:nvGrpSpPr>
        <p:grpSpPr>
          <a:xfrm flipH="1" rot="10800000">
            <a:off x="5539522" y="5593724"/>
            <a:ext cx="522570" cy="530364"/>
            <a:chOff x="2645664" y="2011680"/>
            <a:chExt cx="735600" cy="746571"/>
          </a:xfrm>
        </p:grpSpPr>
        <p:sp>
          <p:nvSpPr>
            <p:cNvPr id="397" name="Google Shape;397;p41"/>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8" name="Google Shape;398;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99" name="Google Shape;399;p41"/>
          <p:cNvGrpSpPr/>
          <p:nvPr/>
        </p:nvGrpSpPr>
        <p:grpSpPr>
          <a:xfrm>
            <a:off x="5540587" y="745342"/>
            <a:ext cx="522570" cy="530364"/>
            <a:chOff x="2645664" y="2011680"/>
            <a:chExt cx="735600" cy="746571"/>
          </a:xfrm>
        </p:grpSpPr>
        <p:sp>
          <p:nvSpPr>
            <p:cNvPr id="400" name="Google Shape;400;p41"/>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1" name="Google Shape;401;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02" name="Google Shape;402;p41"/>
          <p:cNvGrpSpPr/>
          <p:nvPr/>
        </p:nvGrpSpPr>
        <p:grpSpPr>
          <a:xfrm flipH="1">
            <a:off x="11087498" y="742110"/>
            <a:ext cx="522570" cy="530364"/>
            <a:chOff x="2645664" y="2011680"/>
            <a:chExt cx="735600" cy="746571"/>
          </a:xfrm>
        </p:grpSpPr>
        <p:sp>
          <p:nvSpPr>
            <p:cNvPr id="403" name="Google Shape;403;p41"/>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4" name="Google Shape;404;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05" name="Google Shape;405;p41"/>
          <p:cNvSpPr txBox="1"/>
          <p:nvPr>
            <p:ph idx="2" type="body"/>
          </p:nvPr>
        </p:nvSpPr>
        <p:spPr>
          <a:xfrm>
            <a:off x="6490347" y="1852474"/>
            <a:ext cx="42771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6" name="Google Shape;406;p41"/>
          <p:cNvSpPr txBox="1"/>
          <p:nvPr/>
        </p:nvSpPr>
        <p:spPr>
          <a:xfrm>
            <a:off x="6382561"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07" name="Google Shape;407;p41"/>
          <p:cNvSpPr txBox="1"/>
          <p:nvPr/>
        </p:nvSpPr>
        <p:spPr>
          <a:xfrm>
            <a:off x="5364986" y="6473301"/>
            <a:ext cx="65280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sp>
        <p:nvSpPr>
          <p:cNvPr id="27" name="Google Shape;27;p5"/>
          <p:cNvSpPr/>
          <p:nvPr>
            <p:ph idx="2" type="pic"/>
          </p:nvPr>
        </p:nvSpPr>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8" name="Google Shape;28;p5"/>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5"/>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30" name="Google Shape;30;p5"/>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5"/>
          <p:cNvGrpSpPr/>
          <p:nvPr/>
        </p:nvGrpSpPr>
        <p:grpSpPr>
          <a:xfrm>
            <a:off x="3721835" y="773552"/>
            <a:ext cx="7988141" cy="2408473"/>
            <a:chOff x="3673920" y="736031"/>
            <a:chExt cx="7988141" cy="2408473"/>
          </a:xfrm>
        </p:grpSpPr>
        <p:sp>
          <p:nvSpPr>
            <p:cNvPr id="32" name="Google Shape;32;p5"/>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3" name="Google Shape;33;p5"/>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 name="Google Shape;34;p5"/>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 name="Google Shape;35;p5"/>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6" name="Google Shape;36;p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408" name="Shape 408"/>
        <p:cNvGrpSpPr/>
        <p:nvPr/>
      </p:nvGrpSpPr>
      <p:grpSpPr>
        <a:xfrm>
          <a:off x="0" y="0"/>
          <a:ext cx="0" cy="0"/>
          <a:chOff x="0" y="0"/>
          <a:chExt cx="0" cy="0"/>
        </a:xfrm>
      </p:grpSpPr>
      <p:sp>
        <p:nvSpPr>
          <p:cNvPr id="409" name="Google Shape;409;p4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10" name="Google Shape;410;p42"/>
          <p:cNvGrpSpPr/>
          <p:nvPr/>
        </p:nvGrpSpPr>
        <p:grpSpPr>
          <a:xfrm>
            <a:off x="5539549" y="745237"/>
            <a:ext cx="522600" cy="530526"/>
            <a:chOff x="5537620" y="745237"/>
            <a:chExt cx="522600" cy="530526"/>
          </a:xfrm>
        </p:grpSpPr>
        <p:sp>
          <p:nvSpPr>
            <p:cNvPr id="411" name="Google Shape;411;p42"/>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2" name="Google Shape;412;p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13" name="Google Shape;413;p42"/>
          <p:cNvGrpSpPr/>
          <p:nvPr/>
        </p:nvGrpSpPr>
        <p:grpSpPr>
          <a:xfrm flipH="1" rot="10800000">
            <a:off x="5539549" y="5593542"/>
            <a:ext cx="522600" cy="530526"/>
            <a:chOff x="5537620" y="745237"/>
            <a:chExt cx="522600" cy="530526"/>
          </a:xfrm>
        </p:grpSpPr>
        <p:sp>
          <p:nvSpPr>
            <p:cNvPr id="414" name="Google Shape;414;p42"/>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5" name="Google Shape;415;p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16" name="Google Shape;416;p42"/>
          <p:cNvGrpSpPr/>
          <p:nvPr/>
        </p:nvGrpSpPr>
        <p:grpSpPr>
          <a:xfrm>
            <a:off x="11086590" y="745237"/>
            <a:ext cx="522600" cy="530526"/>
            <a:chOff x="11140959" y="745237"/>
            <a:chExt cx="522600" cy="530526"/>
          </a:xfrm>
        </p:grpSpPr>
        <p:sp>
          <p:nvSpPr>
            <p:cNvPr id="417" name="Google Shape;417;p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8" name="Google Shape;418;p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19" name="Google Shape;419;p42"/>
          <p:cNvGrpSpPr/>
          <p:nvPr/>
        </p:nvGrpSpPr>
        <p:grpSpPr>
          <a:xfrm flipH="1" rot="10800000">
            <a:off x="11086590" y="5593542"/>
            <a:ext cx="522600" cy="530526"/>
            <a:chOff x="11140959" y="745237"/>
            <a:chExt cx="522600" cy="530526"/>
          </a:xfrm>
        </p:grpSpPr>
        <p:sp>
          <p:nvSpPr>
            <p:cNvPr id="420" name="Google Shape;420;p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1" name="Google Shape;421;p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22" name="Google Shape;422;p42"/>
          <p:cNvSpPr txBox="1"/>
          <p:nvPr>
            <p:ph idx="1" type="body"/>
          </p:nvPr>
        </p:nvSpPr>
        <p:spPr>
          <a:xfrm>
            <a:off x="6490347" y="1852474"/>
            <a:ext cx="42771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  Description automatically generated" id="423" name="Google Shape;423;p4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  Description automatically generated" id="424" name="Google Shape;424;p4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425" name="Google Shape;425;p42"/>
          <p:cNvSpPr txBox="1"/>
          <p:nvPr>
            <p:ph idx="2"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6" name="Google Shape;426;p42"/>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7" name="Google Shape;427;p42"/>
          <p:cNvSpPr txBox="1"/>
          <p:nvPr/>
        </p:nvSpPr>
        <p:spPr>
          <a:xfrm>
            <a:off x="6382561"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28" name="Google Shape;428;p42"/>
          <p:cNvSpPr txBox="1"/>
          <p:nvPr/>
        </p:nvSpPr>
        <p:spPr>
          <a:xfrm>
            <a:off x="5364986" y="6473301"/>
            <a:ext cx="65280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9" name="Google Shape;39;p6"/>
          <p:cNvGrpSpPr/>
          <p:nvPr/>
        </p:nvGrpSpPr>
        <p:grpSpPr>
          <a:xfrm rot="10800000">
            <a:off x="10644674" y="5408676"/>
            <a:ext cx="735606" cy="746592"/>
            <a:chOff x="897887" y="745236"/>
            <a:chExt cx="735606" cy="746592"/>
          </a:xfrm>
        </p:grpSpPr>
        <p:sp>
          <p:nvSpPr>
            <p:cNvPr id="40" name="Google Shape;40;p6"/>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 name="Google Shape;41;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2" name="Google Shape;42;p6"/>
          <p:cNvGrpSpPr/>
          <p:nvPr/>
        </p:nvGrpSpPr>
        <p:grpSpPr>
          <a:xfrm flipH="1" rot="10800000">
            <a:off x="789474" y="5408676"/>
            <a:ext cx="735606" cy="746592"/>
            <a:chOff x="897887" y="745236"/>
            <a:chExt cx="735606" cy="746592"/>
          </a:xfrm>
        </p:grpSpPr>
        <p:sp>
          <p:nvSpPr>
            <p:cNvPr id="43" name="Google Shape;43;p6"/>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 name="Google Shape;44;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5" name="Google Shape;45;p6"/>
          <p:cNvGrpSpPr/>
          <p:nvPr/>
        </p:nvGrpSpPr>
        <p:grpSpPr>
          <a:xfrm flipH="1">
            <a:off x="10644674" y="745236"/>
            <a:ext cx="735606" cy="746592"/>
            <a:chOff x="897887" y="745236"/>
            <a:chExt cx="735606" cy="746592"/>
          </a:xfrm>
        </p:grpSpPr>
        <p:sp>
          <p:nvSpPr>
            <p:cNvPr id="46" name="Google Shape;46;p6"/>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 name="Google Shape;47;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8" name="Google Shape;48;p6"/>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6"/>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50" name="Google Shape;50;p6"/>
          <p:cNvGrpSpPr/>
          <p:nvPr/>
        </p:nvGrpSpPr>
        <p:grpSpPr>
          <a:xfrm flipH="1" rot="-5400000">
            <a:off x="786644" y="682484"/>
            <a:ext cx="731520" cy="747831"/>
            <a:chOff x="897887" y="745236"/>
            <a:chExt cx="731520" cy="747831"/>
          </a:xfrm>
        </p:grpSpPr>
        <p:sp>
          <p:nvSpPr>
            <p:cNvPr id="51" name="Google Shape;51;p6"/>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 name="Google Shape;52;p6"/>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3" name="Google Shape;53;p6"/>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4" name="Google Shape;54;p6"/>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  Description automatically generated" id="56" name="Google Shape;56;p7"/>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7"/>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7"/>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  Description automatically generated" id="62" name="Google Shape;62;p8"/>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8"/>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66" name="Google Shape;66;p8"/>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69" name="Google Shape;69;p9"/>
          <p:cNvGrpSpPr/>
          <p:nvPr/>
        </p:nvGrpSpPr>
        <p:grpSpPr>
          <a:xfrm flipH="1" rot="10800000">
            <a:off x="11185080" y="298640"/>
            <a:ext cx="735606" cy="746592"/>
            <a:chOff x="10666920" y="5421408"/>
            <a:chExt cx="735606" cy="746592"/>
          </a:xfrm>
        </p:grpSpPr>
        <p:sp>
          <p:nvSpPr>
            <p:cNvPr id="70" name="Google Shape;70;p9"/>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 name="Google Shape;71;p9"/>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72" name="Google Shape;72;p9"/>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9"/>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9"/>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75" name="Google Shape;75;p9"/>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  Description automatically generated" id="76" name="Google Shape;76;p9"/>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1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0" name="Google Shape;80;p10"/>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0"/>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82" name="Google Shape;82;p10"/>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  Description automatically generated" id="83" name="Google Shape;83;p1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10"/>
          <p:cNvGrpSpPr/>
          <p:nvPr/>
        </p:nvGrpSpPr>
        <p:grpSpPr>
          <a:xfrm>
            <a:off x="2393879" y="0"/>
            <a:ext cx="9798121" cy="6889337"/>
            <a:chOff x="2421466" y="-1"/>
            <a:chExt cx="9810796" cy="6874007"/>
          </a:xfrm>
        </p:grpSpPr>
        <p:sp>
          <p:nvSpPr>
            <p:cNvPr id="85" name="Google Shape;85;p10"/>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6" name="Google Shape;86;p10"/>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7" name="Google Shape;87;p10"/>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8" name="Google Shape;88;p10"/>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9" name="Google Shape;89;p1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2.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9.xml"/><Relationship Id="rId11" Type="http://schemas.openxmlformats.org/officeDocument/2006/relationships/slideLayout" Target="../slideLayouts/slideLayout30.xml"/><Relationship Id="rId22" Type="http://schemas.openxmlformats.org/officeDocument/2006/relationships/theme" Target="../theme/theme3.xml"/><Relationship Id="rId10" Type="http://schemas.openxmlformats.org/officeDocument/2006/relationships/slideLayout" Target="../slideLayouts/slideLayout29.xml"/><Relationship Id="rId21" Type="http://schemas.openxmlformats.org/officeDocument/2006/relationships/slideLayout" Target="../slideLayouts/slideLayout40.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image" Target="../media/image12.jpg"/><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5" Type="http://schemas.openxmlformats.org/officeDocument/2006/relationships/slideLayout" Target="../slideLayouts/slideLayout24.xml"/><Relationship Id="rId19" Type="http://schemas.openxmlformats.org/officeDocument/2006/relationships/slideLayout" Target="../slideLayouts/slideLayout38.xml"/><Relationship Id="rId6" Type="http://schemas.openxmlformats.org/officeDocument/2006/relationships/slideLayout" Target="../slideLayouts/slideLayout25.xml"/><Relationship Id="rId18" Type="http://schemas.openxmlformats.org/officeDocument/2006/relationships/slideLayout" Target="../slideLayouts/slideLayout37.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blue sky  Description automatically generated" id="12" name="Google Shape;12;p1"/>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9" name="Shape 219"/>
        <p:cNvGrpSpPr/>
        <p:nvPr/>
      </p:nvGrpSpPr>
      <p:grpSpPr>
        <a:xfrm>
          <a:off x="0" y="0"/>
          <a:ext cx="0" cy="0"/>
          <a:chOff x="0" y="0"/>
          <a:chExt cx="0" cy="0"/>
        </a:xfrm>
      </p:grpSpPr>
      <p:sp>
        <p:nvSpPr>
          <p:cNvPr id="220" name="Google Shape;220;p2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21" name="Google Shape;221;p22"/>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blue sky  Description automatically generated" id="222" name="Google Shape;222;p22"/>
          <p:cNvPicPr preferRelativeResize="0"/>
          <p:nvPr/>
        </p:nvPicPr>
        <p:blipFill rotWithShape="1">
          <a:blip r:embed="rId1">
            <a:alphaModFix/>
          </a:blip>
          <a:srcRect b="0" l="0" r="0" t="0"/>
          <a:stretch/>
        </p:blipFill>
        <p:spPr>
          <a:xfrm>
            <a:off x="0" y="3060"/>
            <a:ext cx="12192000" cy="685494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4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1" Type="http://schemas.openxmlformats.org/officeDocument/2006/relationships/hyperlink" Target="mailto:evile003@fiu.edu" TargetMode="External"/><Relationship Id="rId10" Type="http://schemas.openxmlformats.org/officeDocument/2006/relationships/hyperlink" Target="mailto:drica009@fiu.edu" TargetMode="External"/><Relationship Id="rId1" Type="http://schemas.openxmlformats.org/officeDocument/2006/relationships/slideLayout" Target="../slideLayouts/slideLayout22.xml"/><Relationship Id="rId2" Type="http://schemas.openxmlformats.org/officeDocument/2006/relationships/notesSlide" Target="../notesSlides/notesSlide14.xml"/><Relationship Id="rId3" Type="http://schemas.openxmlformats.org/officeDocument/2006/relationships/hyperlink" Target="mailto:eluci005@fiu.edu" TargetMode="External"/><Relationship Id="rId4" Type="http://schemas.openxmlformats.org/officeDocument/2006/relationships/hyperlink" Target="mailto:ngome075@fiu.edu" TargetMode="External"/><Relationship Id="rId9" Type="http://schemas.openxmlformats.org/officeDocument/2006/relationships/hyperlink" Target="mailto:jaren037@fiu.edu" TargetMode="External"/><Relationship Id="rId5" Type="http://schemas.openxmlformats.org/officeDocument/2006/relationships/hyperlink" Target="mailto:nsigu002@fiu.edu" TargetMode="External"/><Relationship Id="rId6" Type="http://schemas.openxmlformats.org/officeDocument/2006/relationships/hyperlink" Target="mailto:jjime197@fiu.edu" TargetMode="External"/><Relationship Id="rId7" Type="http://schemas.openxmlformats.org/officeDocument/2006/relationships/hyperlink" Target="mailto:aburg038@fiu.edu" TargetMode="External"/><Relationship Id="rId8" Type="http://schemas.openxmlformats.org/officeDocument/2006/relationships/hyperlink" Target="mailto:esanc218@fiu.edu"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5.xml"/><Relationship Id="rId3"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xml"/><Relationship Id="rId3" Type="http://schemas.openxmlformats.org/officeDocument/2006/relationships/image" Target="../media/image27.png"/><Relationship Id="rId4" Type="http://schemas.openxmlformats.org/officeDocument/2006/relationships/image" Target="../media/image29.png"/><Relationship Id="rId5"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xml"/><Relationship Id="rId3" Type="http://schemas.openxmlformats.org/officeDocument/2006/relationships/image" Target="../media/image31.pn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xml"/><Relationship Id="rId3" Type="http://schemas.openxmlformats.org/officeDocument/2006/relationships/image" Target="../media/image26.png"/><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7.xml"/><Relationship Id="rId3" Type="http://schemas.openxmlformats.org/officeDocument/2006/relationships/image" Target="../media/image37.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8.xml"/><Relationship Id="rId3" Type="http://schemas.openxmlformats.org/officeDocument/2006/relationships/image" Target="../media/image33.png"/><Relationship Id="rId4" Type="http://schemas.openxmlformats.org/officeDocument/2006/relationships/image" Target="../media/image39.png"/><Relationship Id="rId5" Type="http://schemas.openxmlformats.org/officeDocument/2006/relationships/image" Target="../media/image32.png"/><Relationship Id="rId6" Type="http://schemas.openxmlformats.org/officeDocument/2006/relationships/image" Target="../media/image36.png"/><Relationship Id="rId7" Type="http://schemas.openxmlformats.org/officeDocument/2006/relationships/image" Target="../media/image4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9.xml"/><Relationship Id="rId3"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43"/>
          <p:cNvSpPr txBox="1"/>
          <p:nvPr>
            <p:ph type="title"/>
          </p:nvPr>
        </p:nvSpPr>
        <p:spPr>
          <a:xfrm>
            <a:off x="1603727" y="2483558"/>
            <a:ext cx="89844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accent5"/>
              </a:buClr>
              <a:buSzPct val="81000"/>
              <a:buFont typeface="Arial"/>
              <a:buNone/>
            </a:pPr>
            <a:r>
              <a:rPr lang="en-US">
                <a:latin typeface="Arial"/>
                <a:ea typeface="Arial"/>
                <a:cs typeface="Arial"/>
                <a:sym typeface="Arial"/>
              </a:rPr>
              <a:t>Capstone II/Senior Project Final Project</a:t>
            </a:r>
            <a:br>
              <a:rPr lang="en-US">
                <a:latin typeface="Arial"/>
                <a:ea typeface="Arial"/>
                <a:cs typeface="Arial"/>
                <a:sym typeface="Arial"/>
              </a:rPr>
            </a:br>
            <a:r>
              <a:rPr lang="en-US"/>
              <a:t>Summer 2021</a:t>
            </a:r>
            <a:br>
              <a:rPr lang="en-US">
                <a:latin typeface="Arial"/>
                <a:ea typeface="Arial"/>
                <a:cs typeface="Arial"/>
                <a:sym typeface="Arial"/>
              </a:rPr>
            </a:br>
            <a:br>
              <a:rPr lang="en-US"/>
            </a:br>
            <a:r>
              <a:rPr lang="en-US">
                <a:latin typeface="Arial"/>
                <a:ea typeface="Arial"/>
                <a:cs typeface="Arial"/>
                <a:sym typeface="Arial"/>
              </a:rPr>
              <a:t>NuMom (Keeping Moms &amp; Infants Healthy)</a:t>
            </a:r>
            <a:br>
              <a:rPr lang="en-US">
                <a:latin typeface="Arial"/>
                <a:ea typeface="Arial"/>
                <a:cs typeface="Arial"/>
                <a:sym typeface="Arial"/>
              </a:rPr>
            </a:br>
            <a:br>
              <a:rPr lang="en-US" sz="2200">
                <a:latin typeface="Arial"/>
                <a:ea typeface="Arial"/>
                <a:cs typeface="Arial"/>
                <a:sym typeface="Arial"/>
              </a:rPr>
            </a:br>
            <a:r>
              <a:rPr lang="en-US" sz="2200">
                <a:latin typeface="Arial"/>
                <a:ea typeface="Arial"/>
                <a:cs typeface="Arial"/>
                <a:sym typeface="Arial"/>
              </a:rPr>
              <a:t>Team Members: </a:t>
            </a:r>
            <a:r>
              <a:rPr lang="en-US" sz="2200"/>
              <a:t>Anthony Burgin, David Ricardo, Elton Lucien, Eric Viella, Estephany Sanchez Criado, Jose Jimenez, Juan Pablo Arenas Grayeb, Nathaly Siguenza, Nicholas Gomez</a:t>
            </a:r>
            <a:br>
              <a:rPr lang="en-US" sz="2200"/>
            </a:br>
            <a:br>
              <a:rPr lang="en-US" sz="2200">
                <a:latin typeface="Arial"/>
                <a:ea typeface="Arial"/>
                <a:cs typeface="Arial"/>
                <a:sym typeface="Arial"/>
              </a:rPr>
            </a:br>
            <a:r>
              <a:rPr lang="en-US" sz="2200">
                <a:latin typeface="Arial"/>
                <a:ea typeface="Arial"/>
                <a:cs typeface="Arial"/>
                <a:sym typeface="Arial"/>
              </a:rPr>
              <a:t>Product Owner(s): Jean Hannan</a:t>
            </a:r>
            <a:br>
              <a:rPr lang="en-US" sz="2200"/>
            </a:br>
            <a:r>
              <a:rPr lang="en-US" sz="2200">
                <a:latin typeface="Arial"/>
                <a:ea typeface="Arial"/>
                <a:cs typeface="Arial"/>
                <a:sym typeface="Arial"/>
              </a:rPr>
              <a:t>Mentor(s): Eduardo Morales</a:t>
            </a:r>
            <a:br>
              <a:rPr lang="en-US" sz="2200"/>
            </a:br>
            <a:r>
              <a:rPr lang="en-US" sz="2200">
                <a:latin typeface="Arial"/>
                <a:ea typeface="Arial"/>
                <a:cs typeface="Arial"/>
                <a:sym typeface="Arial"/>
              </a:rPr>
              <a:t>Professor: Masoud Sadjadi</a:t>
            </a:r>
            <a:br>
              <a:rPr lang="en-US" sz="2200"/>
            </a:br>
            <a:endParaRPr sz="4000"/>
          </a:p>
        </p:txBody>
      </p:sp>
      <p:pic>
        <p:nvPicPr>
          <p:cNvPr descr="A picture containing drawing  Description automatically generated" id="434" name="Google Shape;434;p43"/>
          <p:cNvPicPr preferRelativeResize="0"/>
          <p:nvPr/>
        </p:nvPicPr>
        <p:blipFill rotWithShape="1">
          <a:blip r:embed="rId3">
            <a:alphaModFix/>
          </a:blip>
          <a:srcRect b="0" l="0" r="0" t="0"/>
          <a:stretch/>
        </p:blipFill>
        <p:spPr>
          <a:xfrm>
            <a:off x="3766603" y="5158384"/>
            <a:ext cx="4658792"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52"/>
          <p:cNvSpPr txBox="1"/>
          <p:nvPr>
            <p:ph idx="1" type="body"/>
          </p:nvPr>
        </p:nvSpPr>
        <p:spPr>
          <a:xfrm>
            <a:off x="1590222" y="1951592"/>
            <a:ext cx="4222800" cy="4338900"/>
          </a:xfrm>
          <a:prstGeom prst="rect">
            <a:avLst/>
          </a:prstGeom>
          <a:noFill/>
          <a:ln>
            <a:noFill/>
          </a:ln>
        </p:spPr>
        <p:txBody>
          <a:bodyPr anchorCtr="0" anchor="t" bIns="45700" lIns="91425" spcFirstLastPara="1" rIns="91425" wrap="square" tIns="45700">
            <a:normAutofit/>
          </a:bodyPr>
          <a:lstStyle/>
          <a:p>
            <a:pPr indent="0" lvl="0" marL="457200" rtl="0" algn="l">
              <a:lnSpc>
                <a:spcPct val="90000"/>
              </a:lnSpc>
              <a:spcBef>
                <a:spcPts val="0"/>
              </a:spcBef>
              <a:spcAft>
                <a:spcPts val="0"/>
              </a:spcAft>
              <a:buClr>
                <a:schemeClr val="accent5"/>
              </a:buClr>
              <a:buSzPts val="2800"/>
              <a:buNone/>
            </a:pPr>
            <a:r>
              <a:rPr lang="en-US"/>
              <a:t>● View - displays the information to the user, the UI</a:t>
            </a:r>
            <a:endParaRPr/>
          </a:p>
          <a:p>
            <a:pPr indent="0" lvl="0" marL="457200" rtl="0" algn="l">
              <a:lnSpc>
                <a:spcPct val="90000"/>
              </a:lnSpc>
              <a:spcBef>
                <a:spcPts val="1200"/>
              </a:spcBef>
              <a:spcAft>
                <a:spcPts val="0"/>
              </a:spcAft>
              <a:buClr>
                <a:schemeClr val="accent5"/>
              </a:buClr>
              <a:buSzPts val="2800"/>
              <a:buNone/>
            </a:pPr>
            <a:r>
              <a:rPr lang="en-US"/>
              <a:t>● Controller - handle the user input</a:t>
            </a:r>
            <a:endParaRPr/>
          </a:p>
          <a:p>
            <a:pPr indent="0" lvl="0" marL="457200" rtl="0" algn="l">
              <a:lnSpc>
                <a:spcPct val="90000"/>
              </a:lnSpc>
              <a:spcBef>
                <a:spcPts val="1200"/>
              </a:spcBef>
              <a:spcAft>
                <a:spcPts val="0"/>
              </a:spcAft>
              <a:buClr>
                <a:schemeClr val="accent5"/>
              </a:buClr>
              <a:buSzPts val="2800"/>
              <a:buNone/>
            </a:pPr>
            <a:r>
              <a:rPr lang="en-US"/>
              <a:t>● Model - Contains the core functionality and data</a:t>
            </a:r>
            <a:endParaRPr/>
          </a:p>
          <a:p>
            <a:pPr indent="-50800" lvl="0" marL="228600" rtl="0" algn="l">
              <a:lnSpc>
                <a:spcPct val="90000"/>
              </a:lnSpc>
              <a:spcBef>
                <a:spcPts val="2200"/>
              </a:spcBef>
              <a:spcAft>
                <a:spcPts val="0"/>
              </a:spcAft>
              <a:buClr>
                <a:schemeClr val="accent5"/>
              </a:buClr>
              <a:buSzPts val="2800"/>
              <a:buNone/>
            </a:pPr>
            <a:r>
              <a:t/>
            </a:r>
            <a:endParaRPr/>
          </a:p>
        </p:txBody>
      </p:sp>
      <p:sp>
        <p:nvSpPr>
          <p:cNvPr id="499" name="Google Shape;499;p5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System Design</a:t>
            </a:r>
            <a:endParaRPr/>
          </a:p>
        </p:txBody>
      </p:sp>
      <p:pic>
        <p:nvPicPr>
          <p:cNvPr descr="Diagram  Description automatically generated" id="500" name="Google Shape;500;p52"/>
          <p:cNvPicPr preferRelativeResize="0"/>
          <p:nvPr/>
        </p:nvPicPr>
        <p:blipFill rotWithShape="1">
          <a:blip r:embed="rId3">
            <a:alphaModFix/>
          </a:blip>
          <a:srcRect b="0" l="0" r="0" t="0"/>
          <a:stretch/>
        </p:blipFill>
        <p:spPr>
          <a:xfrm>
            <a:off x="6352016" y="1795874"/>
            <a:ext cx="5324170" cy="36055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53"/>
          <p:cNvSpPr txBox="1"/>
          <p:nvPr>
            <p:ph idx="1" type="body"/>
          </p:nvPr>
        </p:nvSpPr>
        <p:spPr>
          <a:xfrm>
            <a:off x="1590222" y="1951592"/>
            <a:ext cx="4222800" cy="4338900"/>
          </a:xfrm>
          <a:prstGeom prst="rect">
            <a:avLst/>
          </a:prstGeom>
          <a:noFill/>
          <a:ln>
            <a:noFill/>
          </a:ln>
        </p:spPr>
        <p:txBody>
          <a:bodyPr anchorCtr="0" anchor="t" bIns="45700" lIns="91425" spcFirstLastPara="1" rIns="91425" wrap="square" tIns="45700">
            <a:normAutofit/>
          </a:bodyPr>
          <a:lstStyle/>
          <a:p>
            <a:pPr indent="-282575" lvl="0" marL="282575" rtl="0" algn="l">
              <a:lnSpc>
                <a:spcPct val="90000"/>
              </a:lnSpc>
              <a:spcBef>
                <a:spcPts val="0"/>
              </a:spcBef>
              <a:spcAft>
                <a:spcPts val="0"/>
              </a:spcAft>
              <a:buClr>
                <a:srgbClr val="001D4D"/>
              </a:buClr>
              <a:buSzPts val="2200"/>
              <a:buChar char="⚫"/>
            </a:pPr>
            <a:r>
              <a:rPr lang="en-US"/>
              <a:t>Design Patterns:</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Façade</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Singleton</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Iterator</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Chain of Responsibility</a:t>
            </a:r>
            <a:endParaRPr/>
          </a:p>
          <a:p>
            <a:pPr indent="-50800" lvl="0" marL="228600" rtl="0" algn="l">
              <a:lnSpc>
                <a:spcPct val="90000"/>
              </a:lnSpc>
              <a:spcBef>
                <a:spcPts val="1000"/>
              </a:spcBef>
              <a:spcAft>
                <a:spcPts val="0"/>
              </a:spcAft>
              <a:buClr>
                <a:schemeClr val="accent5"/>
              </a:buClr>
              <a:buSzPts val="2800"/>
              <a:buNone/>
            </a:pPr>
            <a:r>
              <a:t/>
            </a:r>
            <a:endParaRPr/>
          </a:p>
        </p:txBody>
      </p:sp>
      <p:sp>
        <p:nvSpPr>
          <p:cNvPr id="506" name="Google Shape;506;p53"/>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Minimal Class Diagram</a:t>
            </a:r>
            <a:endParaRPr/>
          </a:p>
        </p:txBody>
      </p:sp>
      <p:pic>
        <p:nvPicPr>
          <p:cNvPr id="507" name="Google Shape;507;p53"/>
          <p:cNvPicPr preferRelativeResize="0"/>
          <p:nvPr>
            <p:ph idx="2" type="body"/>
          </p:nvPr>
        </p:nvPicPr>
        <p:blipFill rotWithShape="1">
          <a:blip r:embed="rId3">
            <a:alphaModFix/>
          </a:blip>
          <a:srcRect b="0" l="0" r="0" t="0"/>
          <a:stretch/>
        </p:blipFill>
        <p:spPr>
          <a:xfrm>
            <a:off x="6906454" y="1139176"/>
            <a:ext cx="3695400" cy="5152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54"/>
          <p:cNvSpPr txBox="1"/>
          <p:nvPr>
            <p:ph idx="1" type="body"/>
          </p:nvPr>
        </p:nvSpPr>
        <p:spPr>
          <a:xfrm>
            <a:off x="1590222" y="1951592"/>
            <a:ext cx="10050900" cy="4338900"/>
          </a:xfrm>
          <a:prstGeom prst="rect">
            <a:avLst/>
          </a:prstGeom>
          <a:noFill/>
          <a:ln>
            <a:noFill/>
          </a:ln>
        </p:spPr>
        <p:txBody>
          <a:bodyPr anchorCtr="0" anchor="t" bIns="45700" lIns="91425" spcFirstLastPara="1" rIns="91425" wrap="square" tIns="45700">
            <a:normAutofit/>
          </a:bodyPr>
          <a:lstStyle/>
          <a:p>
            <a:pPr indent="0" lvl="0" marL="282575" rtl="0" algn="l">
              <a:lnSpc>
                <a:spcPct val="90000"/>
              </a:lnSpc>
              <a:spcBef>
                <a:spcPts val="0"/>
              </a:spcBef>
              <a:spcAft>
                <a:spcPts val="0"/>
              </a:spcAft>
              <a:buClr>
                <a:schemeClr val="accent5"/>
              </a:buClr>
              <a:buSzPts val="2800"/>
              <a:buNone/>
            </a:pPr>
            <a:r>
              <a:rPr b="1" lang="en-US"/>
              <a:t>Sort and filter Clinics</a:t>
            </a:r>
            <a:endParaRPr/>
          </a:p>
          <a:p>
            <a:pPr indent="-342900" lvl="0" marL="457200" rtl="0" algn="l">
              <a:lnSpc>
                <a:spcPct val="90000"/>
              </a:lnSpc>
              <a:spcBef>
                <a:spcPts val="0"/>
              </a:spcBef>
              <a:spcAft>
                <a:spcPts val="0"/>
              </a:spcAft>
              <a:buClr>
                <a:schemeClr val="accent5"/>
              </a:buClr>
              <a:buSzPts val="1800"/>
              <a:buChar char="⚫"/>
            </a:pPr>
            <a:r>
              <a:rPr lang="en-US"/>
              <a:t>get User Location</a:t>
            </a:r>
            <a:endParaRPr/>
          </a:p>
          <a:p>
            <a:pPr indent="-342900" lvl="0" marL="457200" rtl="0" algn="l">
              <a:lnSpc>
                <a:spcPct val="90000"/>
              </a:lnSpc>
              <a:spcBef>
                <a:spcPts val="0"/>
              </a:spcBef>
              <a:spcAft>
                <a:spcPts val="0"/>
              </a:spcAft>
              <a:buClr>
                <a:schemeClr val="accent5"/>
              </a:buClr>
              <a:buSzPts val="1800"/>
              <a:buChar char="⚫"/>
            </a:pPr>
            <a:r>
              <a:rPr lang="en-US"/>
              <a:t>Loop: through Clinics</a:t>
            </a:r>
            <a:endParaRPr/>
          </a:p>
          <a:p>
            <a:pPr indent="-342900" lvl="1" marL="914400" rtl="0" algn="l">
              <a:lnSpc>
                <a:spcPct val="90000"/>
              </a:lnSpc>
              <a:spcBef>
                <a:spcPts val="0"/>
              </a:spcBef>
              <a:spcAft>
                <a:spcPts val="0"/>
              </a:spcAft>
              <a:buClr>
                <a:schemeClr val="accent5"/>
              </a:buClr>
              <a:buSzPts val="1800"/>
              <a:buChar char="○"/>
            </a:pPr>
            <a:r>
              <a:rPr lang="en-US"/>
              <a:t>calculate distance from clinic to user</a:t>
            </a:r>
            <a:endParaRPr/>
          </a:p>
          <a:p>
            <a:pPr indent="-342900" lvl="1" marL="914400" rtl="0" algn="l">
              <a:lnSpc>
                <a:spcPct val="90000"/>
              </a:lnSpc>
              <a:spcBef>
                <a:spcPts val="0"/>
              </a:spcBef>
              <a:spcAft>
                <a:spcPts val="0"/>
              </a:spcAft>
              <a:buClr>
                <a:schemeClr val="accent5"/>
              </a:buClr>
              <a:buSzPts val="1800"/>
              <a:buChar char="○"/>
            </a:pPr>
            <a:r>
              <a:rPr lang="en-US"/>
              <a:t>Store distance in clinic</a:t>
            </a:r>
            <a:endParaRPr/>
          </a:p>
          <a:p>
            <a:pPr indent="-342900" lvl="0" marL="457200" rtl="0" algn="l">
              <a:lnSpc>
                <a:spcPct val="90000"/>
              </a:lnSpc>
              <a:spcBef>
                <a:spcPts val="0"/>
              </a:spcBef>
              <a:spcAft>
                <a:spcPts val="0"/>
              </a:spcAft>
              <a:buClr>
                <a:schemeClr val="accent5"/>
              </a:buClr>
              <a:buSzPts val="1800"/>
              <a:buChar char="⚫"/>
            </a:pPr>
            <a:r>
              <a:rPr lang="en-US"/>
              <a:t>Sort clinics by lowest distance</a:t>
            </a:r>
            <a:endParaRPr/>
          </a:p>
          <a:p>
            <a:pPr indent="-342900" lvl="0" marL="457200" rtl="0" algn="l">
              <a:lnSpc>
                <a:spcPct val="90000"/>
              </a:lnSpc>
              <a:spcBef>
                <a:spcPts val="0"/>
              </a:spcBef>
              <a:spcAft>
                <a:spcPts val="0"/>
              </a:spcAft>
              <a:buClr>
                <a:schemeClr val="accent5"/>
              </a:buClr>
              <a:buSzPts val="1800"/>
              <a:buChar char="⚫"/>
            </a:pPr>
            <a:r>
              <a:rPr lang="en-US"/>
              <a:t>Filter the Clinics by distance</a:t>
            </a:r>
            <a:endParaRPr/>
          </a:p>
          <a:p>
            <a:pPr indent="-342900" lvl="0" marL="457200" rtl="0" algn="l">
              <a:lnSpc>
                <a:spcPct val="90000"/>
              </a:lnSpc>
              <a:spcBef>
                <a:spcPts val="0"/>
              </a:spcBef>
              <a:spcAft>
                <a:spcPts val="0"/>
              </a:spcAft>
              <a:buClr>
                <a:schemeClr val="accent5"/>
              </a:buClr>
              <a:buSzPts val="1800"/>
              <a:buChar char="⚫"/>
            </a:pPr>
            <a:r>
              <a:rPr lang="en-US"/>
              <a:t>Filter the Clinics by services</a:t>
            </a:r>
            <a:endParaRPr/>
          </a:p>
          <a:p>
            <a:pPr indent="-50800" lvl="0" marL="228600" rtl="0" algn="l">
              <a:lnSpc>
                <a:spcPct val="90000"/>
              </a:lnSpc>
              <a:spcBef>
                <a:spcPts val="1000"/>
              </a:spcBef>
              <a:spcAft>
                <a:spcPts val="0"/>
              </a:spcAft>
              <a:buClr>
                <a:schemeClr val="accent5"/>
              </a:buClr>
              <a:buSzPts val="2800"/>
              <a:buNone/>
            </a:pPr>
            <a:r>
              <a:t/>
            </a:r>
            <a:endParaRPr/>
          </a:p>
        </p:txBody>
      </p:sp>
      <p:sp>
        <p:nvSpPr>
          <p:cNvPr id="513" name="Google Shape;513;p54"/>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Main algorithm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55"/>
          <p:cNvSpPr txBox="1"/>
          <p:nvPr>
            <p:ph idx="1" type="body"/>
          </p:nvPr>
        </p:nvSpPr>
        <p:spPr>
          <a:xfrm>
            <a:off x="1590222" y="1951592"/>
            <a:ext cx="8984400" cy="4338900"/>
          </a:xfrm>
          <a:prstGeom prst="rect">
            <a:avLst/>
          </a:prstGeom>
          <a:noFill/>
          <a:ln>
            <a:noFill/>
          </a:ln>
        </p:spPr>
        <p:txBody>
          <a:bodyPr anchorCtr="0" anchor="t" bIns="45700" lIns="91425" spcFirstLastPara="1" rIns="91425" wrap="square" tIns="45700">
            <a:normAutofit fontScale="92500" lnSpcReduction="20000"/>
          </a:bodyPr>
          <a:lstStyle/>
          <a:p>
            <a:pPr indent="-282575" lvl="0" marL="282575" rtl="0" algn="l">
              <a:lnSpc>
                <a:spcPct val="90000"/>
              </a:lnSpc>
              <a:spcBef>
                <a:spcPts val="0"/>
              </a:spcBef>
              <a:spcAft>
                <a:spcPts val="0"/>
              </a:spcAft>
              <a:buClr>
                <a:srgbClr val="001D4D"/>
              </a:buClr>
              <a:buSzPct val="84942"/>
              <a:buChar char="⚫"/>
            </a:pPr>
            <a:r>
              <a:rPr lang="en-US"/>
              <a:t>Sunny Day:</a:t>
            </a:r>
            <a:endParaRPr/>
          </a:p>
          <a:p>
            <a:pPr indent="-142875" lvl="0" marL="282575" rtl="0" algn="l">
              <a:lnSpc>
                <a:spcPct val="90000"/>
              </a:lnSpc>
              <a:spcBef>
                <a:spcPts val="0"/>
              </a:spcBef>
              <a:spcAft>
                <a:spcPts val="0"/>
              </a:spcAft>
              <a:buClr>
                <a:srgbClr val="001D4D"/>
              </a:buClr>
              <a:buSzPct val="84942"/>
              <a:buNone/>
            </a:pPr>
            <a:r>
              <a:t/>
            </a:r>
            <a:endParaRPr/>
          </a:p>
          <a:p>
            <a:pPr indent="-295274" lvl="1" marL="577850" rtl="0" algn="l">
              <a:lnSpc>
                <a:spcPct val="90000"/>
              </a:lnSpc>
              <a:spcBef>
                <a:spcPts val="0"/>
              </a:spcBef>
              <a:spcAft>
                <a:spcPts val="0"/>
              </a:spcAft>
              <a:buClr>
                <a:schemeClr val="accent5"/>
              </a:buClr>
              <a:buSzPct val="81081"/>
              <a:buChar char="○"/>
            </a:pPr>
            <a:r>
              <a:rPr lang="en-US"/>
              <a:t>When presented with new issues, team members were able to complete them without any issue or outside help</a:t>
            </a:r>
            <a:endParaRPr/>
          </a:p>
          <a:p>
            <a:pPr indent="-180975" lvl="1" marL="577850" rtl="0" algn="l">
              <a:lnSpc>
                <a:spcPct val="90000"/>
              </a:lnSpc>
              <a:spcBef>
                <a:spcPts val="0"/>
              </a:spcBef>
              <a:spcAft>
                <a:spcPts val="0"/>
              </a:spcAft>
              <a:buClr>
                <a:schemeClr val="accent5"/>
              </a:buClr>
              <a:buSzPct val="81081"/>
              <a:buNone/>
            </a:pPr>
            <a:r>
              <a:t/>
            </a:r>
            <a:endParaRPr/>
          </a:p>
          <a:p>
            <a:pPr indent="-295274" lvl="1" marL="577850" rtl="0" algn="l">
              <a:lnSpc>
                <a:spcPct val="90000"/>
              </a:lnSpc>
              <a:spcBef>
                <a:spcPts val="0"/>
              </a:spcBef>
              <a:spcAft>
                <a:spcPts val="0"/>
              </a:spcAft>
              <a:buClr>
                <a:schemeClr val="accent5"/>
              </a:buClr>
              <a:buSzPct val="81081"/>
              <a:buChar char="○"/>
            </a:pPr>
            <a:r>
              <a:rPr lang="en-US"/>
              <a:t>Issues were fairly transparent; the path to take was easy to see for our team members</a:t>
            </a:r>
            <a:endParaRPr/>
          </a:p>
          <a:p>
            <a:pPr indent="-180975" lvl="1" marL="577850" rtl="0" algn="l">
              <a:lnSpc>
                <a:spcPct val="90000"/>
              </a:lnSpc>
              <a:spcBef>
                <a:spcPts val="0"/>
              </a:spcBef>
              <a:spcAft>
                <a:spcPts val="0"/>
              </a:spcAft>
              <a:buClr>
                <a:schemeClr val="accent5"/>
              </a:buClr>
              <a:buSzPct val="81081"/>
              <a:buNone/>
            </a:pPr>
            <a:r>
              <a:t/>
            </a:r>
            <a:endParaRPr/>
          </a:p>
          <a:p>
            <a:pPr indent="-282575" lvl="0" marL="282575" rtl="0" algn="l">
              <a:lnSpc>
                <a:spcPct val="90000"/>
              </a:lnSpc>
              <a:spcBef>
                <a:spcPts val="0"/>
              </a:spcBef>
              <a:spcAft>
                <a:spcPts val="0"/>
              </a:spcAft>
              <a:buClr>
                <a:srgbClr val="001D4D"/>
              </a:buClr>
              <a:buSzPct val="84942"/>
              <a:buChar char="⚫"/>
            </a:pPr>
            <a:r>
              <a:rPr lang="en-US"/>
              <a:t>Rainy Day:</a:t>
            </a:r>
            <a:endParaRPr/>
          </a:p>
          <a:p>
            <a:pPr indent="-295274" lvl="1" marL="577850" rtl="0" algn="l">
              <a:lnSpc>
                <a:spcPct val="90000"/>
              </a:lnSpc>
              <a:spcBef>
                <a:spcPts val="2000"/>
              </a:spcBef>
              <a:spcAft>
                <a:spcPts val="0"/>
              </a:spcAft>
              <a:buClr>
                <a:schemeClr val="accent5"/>
              </a:buClr>
              <a:buSzPct val="81081"/>
              <a:buChar char="○"/>
            </a:pPr>
            <a:r>
              <a:rPr lang="en-US"/>
              <a:t>New issues were sparse at times as we spent a decent amount of time bug hunting, and we were unable to take on new features due to app instability.</a:t>
            </a:r>
            <a:endParaRPr/>
          </a:p>
          <a:p>
            <a:pPr indent="-295274" lvl="1" marL="577850" rtl="0" algn="l">
              <a:lnSpc>
                <a:spcPct val="90000"/>
              </a:lnSpc>
              <a:spcBef>
                <a:spcPts val="2000"/>
              </a:spcBef>
              <a:spcAft>
                <a:spcPts val="0"/>
              </a:spcAft>
              <a:buClr>
                <a:schemeClr val="accent5"/>
              </a:buClr>
              <a:buSzPct val="81081"/>
              <a:buChar char="○"/>
            </a:pPr>
            <a:r>
              <a:rPr lang="en-US"/>
              <a:t>Some issues were more complex than anticipated, turning some issues we thought simple to time-consuming activities that often times required more team members to handle.</a:t>
            </a:r>
            <a:endParaRPr/>
          </a:p>
        </p:txBody>
      </p:sp>
      <p:sp>
        <p:nvSpPr>
          <p:cNvPr id="519" name="Google Shape;519;p55"/>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Test Suites and Test Cases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56"/>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Summary</a:t>
            </a:r>
            <a:endParaRPr/>
          </a:p>
        </p:txBody>
      </p:sp>
      <p:sp>
        <p:nvSpPr>
          <p:cNvPr id="525" name="Google Shape;525;p56"/>
          <p:cNvSpPr txBox="1"/>
          <p:nvPr/>
        </p:nvSpPr>
        <p:spPr>
          <a:xfrm>
            <a:off x="1236663" y="1469983"/>
            <a:ext cx="7583400" cy="4208400"/>
          </a:xfrm>
          <a:prstGeom prst="rect">
            <a:avLst/>
          </a:prstGeom>
          <a:noFill/>
          <a:ln>
            <a:noFill/>
          </a:ln>
        </p:spPr>
        <p:txBody>
          <a:bodyPr anchorCtr="0" anchor="t" bIns="45700" lIns="91425" spcFirstLastPara="1" rIns="91425" wrap="square" tIns="45700">
            <a:noAutofit/>
          </a:bodyPr>
          <a:lstStyle/>
          <a:p>
            <a:pPr indent="-238125" lvl="0" marL="282575" marR="0" rtl="0" algn="l">
              <a:lnSpc>
                <a:spcPct val="90000"/>
              </a:lnSpc>
              <a:spcBef>
                <a:spcPts val="0"/>
              </a:spcBef>
              <a:spcAft>
                <a:spcPts val="0"/>
              </a:spcAft>
              <a:buClr>
                <a:srgbClr val="001D4D"/>
              </a:buClr>
              <a:buSzPts val="1500"/>
              <a:buFont typeface="Arial"/>
              <a:buChar char="⚫"/>
            </a:pPr>
            <a:r>
              <a:rPr b="0" i="0" lang="en-US" sz="1500" u="none" cap="none" strike="noStrike">
                <a:solidFill>
                  <a:schemeClr val="accent5"/>
                </a:solidFill>
                <a:latin typeface="Arial"/>
                <a:ea typeface="Arial"/>
                <a:cs typeface="Arial"/>
                <a:sym typeface="Arial"/>
              </a:rPr>
              <a:t>With this application, we hope to assist low-income mothers with the resources and information they need to best take care of their babies during their prenatal and postnatal periods.</a:t>
            </a:r>
            <a:endParaRPr b="0" i="0" sz="1400" u="none" cap="none" strike="noStrike">
              <a:solidFill>
                <a:srgbClr val="000000"/>
              </a:solidFill>
              <a:latin typeface="Arial"/>
              <a:ea typeface="Arial"/>
              <a:cs typeface="Arial"/>
              <a:sym typeface="Arial"/>
            </a:endParaRPr>
          </a:p>
          <a:p>
            <a:pPr indent="-238125" lvl="0" marL="282575" marR="0" rtl="0" algn="l">
              <a:lnSpc>
                <a:spcPct val="90000"/>
              </a:lnSpc>
              <a:spcBef>
                <a:spcPts val="2000"/>
              </a:spcBef>
              <a:spcAft>
                <a:spcPts val="0"/>
              </a:spcAft>
              <a:buClr>
                <a:srgbClr val="001D4D"/>
              </a:buClr>
              <a:buSzPts val="1500"/>
              <a:buFont typeface="Arial"/>
              <a:buChar char="⚫"/>
            </a:pPr>
            <a:r>
              <a:rPr b="0" i="0" lang="en-US" sz="1500" u="none" cap="none" strike="noStrike">
                <a:solidFill>
                  <a:schemeClr val="accent5"/>
                </a:solidFill>
                <a:latin typeface="Arial"/>
                <a:ea typeface="Arial"/>
                <a:cs typeface="Arial"/>
                <a:sym typeface="Arial"/>
              </a:rPr>
              <a:t>If you have any questions, please feel free to contact us at the following emails:</a:t>
            </a:r>
            <a:endParaRPr b="0" i="0" sz="1400" u="none" cap="none" strike="noStrike">
              <a:solidFill>
                <a:srgbClr val="000000"/>
              </a:solidFill>
              <a:latin typeface="Arial"/>
              <a:ea typeface="Arial"/>
              <a:cs typeface="Arial"/>
              <a:sym typeface="Arial"/>
            </a:endParaRPr>
          </a:p>
          <a:p>
            <a:pPr indent="-238125" lvl="1" marL="739775" marR="0" rtl="0" algn="l">
              <a:lnSpc>
                <a:spcPct val="90000"/>
              </a:lnSpc>
              <a:spcBef>
                <a:spcPts val="2000"/>
              </a:spcBef>
              <a:spcAft>
                <a:spcPts val="0"/>
              </a:spcAft>
              <a:buClr>
                <a:srgbClr val="001D4D"/>
              </a:buClr>
              <a:buSzPts val="1500"/>
              <a:buFont typeface="Arial"/>
              <a:buChar char="⚫"/>
            </a:pPr>
            <a:r>
              <a:rPr b="0" i="0" lang="en-US" sz="1100" u="none" cap="none" strike="noStrike">
                <a:solidFill>
                  <a:schemeClr val="lt1"/>
                </a:solidFill>
                <a:latin typeface="Arial"/>
                <a:ea typeface="Arial"/>
                <a:cs typeface="Arial"/>
                <a:sym typeface="Arial"/>
              </a:rPr>
              <a:t>Elton Lucien: </a:t>
            </a:r>
            <a:r>
              <a:rPr b="0" i="0" lang="en-US" sz="1100" u="sng" cap="none" strike="noStrike">
                <a:solidFill>
                  <a:schemeClr val="hlink"/>
                </a:solidFill>
                <a:latin typeface="Arial"/>
                <a:ea typeface="Arial"/>
                <a:cs typeface="Arial"/>
                <a:sym typeface="Arial"/>
                <a:hlinkClick r:id="rId3"/>
              </a:rPr>
              <a:t>eluci005@fiu.edu</a:t>
            </a:r>
            <a:endParaRPr b="0" i="0" sz="1100" u="none" cap="none" strike="noStrike">
              <a:solidFill>
                <a:schemeClr val="lt1"/>
              </a:solidFill>
              <a:latin typeface="Arial"/>
              <a:ea typeface="Arial"/>
              <a:cs typeface="Arial"/>
              <a:sym typeface="Arial"/>
            </a:endParaRPr>
          </a:p>
          <a:p>
            <a:pPr indent="-238125" lvl="1" marL="739775" marR="0" rtl="0" algn="l">
              <a:lnSpc>
                <a:spcPct val="90000"/>
              </a:lnSpc>
              <a:spcBef>
                <a:spcPts val="2000"/>
              </a:spcBef>
              <a:spcAft>
                <a:spcPts val="0"/>
              </a:spcAft>
              <a:buClr>
                <a:srgbClr val="001D4D"/>
              </a:buClr>
              <a:buSzPts val="1500"/>
              <a:buFont typeface="Arial"/>
              <a:buChar char="⚫"/>
            </a:pPr>
            <a:r>
              <a:rPr b="0" i="0" lang="en-US" sz="1100" u="none" cap="none" strike="noStrike">
                <a:solidFill>
                  <a:schemeClr val="lt1"/>
                </a:solidFill>
                <a:latin typeface="Arial"/>
                <a:ea typeface="Arial"/>
                <a:cs typeface="Arial"/>
                <a:sym typeface="Arial"/>
              </a:rPr>
              <a:t>Nicholas Gomez: </a:t>
            </a:r>
            <a:r>
              <a:rPr b="0" i="0" lang="en-US" sz="1100" u="sng" cap="none" strike="noStrike">
                <a:solidFill>
                  <a:schemeClr val="hlink"/>
                </a:solidFill>
                <a:latin typeface="Arial"/>
                <a:ea typeface="Arial"/>
                <a:cs typeface="Arial"/>
                <a:sym typeface="Arial"/>
                <a:hlinkClick r:id="rId4"/>
              </a:rPr>
              <a:t>ngome075@fiu.edu</a:t>
            </a:r>
            <a:endParaRPr b="0" i="0" sz="1100" u="none" cap="none" strike="noStrike">
              <a:solidFill>
                <a:schemeClr val="lt1"/>
              </a:solidFill>
              <a:latin typeface="Arial"/>
              <a:ea typeface="Arial"/>
              <a:cs typeface="Arial"/>
              <a:sym typeface="Arial"/>
            </a:endParaRPr>
          </a:p>
          <a:p>
            <a:pPr indent="-238125" lvl="1" marL="739775" marR="0" rtl="0" algn="l">
              <a:lnSpc>
                <a:spcPct val="90000"/>
              </a:lnSpc>
              <a:spcBef>
                <a:spcPts val="2000"/>
              </a:spcBef>
              <a:spcAft>
                <a:spcPts val="0"/>
              </a:spcAft>
              <a:buClr>
                <a:srgbClr val="001D4D"/>
              </a:buClr>
              <a:buSzPts val="1500"/>
              <a:buFont typeface="Arial"/>
              <a:buChar char="⚫"/>
            </a:pPr>
            <a:r>
              <a:rPr b="0" i="0" lang="en-US" sz="1100" u="none" cap="none" strike="noStrike">
                <a:solidFill>
                  <a:schemeClr val="lt1"/>
                </a:solidFill>
                <a:latin typeface="Arial"/>
                <a:ea typeface="Arial"/>
                <a:cs typeface="Arial"/>
                <a:sym typeface="Arial"/>
              </a:rPr>
              <a:t>Nathaly Siguenza: </a:t>
            </a:r>
            <a:r>
              <a:rPr b="0" i="0" lang="en-US" sz="1100" u="sng" cap="none" strike="noStrike">
                <a:solidFill>
                  <a:schemeClr val="hlink"/>
                </a:solidFill>
                <a:latin typeface="Arial"/>
                <a:ea typeface="Arial"/>
                <a:cs typeface="Arial"/>
                <a:sym typeface="Arial"/>
                <a:hlinkClick r:id="rId5"/>
              </a:rPr>
              <a:t>nsigu002@fiu.edu</a:t>
            </a:r>
            <a:endParaRPr b="0" i="0" sz="1100" u="none" cap="none" strike="noStrike">
              <a:solidFill>
                <a:schemeClr val="lt1"/>
              </a:solidFill>
              <a:latin typeface="Arial"/>
              <a:ea typeface="Arial"/>
              <a:cs typeface="Arial"/>
              <a:sym typeface="Arial"/>
            </a:endParaRPr>
          </a:p>
          <a:p>
            <a:pPr indent="-238125" lvl="1" marL="739775" marR="0" rtl="0" algn="l">
              <a:lnSpc>
                <a:spcPct val="90000"/>
              </a:lnSpc>
              <a:spcBef>
                <a:spcPts val="2000"/>
              </a:spcBef>
              <a:spcAft>
                <a:spcPts val="0"/>
              </a:spcAft>
              <a:buClr>
                <a:schemeClr val="lt1"/>
              </a:buClr>
              <a:buSzPts val="1500"/>
              <a:buFont typeface="Arial"/>
              <a:buChar char="⚫"/>
            </a:pPr>
            <a:r>
              <a:rPr b="0" i="0" lang="en-US" sz="1100" u="none" cap="none" strike="noStrike">
                <a:solidFill>
                  <a:schemeClr val="lt1"/>
                </a:solidFill>
                <a:latin typeface="Arial"/>
                <a:ea typeface="Arial"/>
                <a:cs typeface="Arial"/>
                <a:sym typeface="Arial"/>
              </a:rPr>
              <a:t>Jose Jimenez: </a:t>
            </a:r>
            <a:r>
              <a:rPr b="0" i="0" lang="en-US" sz="1100" u="sng" cap="none" strike="noStrike">
                <a:solidFill>
                  <a:schemeClr val="hlink"/>
                </a:solidFill>
                <a:latin typeface="Arial"/>
                <a:ea typeface="Arial"/>
                <a:cs typeface="Arial"/>
                <a:sym typeface="Arial"/>
                <a:hlinkClick r:id="rId6"/>
              </a:rPr>
              <a:t>jjime197@fiu.edu</a:t>
            </a:r>
            <a:endParaRPr b="0" i="0" sz="1100" u="none" cap="none" strike="noStrike">
              <a:solidFill>
                <a:schemeClr val="lt1"/>
              </a:solidFill>
              <a:latin typeface="Arial"/>
              <a:ea typeface="Arial"/>
              <a:cs typeface="Arial"/>
              <a:sym typeface="Arial"/>
            </a:endParaRPr>
          </a:p>
          <a:p>
            <a:pPr indent="-212725" lvl="1" marL="739775" marR="0" rtl="0" algn="l">
              <a:lnSpc>
                <a:spcPct val="90000"/>
              </a:lnSpc>
              <a:spcBef>
                <a:spcPts val="2000"/>
              </a:spcBef>
              <a:spcAft>
                <a:spcPts val="0"/>
              </a:spcAft>
              <a:buClr>
                <a:schemeClr val="lt1"/>
              </a:buClr>
              <a:buSzPts val="1100"/>
              <a:buFont typeface="Arial"/>
              <a:buChar char="⚫"/>
            </a:pPr>
            <a:r>
              <a:rPr b="0" i="0" lang="en-US" sz="1100" u="none" cap="none" strike="noStrike">
                <a:solidFill>
                  <a:schemeClr val="lt1"/>
                </a:solidFill>
                <a:latin typeface="Arial"/>
                <a:ea typeface="Arial"/>
                <a:cs typeface="Arial"/>
                <a:sym typeface="Arial"/>
              </a:rPr>
              <a:t>Anthony Burgin: </a:t>
            </a:r>
            <a:r>
              <a:rPr b="0" i="0" lang="en-US" sz="1100" u="sng" cap="none" strike="noStrike">
                <a:solidFill>
                  <a:schemeClr val="hlink"/>
                </a:solidFill>
                <a:latin typeface="Arial"/>
                <a:ea typeface="Arial"/>
                <a:cs typeface="Arial"/>
                <a:sym typeface="Arial"/>
                <a:hlinkClick r:id="rId7"/>
              </a:rPr>
              <a:t>aburg038@fiu.edu</a:t>
            </a:r>
            <a:endParaRPr b="0" i="0" sz="1100" u="none" cap="none" strike="noStrike">
              <a:solidFill>
                <a:schemeClr val="lt1"/>
              </a:solidFill>
              <a:latin typeface="Arial"/>
              <a:ea typeface="Arial"/>
              <a:cs typeface="Arial"/>
              <a:sym typeface="Arial"/>
            </a:endParaRPr>
          </a:p>
          <a:p>
            <a:pPr indent="-323850" lvl="0" marL="457200" marR="0" rtl="0" algn="l">
              <a:lnSpc>
                <a:spcPct val="90000"/>
              </a:lnSpc>
              <a:spcBef>
                <a:spcPts val="2000"/>
              </a:spcBef>
              <a:spcAft>
                <a:spcPts val="0"/>
              </a:spcAft>
              <a:buClr>
                <a:schemeClr val="lt1"/>
              </a:buClr>
              <a:buSzPts val="1500"/>
              <a:buFont typeface="Arial"/>
              <a:buChar char="⚫"/>
            </a:pPr>
            <a:r>
              <a:rPr b="0" i="0" lang="en-US" sz="1500" u="none" cap="none" strike="noStrike">
                <a:solidFill>
                  <a:schemeClr val="lt1"/>
                </a:solidFill>
                <a:latin typeface="Arial"/>
                <a:ea typeface="Arial"/>
                <a:cs typeface="Arial"/>
                <a:sym typeface="Arial"/>
              </a:rPr>
              <a:t>Thank You!</a:t>
            </a:r>
            <a:endParaRPr b="0" i="0" sz="1500" u="none" cap="none" strike="noStrike">
              <a:solidFill>
                <a:schemeClr val="lt1"/>
              </a:solidFill>
              <a:latin typeface="Arial"/>
              <a:ea typeface="Arial"/>
              <a:cs typeface="Arial"/>
              <a:sym typeface="Arial"/>
            </a:endParaRPr>
          </a:p>
        </p:txBody>
      </p:sp>
      <p:sp>
        <p:nvSpPr>
          <p:cNvPr id="526" name="Google Shape;526;p56"/>
          <p:cNvSpPr txBox="1"/>
          <p:nvPr/>
        </p:nvSpPr>
        <p:spPr>
          <a:xfrm>
            <a:off x="6214533" y="2773963"/>
            <a:ext cx="5561700" cy="2488500"/>
          </a:xfrm>
          <a:prstGeom prst="rect">
            <a:avLst/>
          </a:prstGeom>
          <a:noFill/>
          <a:ln>
            <a:noFill/>
          </a:ln>
        </p:spPr>
        <p:txBody>
          <a:bodyPr anchorCtr="0" anchor="t" bIns="45700" lIns="91425" spcFirstLastPara="1" rIns="91425" wrap="square" tIns="45700">
            <a:spAutoFit/>
          </a:bodyPr>
          <a:lstStyle/>
          <a:p>
            <a:pPr indent="-238125" lvl="1" marL="739775" marR="0" rtl="0" algn="l">
              <a:lnSpc>
                <a:spcPct val="100000"/>
              </a:lnSpc>
              <a:spcBef>
                <a:spcPts val="0"/>
              </a:spcBef>
              <a:spcAft>
                <a:spcPts val="0"/>
              </a:spcAft>
              <a:buClr>
                <a:srgbClr val="001D4D"/>
              </a:buClr>
              <a:buSzPts val="1500"/>
              <a:buFont typeface="Arial"/>
              <a:buChar char="⚫"/>
            </a:pPr>
            <a:r>
              <a:rPr b="0" i="0" lang="en-US" sz="1100" u="none" cap="none" strike="noStrike">
                <a:solidFill>
                  <a:schemeClr val="lt1"/>
                </a:solidFill>
                <a:latin typeface="Arial"/>
                <a:ea typeface="Arial"/>
                <a:cs typeface="Arial"/>
                <a:sym typeface="Arial"/>
              </a:rPr>
              <a:t>Estephany Sanchez Criado: </a:t>
            </a:r>
            <a:r>
              <a:rPr b="0" i="0" lang="en-US" sz="1100" u="sng" cap="none" strike="noStrike">
                <a:solidFill>
                  <a:schemeClr val="hlink"/>
                </a:solidFill>
                <a:latin typeface="Arial"/>
                <a:ea typeface="Arial"/>
                <a:cs typeface="Arial"/>
                <a:sym typeface="Arial"/>
                <a:hlinkClick r:id="rId8"/>
              </a:rPr>
              <a:t>esanc218@fiu.edu</a:t>
            </a:r>
            <a:endParaRPr b="0" i="0" sz="1100" u="none" cap="none" strike="noStrike">
              <a:solidFill>
                <a:schemeClr val="lt1"/>
              </a:solidFill>
              <a:latin typeface="Arial"/>
              <a:ea typeface="Arial"/>
              <a:cs typeface="Arial"/>
              <a:sym typeface="Arial"/>
            </a:endParaRPr>
          </a:p>
          <a:p>
            <a:pPr indent="-238125" lvl="1" marL="739775" marR="0" rtl="0" algn="l">
              <a:lnSpc>
                <a:spcPct val="100000"/>
              </a:lnSpc>
              <a:spcBef>
                <a:spcPts val="2000"/>
              </a:spcBef>
              <a:spcAft>
                <a:spcPts val="0"/>
              </a:spcAft>
              <a:buClr>
                <a:srgbClr val="001D4D"/>
              </a:buClr>
              <a:buSzPts val="1500"/>
              <a:buFont typeface="Arial"/>
              <a:buChar char="⚫"/>
            </a:pPr>
            <a:r>
              <a:rPr b="0" i="0" lang="en-US" sz="1100" u="none" cap="none" strike="noStrike">
                <a:solidFill>
                  <a:schemeClr val="lt1"/>
                </a:solidFill>
                <a:latin typeface="Arial"/>
                <a:ea typeface="Arial"/>
                <a:cs typeface="Arial"/>
                <a:sym typeface="Arial"/>
              </a:rPr>
              <a:t>Juan Pablo Arenas Grayeb: </a:t>
            </a:r>
            <a:r>
              <a:rPr b="0" i="0" lang="en-US" sz="1100" u="sng" cap="none" strike="noStrike">
                <a:solidFill>
                  <a:schemeClr val="hlink"/>
                </a:solidFill>
                <a:latin typeface="Arial"/>
                <a:ea typeface="Arial"/>
                <a:cs typeface="Arial"/>
                <a:sym typeface="Arial"/>
                <a:hlinkClick r:id="rId9"/>
              </a:rPr>
              <a:t>jaren037@fiu.edu</a:t>
            </a:r>
            <a:endParaRPr b="0" i="0" sz="1100" u="none" cap="none" strike="noStrike">
              <a:solidFill>
                <a:schemeClr val="lt1"/>
              </a:solidFill>
              <a:latin typeface="Arial"/>
              <a:ea typeface="Arial"/>
              <a:cs typeface="Arial"/>
              <a:sym typeface="Arial"/>
            </a:endParaRPr>
          </a:p>
          <a:p>
            <a:pPr indent="-238125" lvl="1" marL="739775" marR="0" rtl="0" algn="l">
              <a:lnSpc>
                <a:spcPct val="100000"/>
              </a:lnSpc>
              <a:spcBef>
                <a:spcPts val="2000"/>
              </a:spcBef>
              <a:spcAft>
                <a:spcPts val="0"/>
              </a:spcAft>
              <a:buClr>
                <a:srgbClr val="001D4D"/>
              </a:buClr>
              <a:buSzPts val="1500"/>
              <a:buFont typeface="Arial"/>
              <a:buChar char="⚫"/>
            </a:pPr>
            <a:r>
              <a:rPr b="0" i="0" lang="en-US" sz="1100" u="none" cap="none" strike="noStrike">
                <a:solidFill>
                  <a:schemeClr val="lt1"/>
                </a:solidFill>
                <a:latin typeface="Arial"/>
                <a:ea typeface="Arial"/>
                <a:cs typeface="Arial"/>
                <a:sym typeface="Arial"/>
              </a:rPr>
              <a:t>David Ricardo: </a:t>
            </a:r>
            <a:r>
              <a:rPr b="0" i="0" lang="en-US" sz="1100" u="sng" cap="none" strike="noStrike">
                <a:solidFill>
                  <a:schemeClr val="hlink"/>
                </a:solidFill>
                <a:latin typeface="Arial"/>
                <a:ea typeface="Arial"/>
                <a:cs typeface="Arial"/>
                <a:sym typeface="Arial"/>
                <a:hlinkClick r:id="rId10"/>
              </a:rPr>
              <a:t>drica009@fiu.edu</a:t>
            </a:r>
            <a:endParaRPr b="0" i="0" sz="1100" u="none" cap="none" strike="noStrike">
              <a:solidFill>
                <a:schemeClr val="lt1"/>
              </a:solidFill>
              <a:latin typeface="Arial"/>
              <a:ea typeface="Arial"/>
              <a:cs typeface="Arial"/>
              <a:sym typeface="Arial"/>
            </a:endParaRPr>
          </a:p>
          <a:p>
            <a:pPr indent="-238125" lvl="1" marL="739775" marR="0" rtl="0" algn="l">
              <a:lnSpc>
                <a:spcPct val="100000"/>
              </a:lnSpc>
              <a:spcBef>
                <a:spcPts val="2000"/>
              </a:spcBef>
              <a:spcAft>
                <a:spcPts val="0"/>
              </a:spcAft>
              <a:buClr>
                <a:srgbClr val="001D4D"/>
              </a:buClr>
              <a:buSzPts val="1500"/>
              <a:buFont typeface="Arial"/>
              <a:buChar char="⚫"/>
            </a:pPr>
            <a:r>
              <a:rPr b="0" i="0" lang="en-US" sz="1100" u="none" cap="none" strike="noStrike">
                <a:solidFill>
                  <a:schemeClr val="lt1"/>
                </a:solidFill>
                <a:latin typeface="Arial"/>
                <a:ea typeface="Arial"/>
                <a:cs typeface="Arial"/>
                <a:sym typeface="Arial"/>
              </a:rPr>
              <a:t>Eric Viella: </a:t>
            </a:r>
            <a:r>
              <a:rPr b="0" i="0" lang="en-US" sz="1100" u="sng" cap="none" strike="noStrike">
                <a:solidFill>
                  <a:schemeClr val="hlink"/>
                </a:solidFill>
                <a:latin typeface="Arial"/>
                <a:ea typeface="Arial"/>
                <a:cs typeface="Arial"/>
                <a:sym typeface="Arial"/>
                <a:hlinkClick r:id="rId11"/>
              </a:rPr>
              <a:t>evile003@fiu.edu</a:t>
            </a:r>
            <a:endParaRPr b="0" i="0" sz="1100" u="none" cap="none" strike="noStrike">
              <a:solidFill>
                <a:schemeClr val="lt1"/>
              </a:solidFill>
              <a:latin typeface="Arial"/>
              <a:ea typeface="Arial"/>
              <a:cs typeface="Arial"/>
              <a:sym typeface="Arial"/>
            </a:endParaRPr>
          </a:p>
          <a:p>
            <a:pPr indent="0" lvl="0" marL="0" marR="0" rtl="0" algn="l">
              <a:lnSpc>
                <a:spcPct val="100000"/>
              </a:lnSpc>
              <a:spcBef>
                <a:spcPts val="2000"/>
              </a:spcBef>
              <a:spcAft>
                <a:spcPts val="0"/>
              </a:spcAft>
              <a:buClr>
                <a:srgbClr val="000000"/>
              </a:buClr>
              <a:buSzPts val="1100"/>
              <a:buFont typeface="Arial"/>
              <a:buNone/>
            </a:pPr>
            <a:r>
              <a:t/>
            </a:r>
            <a:endParaRPr b="0" i="0" sz="11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57"/>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User Stories </a:t>
            </a:r>
            <a:endParaRPr/>
          </a:p>
        </p:txBody>
      </p:sp>
      <p:pic>
        <p:nvPicPr>
          <p:cNvPr id="532" name="Google Shape;532;p57"/>
          <p:cNvPicPr preferRelativeResize="0"/>
          <p:nvPr/>
        </p:nvPicPr>
        <p:blipFill rotWithShape="1">
          <a:blip r:embed="rId3">
            <a:alphaModFix/>
          </a:blip>
          <a:srcRect b="0" l="0" r="0" t="0"/>
          <a:stretch/>
        </p:blipFill>
        <p:spPr>
          <a:xfrm>
            <a:off x="369525" y="1519725"/>
            <a:ext cx="5343850" cy="4183775"/>
          </a:xfrm>
          <a:prstGeom prst="rect">
            <a:avLst/>
          </a:prstGeom>
          <a:noFill/>
          <a:ln>
            <a:noFill/>
          </a:ln>
        </p:spPr>
      </p:pic>
      <p:pic>
        <p:nvPicPr>
          <p:cNvPr id="533" name="Google Shape;533;p57"/>
          <p:cNvPicPr preferRelativeResize="0"/>
          <p:nvPr/>
        </p:nvPicPr>
        <p:blipFill rotWithShape="1">
          <a:blip r:embed="rId4">
            <a:alphaModFix/>
          </a:blip>
          <a:srcRect b="0" l="0" r="0" t="0"/>
          <a:stretch/>
        </p:blipFill>
        <p:spPr>
          <a:xfrm>
            <a:off x="6082825" y="1519724"/>
            <a:ext cx="5790312" cy="41837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44"/>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fontScale="70000" lnSpcReduction="20000"/>
          </a:bodyPr>
          <a:lstStyle/>
          <a:p>
            <a:pPr indent="-411480" lvl="0" marL="457200" rtl="0" algn="l">
              <a:lnSpc>
                <a:spcPct val="90000"/>
              </a:lnSpc>
              <a:spcBef>
                <a:spcPts val="0"/>
              </a:spcBef>
              <a:spcAft>
                <a:spcPts val="0"/>
              </a:spcAft>
              <a:buClr>
                <a:schemeClr val="accent5"/>
              </a:buClr>
              <a:buSzPct val="100000"/>
              <a:buChar char="•"/>
            </a:pPr>
            <a:r>
              <a:rPr lang="en-US" sz="2400">
                <a:latin typeface="Arial"/>
                <a:ea typeface="Arial"/>
                <a:cs typeface="Arial"/>
                <a:sym typeface="Arial"/>
              </a:rPr>
              <a:t>Whole Project:</a:t>
            </a:r>
            <a:endParaRPr sz="2400"/>
          </a:p>
          <a:p>
            <a:pPr indent="-190500" lvl="1" marL="1143000" rtl="0" algn="l">
              <a:lnSpc>
                <a:spcPct val="90000"/>
              </a:lnSpc>
              <a:spcBef>
                <a:spcPts val="500"/>
              </a:spcBef>
              <a:spcAft>
                <a:spcPts val="0"/>
              </a:spcAft>
              <a:buClr>
                <a:schemeClr val="accent5"/>
              </a:buClr>
              <a:buSzPct val="83333"/>
              <a:buChar char="•"/>
            </a:pPr>
            <a:r>
              <a:rPr lang="en-US"/>
              <a:t>Resources or information is not readily available for low income mothers in regards to their infants and prenatal and postnatal care. Thus, these mothers often have to rely on their existing knowledge in order to manage their pregnancies. While this usually works out, the goal of our project is to help organize information and resources for low income mothers in order to help aid them in taking care and raising their children.</a:t>
            </a:r>
            <a:endParaRPr/>
          </a:p>
          <a:p>
            <a:pPr indent="-101600" lvl="1" marL="1143000" rtl="0" algn="l">
              <a:lnSpc>
                <a:spcPct val="90000"/>
              </a:lnSpc>
              <a:spcBef>
                <a:spcPts val="500"/>
              </a:spcBef>
              <a:spcAft>
                <a:spcPts val="0"/>
              </a:spcAft>
              <a:buClr>
                <a:schemeClr val="accent5"/>
              </a:buClr>
              <a:buSzPct val="100000"/>
              <a:buNone/>
            </a:pPr>
            <a:r>
              <a:t/>
            </a:r>
            <a:endParaRPr sz="2000">
              <a:latin typeface="Arial"/>
              <a:ea typeface="Arial"/>
              <a:cs typeface="Arial"/>
              <a:sym typeface="Arial"/>
            </a:endParaRPr>
          </a:p>
          <a:p>
            <a:pPr indent="-411480" lvl="0" marL="457200" rtl="0" algn="l">
              <a:lnSpc>
                <a:spcPct val="90000"/>
              </a:lnSpc>
              <a:spcBef>
                <a:spcPts val="1000"/>
              </a:spcBef>
              <a:spcAft>
                <a:spcPts val="0"/>
              </a:spcAft>
              <a:buClr>
                <a:schemeClr val="accent5"/>
              </a:buClr>
              <a:buSzPct val="100000"/>
              <a:buChar char="•"/>
            </a:pPr>
            <a:r>
              <a:rPr lang="en-US" sz="2400">
                <a:latin typeface="Arial"/>
                <a:ea typeface="Arial"/>
                <a:cs typeface="Arial"/>
                <a:sym typeface="Arial"/>
              </a:rPr>
              <a:t>Progress:</a:t>
            </a:r>
            <a:endParaRPr sz="2400"/>
          </a:p>
          <a:p>
            <a:pPr indent="-320357" lvl="1" marL="1143000" rtl="0" algn="l">
              <a:lnSpc>
                <a:spcPct val="90000"/>
              </a:lnSpc>
              <a:spcBef>
                <a:spcPts val="500"/>
              </a:spcBef>
              <a:spcAft>
                <a:spcPts val="0"/>
              </a:spcAft>
              <a:buClr>
                <a:schemeClr val="accent5"/>
              </a:buClr>
              <a:buSzPct val="100000"/>
              <a:buChar char="•"/>
            </a:pPr>
            <a:r>
              <a:rPr lang="en-US" sz="2350"/>
              <a:t>The mission for our team this semester was to get the app back up and running, resolve deprecation, and steamroll any bugs as a result of it. After that, we worked with the product owner to begin adding new features to the program.</a:t>
            </a:r>
            <a:endParaRPr sz="2350"/>
          </a:p>
          <a:p>
            <a:pPr indent="-304800" lvl="0" marL="457200" rtl="0" algn="l">
              <a:lnSpc>
                <a:spcPct val="90000"/>
              </a:lnSpc>
              <a:spcBef>
                <a:spcPts val="1000"/>
              </a:spcBef>
              <a:spcAft>
                <a:spcPts val="0"/>
              </a:spcAft>
              <a:buClr>
                <a:schemeClr val="accent5"/>
              </a:buClr>
              <a:buSzPct val="100000"/>
              <a:buNone/>
            </a:pPr>
            <a:r>
              <a:t/>
            </a:r>
            <a:endParaRPr sz="2400"/>
          </a:p>
          <a:p>
            <a:pPr indent="-304800" lvl="0" marL="457200" rtl="0" algn="l">
              <a:lnSpc>
                <a:spcPct val="90000"/>
              </a:lnSpc>
              <a:spcBef>
                <a:spcPts val="1000"/>
              </a:spcBef>
              <a:spcAft>
                <a:spcPts val="0"/>
              </a:spcAft>
              <a:buClr>
                <a:schemeClr val="accent5"/>
              </a:buClr>
              <a:buSzPct val="100000"/>
              <a:buNone/>
            </a:pPr>
            <a:r>
              <a:t/>
            </a:r>
            <a:endParaRPr sz="2400"/>
          </a:p>
          <a:p>
            <a:pPr indent="-304800" lvl="0" marL="457200" rtl="0" algn="l">
              <a:lnSpc>
                <a:spcPct val="90000"/>
              </a:lnSpc>
              <a:spcBef>
                <a:spcPts val="1000"/>
              </a:spcBef>
              <a:spcAft>
                <a:spcPts val="0"/>
              </a:spcAft>
              <a:buClr>
                <a:schemeClr val="accent5"/>
              </a:buClr>
              <a:buSzPct val="100000"/>
              <a:buNone/>
            </a:pPr>
            <a:r>
              <a:t/>
            </a:r>
            <a:endParaRPr sz="2400"/>
          </a:p>
          <a:p>
            <a:pPr indent="-279400" lvl="0" marL="457200" rtl="0" algn="l">
              <a:lnSpc>
                <a:spcPct val="90000"/>
              </a:lnSpc>
              <a:spcBef>
                <a:spcPts val="1000"/>
              </a:spcBef>
              <a:spcAft>
                <a:spcPts val="0"/>
              </a:spcAft>
              <a:buClr>
                <a:schemeClr val="accent5"/>
              </a:buClr>
              <a:buSzPct val="100000"/>
              <a:buNone/>
            </a:pPr>
            <a:r>
              <a:t/>
            </a:r>
            <a:endParaRPr/>
          </a:p>
          <a:p>
            <a:pPr indent="0" lvl="0" marL="0" rtl="0" algn="l">
              <a:lnSpc>
                <a:spcPct val="90000"/>
              </a:lnSpc>
              <a:spcBef>
                <a:spcPts val="1000"/>
              </a:spcBef>
              <a:spcAft>
                <a:spcPts val="0"/>
              </a:spcAft>
              <a:buClr>
                <a:schemeClr val="accent5"/>
              </a:buClr>
              <a:buSzPct val="100000"/>
              <a:buNone/>
            </a:pPr>
            <a:r>
              <a:t/>
            </a:r>
            <a:endParaRPr/>
          </a:p>
        </p:txBody>
      </p:sp>
      <p:sp>
        <p:nvSpPr>
          <p:cNvPr id="440" name="Google Shape;440;p44"/>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latin typeface="Arial"/>
                <a:ea typeface="Arial"/>
                <a:cs typeface="Arial"/>
                <a:sym typeface="Arial"/>
              </a:rPr>
              <a:t>Problem definition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45"/>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Arial"/>
              <a:buNone/>
            </a:pPr>
            <a:r>
              <a:rPr lang="en-US"/>
              <a:t>Project Management</a:t>
            </a:r>
            <a:endParaRPr/>
          </a:p>
        </p:txBody>
      </p:sp>
      <p:pic>
        <p:nvPicPr>
          <p:cNvPr id="446" name="Google Shape;446;p45"/>
          <p:cNvPicPr preferRelativeResize="0"/>
          <p:nvPr/>
        </p:nvPicPr>
        <p:blipFill rotWithShape="1">
          <a:blip r:embed="rId3">
            <a:alphaModFix/>
          </a:blip>
          <a:srcRect b="0" l="0" r="0" t="0"/>
          <a:stretch/>
        </p:blipFill>
        <p:spPr>
          <a:xfrm>
            <a:off x="3239363" y="2557315"/>
            <a:ext cx="5800725" cy="2352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46"/>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Use Case</a:t>
            </a:r>
            <a:endParaRPr/>
          </a:p>
        </p:txBody>
      </p:sp>
      <p:pic>
        <p:nvPicPr>
          <p:cNvPr id="452" name="Google Shape;452;p46"/>
          <p:cNvPicPr preferRelativeResize="0"/>
          <p:nvPr/>
        </p:nvPicPr>
        <p:blipFill rotWithShape="1">
          <a:blip r:embed="rId3">
            <a:alphaModFix/>
          </a:blip>
          <a:srcRect b="0" l="0" r="0" t="0"/>
          <a:stretch/>
        </p:blipFill>
        <p:spPr>
          <a:xfrm>
            <a:off x="606300" y="2348585"/>
            <a:ext cx="4086225" cy="2943225"/>
          </a:xfrm>
          <a:prstGeom prst="rect">
            <a:avLst/>
          </a:prstGeom>
          <a:noFill/>
          <a:ln>
            <a:noFill/>
          </a:ln>
        </p:spPr>
      </p:pic>
      <p:pic>
        <p:nvPicPr>
          <p:cNvPr id="453" name="Google Shape;453;p46"/>
          <p:cNvPicPr preferRelativeResize="0"/>
          <p:nvPr/>
        </p:nvPicPr>
        <p:blipFill rotWithShape="1">
          <a:blip r:embed="rId4">
            <a:alphaModFix/>
          </a:blip>
          <a:srcRect b="0" l="0" r="0" t="0"/>
          <a:stretch/>
        </p:blipFill>
        <p:spPr>
          <a:xfrm>
            <a:off x="6990475" y="1233550"/>
            <a:ext cx="3495600" cy="1721000"/>
          </a:xfrm>
          <a:prstGeom prst="rect">
            <a:avLst/>
          </a:prstGeom>
          <a:noFill/>
          <a:ln>
            <a:noFill/>
          </a:ln>
        </p:spPr>
      </p:pic>
      <p:pic>
        <p:nvPicPr>
          <p:cNvPr id="454" name="Google Shape;454;p46"/>
          <p:cNvPicPr preferRelativeResize="0"/>
          <p:nvPr/>
        </p:nvPicPr>
        <p:blipFill rotWithShape="1">
          <a:blip r:embed="rId5">
            <a:alphaModFix/>
          </a:blip>
          <a:srcRect b="0" l="0" r="0" t="0"/>
          <a:stretch/>
        </p:blipFill>
        <p:spPr>
          <a:xfrm>
            <a:off x="5811975" y="3305750"/>
            <a:ext cx="5852607" cy="3036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47"/>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Use Case</a:t>
            </a:r>
            <a:endParaRPr/>
          </a:p>
        </p:txBody>
      </p:sp>
      <p:pic>
        <p:nvPicPr>
          <p:cNvPr id="460" name="Google Shape;460;p47"/>
          <p:cNvPicPr preferRelativeResize="0"/>
          <p:nvPr/>
        </p:nvPicPr>
        <p:blipFill rotWithShape="1">
          <a:blip r:embed="rId3">
            <a:alphaModFix/>
          </a:blip>
          <a:srcRect b="0" l="0" r="0" t="0"/>
          <a:stretch/>
        </p:blipFill>
        <p:spPr>
          <a:xfrm>
            <a:off x="556975" y="1796010"/>
            <a:ext cx="5372100" cy="4105275"/>
          </a:xfrm>
          <a:prstGeom prst="rect">
            <a:avLst/>
          </a:prstGeom>
          <a:noFill/>
          <a:ln>
            <a:noFill/>
          </a:ln>
        </p:spPr>
      </p:pic>
      <p:pic>
        <p:nvPicPr>
          <p:cNvPr id="461" name="Google Shape;461;p47"/>
          <p:cNvPicPr preferRelativeResize="0"/>
          <p:nvPr/>
        </p:nvPicPr>
        <p:blipFill rotWithShape="1">
          <a:blip r:embed="rId4">
            <a:alphaModFix/>
          </a:blip>
          <a:srcRect b="0" l="0" r="0" t="0"/>
          <a:stretch/>
        </p:blipFill>
        <p:spPr>
          <a:xfrm>
            <a:off x="7186625" y="1316860"/>
            <a:ext cx="3491892" cy="475719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48"/>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Sequence Diagrams</a:t>
            </a:r>
            <a:endParaRPr/>
          </a:p>
        </p:txBody>
      </p:sp>
      <p:pic>
        <p:nvPicPr>
          <p:cNvPr id="467" name="Google Shape;467;p48"/>
          <p:cNvPicPr preferRelativeResize="0"/>
          <p:nvPr/>
        </p:nvPicPr>
        <p:blipFill rotWithShape="1">
          <a:blip r:embed="rId3">
            <a:alphaModFix/>
          </a:blip>
          <a:srcRect b="0" l="0" r="0" t="0"/>
          <a:stretch/>
        </p:blipFill>
        <p:spPr>
          <a:xfrm>
            <a:off x="716275" y="1724298"/>
            <a:ext cx="4787525" cy="3475725"/>
          </a:xfrm>
          <a:prstGeom prst="rect">
            <a:avLst/>
          </a:prstGeom>
          <a:noFill/>
          <a:ln>
            <a:noFill/>
          </a:ln>
        </p:spPr>
      </p:pic>
      <p:pic>
        <p:nvPicPr>
          <p:cNvPr id="468" name="Google Shape;468;p48"/>
          <p:cNvPicPr preferRelativeResize="0"/>
          <p:nvPr/>
        </p:nvPicPr>
        <p:blipFill rotWithShape="1">
          <a:blip r:embed="rId4">
            <a:alphaModFix/>
          </a:blip>
          <a:srcRect b="0" l="0" r="0" t="0"/>
          <a:stretch/>
        </p:blipFill>
        <p:spPr>
          <a:xfrm>
            <a:off x="6773975" y="1724296"/>
            <a:ext cx="4182975" cy="3650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49"/>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Sequence Diagrams</a:t>
            </a:r>
            <a:endParaRPr/>
          </a:p>
        </p:txBody>
      </p:sp>
      <p:pic>
        <p:nvPicPr>
          <p:cNvPr id="474" name="Google Shape;474;p49"/>
          <p:cNvPicPr preferRelativeResize="0"/>
          <p:nvPr/>
        </p:nvPicPr>
        <p:blipFill rotWithShape="1">
          <a:blip r:embed="rId3">
            <a:alphaModFix/>
          </a:blip>
          <a:srcRect b="0" l="0" r="0" t="0"/>
          <a:stretch/>
        </p:blipFill>
        <p:spPr>
          <a:xfrm>
            <a:off x="6815250" y="1796000"/>
            <a:ext cx="4589649" cy="3668125"/>
          </a:xfrm>
          <a:prstGeom prst="rect">
            <a:avLst/>
          </a:prstGeom>
          <a:noFill/>
          <a:ln>
            <a:noFill/>
          </a:ln>
        </p:spPr>
      </p:pic>
      <p:pic>
        <p:nvPicPr>
          <p:cNvPr id="475" name="Google Shape;475;p49"/>
          <p:cNvPicPr preferRelativeResize="0"/>
          <p:nvPr/>
        </p:nvPicPr>
        <p:blipFill>
          <a:blip r:embed="rId4">
            <a:alphaModFix/>
          </a:blip>
          <a:stretch>
            <a:fillRect/>
          </a:stretch>
        </p:blipFill>
        <p:spPr>
          <a:xfrm>
            <a:off x="872600" y="2381939"/>
            <a:ext cx="4921225" cy="2094125"/>
          </a:xfrm>
          <a:prstGeom prst="rect">
            <a:avLst/>
          </a:prstGeom>
          <a:noFill/>
          <a:ln>
            <a:noFill/>
          </a:ln>
        </p:spPr>
      </p:pic>
      <p:sp>
        <p:nvSpPr>
          <p:cNvPr id="476" name="Google Shape;476;p49"/>
          <p:cNvSpPr txBox="1"/>
          <p:nvPr/>
        </p:nvSpPr>
        <p:spPr>
          <a:xfrm>
            <a:off x="1913375" y="4168275"/>
            <a:ext cx="1881000" cy="26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500"/>
              <a:t>Anthony Burgin</a:t>
            </a:r>
            <a:endParaRPr sz="5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50"/>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System Design: Architecture</a:t>
            </a:r>
            <a:endParaRPr/>
          </a:p>
        </p:txBody>
      </p:sp>
      <p:pic>
        <p:nvPicPr>
          <p:cNvPr id="482" name="Google Shape;482;p50"/>
          <p:cNvPicPr preferRelativeResize="0"/>
          <p:nvPr/>
        </p:nvPicPr>
        <p:blipFill rotWithShape="1">
          <a:blip r:embed="rId3">
            <a:alphaModFix/>
          </a:blip>
          <a:srcRect b="0" l="0" r="0" t="0"/>
          <a:stretch/>
        </p:blipFill>
        <p:spPr>
          <a:xfrm>
            <a:off x="3150281" y="1446901"/>
            <a:ext cx="5715330" cy="3486063"/>
          </a:xfrm>
          <a:prstGeom prst="rect">
            <a:avLst/>
          </a:prstGeom>
          <a:noFill/>
          <a:ln>
            <a:noFill/>
          </a:ln>
        </p:spPr>
      </p:pic>
      <p:pic>
        <p:nvPicPr>
          <p:cNvPr descr="Code, coding, language, program, programming icon" id="483" name="Google Shape;483;p50"/>
          <p:cNvPicPr preferRelativeResize="0"/>
          <p:nvPr/>
        </p:nvPicPr>
        <p:blipFill rotWithShape="1">
          <a:blip r:embed="rId4">
            <a:alphaModFix/>
          </a:blip>
          <a:srcRect b="0" l="0" r="0" t="0"/>
          <a:stretch/>
        </p:blipFill>
        <p:spPr>
          <a:xfrm>
            <a:off x="5345781" y="4987128"/>
            <a:ext cx="1226961" cy="1226961"/>
          </a:xfrm>
          <a:prstGeom prst="rect">
            <a:avLst/>
          </a:prstGeom>
          <a:noFill/>
          <a:ln>
            <a:noFill/>
          </a:ln>
        </p:spPr>
      </p:pic>
      <p:pic>
        <p:nvPicPr>
          <p:cNvPr descr="Firebase Brand Guidelines" id="484" name="Google Shape;484;p50"/>
          <p:cNvPicPr preferRelativeResize="0"/>
          <p:nvPr/>
        </p:nvPicPr>
        <p:blipFill rotWithShape="1">
          <a:blip r:embed="rId5">
            <a:alphaModFix/>
          </a:blip>
          <a:srcRect b="0" l="0" r="0" t="0"/>
          <a:stretch/>
        </p:blipFill>
        <p:spPr>
          <a:xfrm>
            <a:off x="8008031" y="4996748"/>
            <a:ext cx="1122092" cy="1122092"/>
          </a:xfrm>
          <a:prstGeom prst="rect">
            <a:avLst/>
          </a:prstGeom>
          <a:noFill/>
          <a:ln>
            <a:noFill/>
          </a:ln>
        </p:spPr>
      </p:pic>
      <p:pic>
        <p:nvPicPr>
          <p:cNvPr descr="Smartphone - Free technology icons" id="485" name="Google Shape;485;p50"/>
          <p:cNvPicPr preferRelativeResize="0"/>
          <p:nvPr/>
        </p:nvPicPr>
        <p:blipFill rotWithShape="1">
          <a:blip r:embed="rId6">
            <a:alphaModFix/>
          </a:blip>
          <a:srcRect b="0" l="0" r="0" t="0"/>
          <a:stretch/>
        </p:blipFill>
        <p:spPr>
          <a:xfrm>
            <a:off x="2893106" y="4988090"/>
            <a:ext cx="1216474" cy="1216474"/>
          </a:xfrm>
          <a:prstGeom prst="rect">
            <a:avLst/>
          </a:prstGeom>
          <a:noFill/>
          <a:ln>
            <a:noFill/>
          </a:ln>
        </p:spPr>
      </p:pic>
      <p:pic>
        <p:nvPicPr>
          <p:cNvPr id="486" name="Google Shape;486;p50"/>
          <p:cNvPicPr preferRelativeResize="0"/>
          <p:nvPr/>
        </p:nvPicPr>
        <p:blipFill rotWithShape="1">
          <a:blip r:embed="rId7">
            <a:alphaModFix/>
          </a:blip>
          <a:srcRect b="0" l="0" r="0" t="0"/>
          <a:stretch/>
        </p:blipFill>
        <p:spPr>
          <a:xfrm rot="10800000">
            <a:off x="4169455" y="5102578"/>
            <a:ext cx="964789" cy="1006736"/>
          </a:xfrm>
          <a:prstGeom prst="rect">
            <a:avLst/>
          </a:prstGeom>
          <a:noFill/>
          <a:ln>
            <a:noFill/>
          </a:ln>
        </p:spPr>
      </p:pic>
      <p:pic>
        <p:nvPicPr>
          <p:cNvPr id="487" name="Google Shape;487;p50"/>
          <p:cNvPicPr preferRelativeResize="0"/>
          <p:nvPr/>
        </p:nvPicPr>
        <p:blipFill rotWithShape="1">
          <a:blip r:embed="rId7">
            <a:alphaModFix/>
          </a:blip>
          <a:srcRect b="0" l="0" r="0" t="0"/>
          <a:stretch/>
        </p:blipFill>
        <p:spPr>
          <a:xfrm rot="10800000">
            <a:off x="6795955" y="5107328"/>
            <a:ext cx="964789" cy="100673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pic>
        <p:nvPicPr>
          <p:cNvPr descr="Diagram  Description automatically generated" id="492" name="Google Shape;492;p51"/>
          <p:cNvPicPr preferRelativeResize="0"/>
          <p:nvPr/>
        </p:nvPicPr>
        <p:blipFill rotWithShape="1">
          <a:blip r:embed="rId3">
            <a:alphaModFix/>
          </a:blip>
          <a:srcRect b="0" l="0" r="0" t="0"/>
          <a:stretch/>
        </p:blipFill>
        <p:spPr>
          <a:xfrm>
            <a:off x="3756028" y="2737943"/>
            <a:ext cx="5093626" cy="2967038"/>
          </a:xfrm>
          <a:prstGeom prst="rect">
            <a:avLst/>
          </a:prstGeom>
          <a:noFill/>
          <a:ln>
            <a:noFill/>
          </a:ln>
        </p:spPr>
      </p:pic>
      <p:sp>
        <p:nvSpPr>
          <p:cNvPr id="493" name="Google Shape;493;p51"/>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2500"/>
              <a:buFont typeface="Arial"/>
              <a:buNone/>
            </a:pPr>
            <a:r>
              <a:rPr lang="en-US" sz="2500"/>
              <a:t>System Design: Deployment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2"/>
                                        </p:tgtEl>
                                        <p:attrNameLst>
                                          <p:attrName>style.visibility</p:attrName>
                                        </p:attrNameLst>
                                      </p:cBhvr>
                                      <p:to>
                                        <p:strVal val="visible"/>
                                      </p:to>
                                    </p:set>
                                    <p:animEffect filter="fade" transition="in">
                                      <p:cBhvr>
                                        <p:cTn dur="1000"/>
                                        <p:tgtEl>
                                          <p:spTgt spid="4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