
<file path=[Content_Types].xml><?xml version="1.0" encoding="utf-8"?>
<Types xmlns="http://schemas.openxmlformats.org/package/2006/content-types">
  <Default ContentType="image/jpeg" Extension="jpeg"/>
  <Default ContentType="image/png" Extension="png"/>
  <Default ContentType="application/vnd.openxmlformats-package.relationships+xml" Extension="rels"/>
  <Default ContentType="application/xml" Extension="xml"/>
  <Override ContentType="application/vnd.openxmlformats-officedocument.custom-properties+xml" PartName="/docProps/custom.xml"/>
  <Override ContentType="application/vnd.openxmlformats-officedocument.extended-properties+xml" PartName="/docProps/app.xml"/>
  <Override ContentType="application/vnd.openxmlformats-officedocument.presentationml.notesMaster+xml" PartName="/ppt/notesMasters/notesMaster1.xml"/>
  <Override ContentType="application/vnd.openxmlformats-officedocument.presentationml.notesSlide+xml" PartName="/ppt/notesSlides/notesSlide1.xml"/>
  <Override ContentType="application/vnd.openxmlformats-officedocument.presentationml.presProps+xml" PartName="/ppt/presProps.xml"/>
  <Override ContentType="application/vnd.openxmlformats-officedocument.presentationml.presentation.main+xml" PartName="/ppt/presentation.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Layout+xml" PartName="/ppt/slideLayouts/slideLayout1.xml"/>
  <Override ContentType="application/vnd.openxmlformats-officedocument.presentationml.slideLayout+xml" PartName="/ppt/slideLayouts/slideLayout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Master+xml" PartName="/ppt/slideMasters/slideMaster1.xml"/>
  <Override ContentType="application/vnd.openxmlformats-officedocument.presentationml.tableStyles+xml" PartName="/ppt/tableStyles.xml"/>
  <Override ContentType="application/vnd.openxmlformats-officedocument.presentationml.viewProps+xml" PartName="/ppt/viewProps.xml"/>
  <Override ContentType="application/vnd.openxmlformats-officedocument.theme+xml" PartName="/ppt/theme/theme1.xml"/>
  <Override ContentType="application/vnd.openxmlformats-officedocument.theme+xml" PartName="/ppt/theme/theme2.xml"/>
  <Override ContentType="application/vnd.openxmlformats-package.core-properties+xml" PartName="/docProps/core.xml"/>
</Types>
</file>

<file path=_rels/.rels><?xml version="1.0" encoding="UTF-8" standalone="yes"?><Relationships xmlns="http://schemas.openxmlformats.org/package/2006/relationships"><Relationship Id="rId4" Target="ppt/presentation.xml" Type="http://schemas.openxmlformats.org/officeDocument/2006/relationships/officeDocument"/><Relationship Id="rId3" Target="docProps/custom.xml" Type="http://schemas.openxmlformats.org/officeDocument/2006/relationships/custom-properties"/><Relationship Id="rId2" Target="docProps/core.xml" Type="http://schemas.openxmlformats.org/package/2006/relationships/metadata/core-properties"/><Relationship Id="rId1" Target="docProps/app.xml" Type="http://schemas.openxmlformats.org/officeDocument/2006/relationships/extended-properties"/></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strictFirstAndLastChars="0">
  <p:sldMasterIdLst>
    <p:sldMasterId id="2147483652" r:id="rId5"/>
  </p:sldMasterIdLst>
  <p:notesMasterIdLst>
    <p:notesMasterId r:id="rId6"/>
  </p:notesMasterIdLst>
  <p:sldIdLst>
    <p:sldId id="256" r:id="rId7"/>
    <p:sldId id="257" r:id="rId8"/>
    <p:sldId id="258" r:id="rId9"/>
  </p:sldIdLst>
  <p:sldSz cx="43891200" cy="32918400"/>
  <p:notesSz cx="6858000" cy="9144000"/>
  <p:defaultTextStyle>
    <a:defPPr algn="l" lvl="0" marR="0" rtl="0">
      <a:lnSpc>
        <a:spcPct val="100000"/>
      </a:lnSpc>
      <a:spcBef>
        <a:spcPts val="0"/>
      </a:spcBef>
      <a:spcAft>
        <a:spcPts val="0"/>
      </a:spcAft>
    </a:defPPr>
    <a:lvl1pPr algn="l" lvl="0" marR="0" rtl="0">
      <a:lnSpc>
        <a:spcPct val="100000"/>
      </a:lnSpc>
      <a:spcBef>
        <a:spcPts val="0"/>
      </a:spcBef>
      <a:spcAft>
        <a:spcPts val="0"/>
      </a:spcAft>
      <a:buClr>
        <a:srgbClr val="000000"/>
      </a:buClr>
      <a:buFont panose="020B0604020202020204" typeface="Arial"/>
      <a:defRPr b="0" cap="none" i="0" strike="noStrike" sz="1400" u="none">
        <a:solidFill>
          <a:srgbClr val="000000"/>
        </a:solidFill>
        <a:latin panose="020B0604020202020204" typeface="Arial"/>
        <a:ea panose="020B0604020202020204" typeface="Arial"/>
        <a:cs panose="020B0604020202020204" typeface="Arial"/>
        <a:sym panose="020B0604020202020204" typeface="Arial"/>
      </a:defRPr>
    </a:lvl1pPr>
    <a:lvl2pPr algn="l" lvl="1" marR="0" rtl="0">
      <a:lnSpc>
        <a:spcPct val="100000"/>
      </a:lnSpc>
      <a:spcBef>
        <a:spcPts val="0"/>
      </a:spcBef>
      <a:spcAft>
        <a:spcPts val="0"/>
      </a:spcAft>
      <a:buClr>
        <a:srgbClr val="000000"/>
      </a:buClr>
      <a:buFont panose="020B0604020202020204" typeface="Arial"/>
      <a:defRPr b="0" cap="none" i="0" strike="noStrike" sz="1400" u="none">
        <a:solidFill>
          <a:srgbClr val="000000"/>
        </a:solidFill>
        <a:latin panose="020B0604020202020204" typeface="Arial"/>
        <a:ea panose="020B0604020202020204" typeface="Arial"/>
        <a:cs panose="020B0604020202020204" typeface="Arial"/>
        <a:sym panose="020B0604020202020204" typeface="Arial"/>
      </a:defRPr>
    </a:lvl2pPr>
    <a:lvl3pPr algn="l" lvl="2" marR="0" rtl="0">
      <a:lnSpc>
        <a:spcPct val="100000"/>
      </a:lnSpc>
      <a:spcBef>
        <a:spcPts val="0"/>
      </a:spcBef>
      <a:spcAft>
        <a:spcPts val="0"/>
      </a:spcAft>
      <a:buClr>
        <a:srgbClr val="000000"/>
      </a:buClr>
      <a:buFont panose="020B0604020202020204" typeface="Arial"/>
      <a:defRPr b="0" cap="none" i="0" strike="noStrike" sz="1400" u="none">
        <a:solidFill>
          <a:srgbClr val="000000"/>
        </a:solidFill>
        <a:latin panose="020B0604020202020204" typeface="Arial"/>
        <a:ea panose="020B0604020202020204" typeface="Arial"/>
        <a:cs panose="020B0604020202020204" typeface="Arial"/>
        <a:sym panose="020B0604020202020204" typeface="Arial"/>
      </a:defRPr>
    </a:lvl3pPr>
    <a:lvl4pPr algn="l" lvl="3" marR="0" rtl="0">
      <a:lnSpc>
        <a:spcPct val="100000"/>
      </a:lnSpc>
      <a:spcBef>
        <a:spcPts val="0"/>
      </a:spcBef>
      <a:spcAft>
        <a:spcPts val="0"/>
      </a:spcAft>
      <a:buClr>
        <a:srgbClr val="000000"/>
      </a:buClr>
      <a:buFont panose="020B0604020202020204" typeface="Arial"/>
      <a:defRPr b="0" cap="none" i="0" strike="noStrike" sz="1400" u="none">
        <a:solidFill>
          <a:srgbClr val="000000"/>
        </a:solidFill>
        <a:latin panose="020B0604020202020204" typeface="Arial"/>
        <a:ea panose="020B0604020202020204" typeface="Arial"/>
        <a:cs panose="020B0604020202020204" typeface="Arial"/>
        <a:sym panose="020B0604020202020204" typeface="Arial"/>
      </a:defRPr>
    </a:lvl4pPr>
    <a:lvl5pPr algn="l" lvl="4" marR="0" rtl="0">
      <a:lnSpc>
        <a:spcPct val="100000"/>
      </a:lnSpc>
      <a:spcBef>
        <a:spcPts val="0"/>
      </a:spcBef>
      <a:spcAft>
        <a:spcPts val="0"/>
      </a:spcAft>
      <a:buClr>
        <a:srgbClr val="000000"/>
      </a:buClr>
      <a:buFont panose="020B0604020202020204" typeface="Arial"/>
      <a:defRPr b="0" cap="none" i="0" strike="noStrike" sz="1400" u="none">
        <a:solidFill>
          <a:srgbClr val="000000"/>
        </a:solidFill>
        <a:latin panose="020B0604020202020204" typeface="Arial"/>
        <a:ea panose="020B0604020202020204" typeface="Arial"/>
        <a:cs panose="020B0604020202020204" typeface="Arial"/>
        <a:sym panose="020B0604020202020204" typeface="Arial"/>
      </a:defRPr>
    </a:lvl5pPr>
    <a:lvl6pPr algn="l" lvl="5" marR="0" rtl="0">
      <a:lnSpc>
        <a:spcPct val="100000"/>
      </a:lnSpc>
      <a:spcBef>
        <a:spcPts val="0"/>
      </a:spcBef>
      <a:spcAft>
        <a:spcPts val="0"/>
      </a:spcAft>
      <a:buClr>
        <a:srgbClr val="000000"/>
      </a:buClr>
      <a:buFont panose="020B0604020202020204" typeface="Arial"/>
      <a:defRPr b="0" cap="none" i="0" strike="noStrike" sz="1400" u="none">
        <a:solidFill>
          <a:srgbClr val="000000"/>
        </a:solidFill>
        <a:latin panose="020B0604020202020204" typeface="Arial"/>
        <a:ea panose="020B0604020202020204" typeface="Arial"/>
        <a:cs panose="020B0604020202020204" typeface="Arial"/>
        <a:sym panose="020B0604020202020204" typeface="Arial"/>
      </a:defRPr>
    </a:lvl6pPr>
    <a:lvl7pPr algn="l" lvl="6" marR="0" rtl="0">
      <a:lnSpc>
        <a:spcPct val="100000"/>
      </a:lnSpc>
      <a:spcBef>
        <a:spcPts val="0"/>
      </a:spcBef>
      <a:spcAft>
        <a:spcPts val="0"/>
      </a:spcAft>
      <a:buClr>
        <a:srgbClr val="000000"/>
      </a:buClr>
      <a:buFont panose="020B0604020202020204" typeface="Arial"/>
      <a:defRPr b="0" cap="none" i="0" strike="noStrike" sz="1400" u="none">
        <a:solidFill>
          <a:srgbClr val="000000"/>
        </a:solidFill>
        <a:latin panose="020B0604020202020204" typeface="Arial"/>
        <a:ea panose="020B0604020202020204" typeface="Arial"/>
        <a:cs panose="020B0604020202020204" typeface="Arial"/>
        <a:sym panose="020B0604020202020204" typeface="Arial"/>
      </a:defRPr>
    </a:lvl7pPr>
    <a:lvl8pPr algn="l" lvl="7" marR="0" rtl="0">
      <a:lnSpc>
        <a:spcPct val="100000"/>
      </a:lnSpc>
      <a:spcBef>
        <a:spcPts val="0"/>
      </a:spcBef>
      <a:spcAft>
        <a:spcPts val="0"/>
      </a:spcAft>
      <a:buClr>
        <a:srgbClr val="000000"/>
      </a:buClr>
      <a:buFont panose="020B0604020202020204" typeface="Arial"/>
      <a:defRPr b="0" cap="none" i="0" strike="noStrike" sz="1400" u="none">
        <a:solidFill>
          <a:srgbClr val="000000"/>
        </a:solidFill>
        <a:latin panose="020B0604020202020204" typeface="Arial"/>
        <a:ea panose="020B0604020202020204" typeface="Arial"/>
        <a:cs panose="020B0604020202020204" typeface="Arial"/>
        <a:sym panose="020B0604020202020204" typeface="Arial"/>
      </a:defRPr>
    </a:lvl8pPr>
    <a:lvl9pPr algn="l" lvl="8" marR="0" rtl="0">
      <a:lnSpc>
        <a:spcPct val="100000"/>
      </a:lnSpc>
      <a:spcBef>
        <a:spcPts val="0"/>
      </a:spcBef>
      <a:spcAft>
        <a:spcPts val="0"/>
      </a:spcAft>
      <a:buClr>
        <a:srgbClr val="000000"/>
      </a:buClr>
      <a:buFont panose="020B0604020202020204" typeface="Arial"/>
      <a:defRPr b="0" cap="none" i="0" strike="noStrike" sz="1400" u="none">
        <a:solidFill>
          <a:srgbClr val="000000"/>
        </a:solidFill>
        <a:latin panose="020B0604020202020204" typeface="Arial"/>
        <a:ea panose="020B0604020202020204" typeface="Arial"/>
        <a:cs panose="020B0604020202020204" typeface="Arial"/>
        <a:sym panose="020B0604020202020204" typeface="Arial"/>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gridSpacing cx="72008" cy="72008"/>
</p:viewPr>
</file>

<file path=ppt/_rels/presentation.xml.rels><?xml version="1.0" encoding="UTF-8" standalone="yes"?><Relationships xmlns="http://schemas.openxmlformats.org/package/2006/relationships"><Relationship Id="rId9" Target="slides/slide3.xml" Type="http://schemas.openxmlformats.org/officeDocument/2006/relationships/slide"/><Relationship Id="rId8" Target="slides/slide2.xml" Type="http://schemas.openxmlformats.org/officeDocument/2006/relationships/slide"/><Relationship Id="rId7" Target="slides/slide1.xml" Type="http://schemas.openxmlformats.org/officeDocument/2006/relationships/slide"/><Relationship Id="rId6" Target="notesMasters/notesMaster1.xml" Type="http://schemas.openxmlformats.org/officeDocument/2006/relationships/notesMaster"/><Relationship Id="rId5" Target="slideMasters/slideMaster1.xml" Type="http://schemas.openxmlformats.org/officeDocument/2006/relationships/slideMaster"/><Relationship Id="rId4" Target="tableStyles.xml" Type="http://schemas.openxmlformats.org/officeDocument/2006/relationships/tableStyles"/><Relationship Id="rId3" Target="presProps.xml" Type="http://schemas.openxmlformats.org/officeDocument/2006/relationships/presProps"/><Relationship Id="rId2" Target="viewProps.xml" Type="http://schemas.openxmlformats.org/officeDocument/2006/relationships/viewProps"/><Relationship Id="rId1" Target="theme/theme2.xml" Type="http://schemas.openxmlformats.org/officeDocument/2006/relationships/theme"/></Relationships>
</file>

<file path=ppt/notesMasters/_rels/notesMaster1.xml.rels><?xml version="1.0" encoding="UTF-8" standalone="yes"?><Relationships xmlns="http://schemas.openxmlformats.org/package/2006/relationships"><Relationship Id="rId1" Target="../theme/theme1.xml" Type="http://schemas.openxmlformats.org/officeDocument/2006/relationships/theme"/></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avLst/>
            <a:gdLst/>
            <a:ahLst/>
            <a:cxnLst/>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type="none" w="sm"/>
            <a:tailEnd len="sm" type="none" w="sm"/>
          </a:ln>
        </p:spPr>
      </p:sp>
      <p:sp>
        <p:nvSpPr>
          <p:cNvPr id="4" name="Google Shape;4;n"/>
          <p:cNvSpPr txBox="1"/>
          <p:nvPr>
            <p:ph idx="1" type="body"/>
          </p:nvPr>
        </p:nvSpPr>
        <p:spPr>
          <a:xfrm>
            <a:off x="685800" y="4343400"/>
            <a:ext cx="5486400" cy="4114800"/>
          </a:xfrm>
          <a:prstGeom prst="rect">
            <a:avLst/>
          </a:prstGeom>
          <a:noFill/>
          <a:ln>
            <a:noFill/>
          </a:ln>
        </p:spPr>
        <p:txBody>
          <a:bodyPr anchor="t" anchorCtr="0" bIns="91425" lIns="91425" numCol="1" rIns="91425" spcFirstLastPara="1" tIns="91425" wrap="square">
            <a:noAutofit/>
          </a:bodyPr>
          <a:lstStyle>
            <a:lvl1pPr algn="l" indent="-298450" lvl="0" marL="457200" marR="0" rtl="0">
              <a:lnSpc>
                <a:spcPct val="100000"/>
              </a:lnSpc>
              <a:spcBef>
                <a:spcPts val="0"/>
              </a:spcBef>
              <a:spcAft>
                <a:spcPts val="0"/>
              </a:spcAft>
              <a:buClr>
                <a:srgbClr val="000000"/>
              </a:buClr>
              <a:buSzPts val="1100"/>
              <a:buFont panose="020B0604020202020204" typeface="Arial"/>
              <a:buChar char="●"/>
              <a:defRPr b="0" cap="none" i="0" strike="noStrike" sz="1100" u="none">
                <a:solidFill>
                  <a:srgbClr val="000000"/>
                </a:solidFill>
                <a:latin panose="020B0604020202020204" typeface="Arial"/>
                <a:ea panose="020B0604020202020204" typeface="Arial"/>
                <a:cs panose="020B0604020202020204" typeface="Arial"/>
                <a:sym panose="020B0604020202020204" typeface="Arial"/>
              </a:defRPr>
            </a:lvl1pPr>
            <a:lvl2pPr algn="l" indent="-298450" lvl="1" marL="914400" marR="0" rtl="0">
              <a:lnSpc>
                <a:spcPct val="100000"/>
              </a:lnSpc>
              <a:spcBef>
                <a:spcPts val="0"/>
              </a:spcBef>
              <a:spcAft>
                <a:spcPts val="0"/>
              </a:spcAft>
              <a:buClr>
                <a:srgbClr val="000000"/>
              </a:buClr>
              <a:buSzPts val="1100"/>
              <a:buFont panose="020B0604020202020204" typeface="Arial"/>
              <a:buChar char="○"/>
              <a:defRPr b="0" cap="none" i="0" strike="noStrike" sz="1100" u="none">
                <a:solidFill>
                  <a:srgbClr val="000000"/>
                </a:solidFill>
                <a:latin panose="020B0604020202020204" typeface="Arial"/>
                <a:ea panose="020B0604020202020204" typeface="Arial"/>
                <a:cs panose="020B0604020202020204" typeface="Arial"/>
                <a:sym panose="020B0604020202020204" typeface="Arial"/>
              </a:defRPr>
            </a:lvl2pPr>
            <a:lvl3pPr algn="l" indent="-298450" lvl="2" marL="1371600" marR="0" rtl="0">
              <a:lnSpc>
                <a:spcPct val="100000"/>
              </a:lnSpc>
              <a:spcBef>
                <a:spcPts val="0"/>
              </a:spcBef>
              <a:spcAft>
                <a:spcPts val="0"/>
              </a:spcAft>
              <a:buClr>
                <a:srgbClr val="000000"/>
              </a:buClr>
              <a:buSzPts val="1100"/>
              <a:buFont panose="020B0604020202020204" typeface="Arial"/>
              <a:buChar char="■"/>
              <a:defRPr b="0" cap="none" i="0" strike="noStrike" sz="1100" u="none">
                <a:solidFill>
                  <a:srgbClr val="000000"/>
                </a:solidFill>
                <a:latin panose="020B0604020202020204" typeface="Arial"/>
                <a:ea panose="020B0604020202020204" typeface="Arial"/>
                <a:cs panose="020B0604020202020204" typeface="Arial"/>
                <a:sym panose="020B0604020202020204" typeface="Arial"/>
              </a:defRPr>
            </a:lvl3pPr>
            <a:lvl4pPr algn="l" indent="-298450" lvl="3" marL="1828800" marR="0" rtl="0">
              <a:lnSpc>
                <a:spcPct val="100000"/>
              </a:lnSpc>
              <a:spcBef>
                <a:spcPts val="0"/>
              </a:spcBef>
              <a:spcAft>
                <a:spcPts val="0"/>
              </a:spcAft>
              <a:buClr>
                <a:srgbClr val="000000"/>
              </a:buClr>
              <a:buSzPts val="1100"/>
              <a:buFont panose="020B0604020202020204" typeface="Arial"/>
              <a:buChar char="●"/>
              <a:defRPr b="0" cap="none" i="0" strike="noStrike" sz="1100" u="none">
                <a:solidFill>
                  <a:srgbClr val="000000"/>
                </a:solidFill>
                <a:latin panose="020B0604020202020204" typeface="Arial"/>
                <a:ea panose="020B0604020202020204" typeface="Arial"/>
                <a:cs panose="020B0604020202020204" typeface="Arial"/>
                <a:sym panose="020B0604020202020204" typeface="Arial"/>
              </a:defRPr>
            </a:lvl4pPr>
            <a:lvl5pPr algn="l" indent="-298450" lvl="4" marL="2286000" marR="0" rtl="0">
              <a:lnSpc>
                <a:spcPct val="100000"/>
              </a:lnSpc>
              <a:spcBef>
                <a:spcPts val="0"/>
              </a:spcBef>
              <a:spcAft>
                <a:spcPts val="0"/>
              </a:spcAft>
              <a:buClr>
                <a:srgbClr val="000000"/>
              </a:buClr>
              <a:buSzPts val="1100"/>
              <a:buFont panose="020B0604020202020204" typeface="Arial"/>
              <a:buChar char="○"/>
              <a:defRPr b="0" cap="none" i="0" strike="noStrike" sz="1100" u="none">
                <a:solidFill>
                  <a:srgbClr val="000000"/>
                </a:solidFill>
                <a:latin panose="020B0604020202020204" typeface="Arial"/>
                <a:ea panose="020B0604020202020204" typeface="Arial"/>
                <a:cs panose="020B0604020202020204" typeface="Arial"/>
                <a:sym panose="020B0604020202020204" typeface="Arial"/>
              </a:defRPr>
            </a:lvl5pPr>
            <a:lvl6pPr algn="l" indent="-298450" lvl="5" marL="2743200" marR="0" rtl="0">
              <a:lnSpc>
                <a:spcPct val="100000"/>
              </a:lnSpc>
              <a:spcBef>
                <a:spcPts val="0"/>
              </a:spcBef>
              <a:spcAft>
                <a:spcPts val="0"/>
              </a:spcAft>
              <a:buClr>
                <a:srgbClr val="000000"/>
              </a:buClr>
              <a:buSzPts val="1100"/>
              <a:buFont panose="020B0604020202020204" typeface="Arial"/>
              <a:buChar char="■"/>
              <a:defRPr b="0" cap="none" i="0" strike="noStrike" sz="1100" u="none">
                <a:solidFill>
                  <a:srgbClr val="000000"/>
                </a:solidFill>
                <a:latin panose="020B0604020202020204" typeface="Arial"/>
                <a:ea panose="020B0604020202020204" typeface="Arial"/>
                <a:cs panose="020B0604020202020204" typeface="Arial"/>
                <a:sym panose="020B0604020202020204" typeface="Arial"/>
              </a:defRPr>
            </a:lvl6pPr>
            <a:lvl7pPr algn="l" indent="-298450" lvl="6" marL="3200400" marR="0" rtl="0">
              <a:lnSpc>
                <a:spcPct val="100000"/>
              </a:lnSpc>
              <a:spcBef>
                <a:spcPts val="0"/>
              </a:spcBef>
              <a:spcAft>
                <a:spcPts val="0"/>
              </a:spcAft>
              <a:buClr>
                <a:srgbClr val="000000"/>
              </a:buClr>
              <a:buSzPts val="1100"/>
              <a:buFont panose="020B0604020202020204" typeface="Arial"/>
              <a:buChar char="●"/>
              <a:defRPr b="0" cap="none" i="0" strike="noStrike" sz="1100" u="none">
                <a:solidFill>
                  <a:srgbClr val="000000"/>
                </a:solidFill>
                <a:latin panose="020B0604020202020204" typeface="Arial"/>
                <a:ea panose="020B0604020202020204" typeface="Arial"/>
                <a:cs panose="020B0604020202020204" typeface="Arial"/>
                <a:sym panose="020B0604020202020204" typeface="Arial"/>
              </a:defRPr>
            </a:lvl7pPr>
            <a:lvl8pPr algn="l" indent="-298450" lvl="7" marL="3657600" marR="0" rtl="0">
              <a:lnSpc>
                <a:spcPct val="100000"/>
              </a:lnSpc>
              <a:spcBef>
                <a:spcPts val="0"/>
              </a:spcBef>
              <a:spcAft>
                <a:spcPts val="0"/>
              </a:spcAft>
              <a:buClr>
                <a:srgbClr val="000000"/>
              </a:buClr>
              <a:buSzPts val="1100"/>
              <a:buFont panose="020B0604020202020204" typeface="Arial"/>
              <a:buChar char="○"/>
              <a:defRPr b="0" cap="none" i="0" strike="noStrike" sz="1100" u="none">
                <a:solidFill>
                  <a:srgbClr val="000000"/>
                </a:solidFill>
                <a:latin panose="020B0604020202020204" typeface="Arial"/>
                <a:ea panose="020B0604020202020204" typeface="Arial"/>
                <a:cs panose="020B0604020202020204" typeface="Arial"/>
                <a:sym panose="020B0604020202020204" typeface="Arial"/>
              </a:defRPr>
            </a:lvl8pPr>
            <a:lvl9pPr algn="l" indent="-298450" lvl="8" marL="4114800" marR="0" rtl="0">
              <a:lnSpc>
                <a:spcPct val="100000"/>
              </a:lnSpc>
              <a:spcBef>
                <a:spcPts val="0"/>
              </a:spcBef>
              <a:spcAft>
                <a:spcPts val="0"/>
              </a:spcAft>
              <a:buClr>
                <a:srgbClr val="000000"/>
              </a:buClr>
              <a:buSzPts val="1100"/>
              <a:buFont panose="020B0604020202020204" typeface="Arial"/>
              <a:buChar char="■"/>
              <a:defRPr b="0" cap="none" i="0" strike="noStrike" sz="1100" u="none">
                <a:solidFill>
                  <a:srgbClr val="000000"/>
                </a:solidFill>
                <a:latin panose="020B0604020202020204" typeface="Arial"/>
                <a:ea panose="020B0604020202020204" typeface="Arial"/>
                <a:cs panose="020B0604020202020204" typeface="Arial"/>
                <a:sym panose="020B0604020202020204" typeface="Arial"/>
              </a:defRPr>
            </a:lvl9pPr>
          </a:lstStyle>
          <a:p/>
        </p:txBody>
      </p:sp>
    </p:spTree>
  </p:cSld>
  <p:clrMap accent1="accent1" accent2="accent2" accent3="accent3" accent4="accent4" accent5="accent5" accent6="accent6" bg1="lt1" bg2="dk2" folHlink="folHlink" hlink="hlink" tx1="dk1" tx2="lt2"/>
  <p:notesStyle>
    <a:defPPr algn="l" lvl="0" marR="0" rtl="0">
      <a:lnSpc>
        <a:spcPct val="100000"/>
      </a:lnSpc>
      <a:spcBef>
        <a:spcPts val="0"/>
      </a:spcBef>
      <a:spcAft>
        <a:spcPts val="0"/>
      </a:spcAft>
    </a:defPPr>
    <a:lvl1pPr algn="l" lvl="0" marR="0" rtl="0">
      <a:lnSpc>
        <a:spcPct val="100000"/>
      </a:lnSpc>
      <a:spcBef>
        <a:spcPts val="0"/>
      </a:spcBef>
      <a:spcAft>
        <a:spcPts val="0"/>
      </a:spcAft>
      <a:buClr>
        <a:srgbClr val="000000"/>
      </a:buClr>
      <a:buFont panose="020B0604020202020204" typeface="Arial"/>
      <a:defRPr b="0" cap="none" i="0" strike="noStrike" sz="1400" u="none">
        <a:solidFill>
          <a:srgbClr val="000000"/>
        </a:solidFill>
        <a:latin panose="020B0604020202020204" typeface="Arial"/>
        <a:ea panose="020B0604020202020204" typeface="Arial"/>
        <a:cs panose="020B0604020202020204" typeface="Arial"/>
        <a:sym panose="020B0604020202020204" typeface="Arial"/>
      </a:defRPr>
    </a:lvl1pPr>
    <a:lvl2pPr algn="l" lvl="1" marR="0" rtl="0">
      <a:lnSpc>
        <a:spcPct val="100000"/>
      </a:lnSpc>
      <a:spcBef>
        <a:spcPts val="0"/>
      </a:spcBef>
      <a:spcAft>
        <a:spcPts val="0"/>
      </a:spcAft>
      <a:buClr>
        <a:srgbClr val="000000"/>
      </a:buClr>
      <a:buFont panose="020B0604020202020204" typeface="Arial"/>
      <a:defRPr b="0" cap="none" i="0" strike="noStrike" sz="1400" u="none">
        <a:solidFill>
          <a:srgbClr val="000000"/>
        </a:solidFill>
        <a:latin panose="020B0604020202020204" typeface="Arial"/>
        <a:ea panose="020B0604020202020204" typeface="Arial"/>
        <a:cs panose="020B0604020202020204" typeface="Arial"/>
        <a:sym panose="020B0604020202020204" typeface="Arial"/>
      </a:defRPr>
    </a:lvl2pPr>
    <a:lvl3pPr algn="l" lvl="2" marR="0" rtl="0">
      <a:lnSpc>
        <a:spcPct val="100000"/>
      </a:lnSpc>
      <a:spcBef>
        <a:spcPts val="0"/>
      </a:spcBef>
      <a:spcAft>
        <a:spcPts val="0"/>
      </a:spcAft>
      <a:buClr>
        <a:srgbClr val="000000"/>
      </a:buClr>
      <a:buFont panose="020B0604020202020204" typeface="Arial"/>
      <a:defRPr b="0" cap="none" i="0" strike="noStrike" sz="1400" u="none">
        <a:solidFill>
          <a:srgbClr val="000000"/>
        </a:solidFill>
        <a:latin panose="020B0604020202020204" typeface="Arial"/>
        <a:ea panose="020B0604020202020204" typeface="Arial"/>
        <a:cs panose="020B0604020202020204" typeface="Arial"/>
        <a:sym panose="020B0604020202020204" typeface="Arial"/>
      </a:defRPr>
    </a:lvl3pPr>
    <a:lvl4pPr algn="l" lvl="3" marR="0" rtl="0">
      <a:lnSpc>
        <a:spcPct val="100000"/>
      </a:lnSpc>
      <a:spcBef>
        <a:spcPts val="0"/>
      </a:spcBef>
      <a:spcAft>
        <a:spcPts val="0"/>
      </a:spcAft>
      <a:buClr>
        <a:srgbClr val="000000"/>
      </a:buClr>
      <a:buFont panose="020B0604020202020204" typeface="Arial"/>
      <a:defRPr b="0" cap="none" i="0" strike="noStrike" sz="1400" u="none">
        <a:solidFill>
          <a:srgbClr val="000000"/>
        </a:solidFill>
        <a:latin panose="020B0604020202020204" typeface="Arial"/>
        <a:ea panose="020B0604020202020204" typeface="Arial"/>
        <a:cs panose="020B0604020202020204" typeface="Arial"/>
        <a:sym panose="020B0604020202020204" typeface="Arial"/>
      </a:defRPr>
    </a:lvl4pPr>
    <a:lvl5pPr algn="l" lvl="4" marR="0" rtl="0">
      <a:lnSpc>
        <a:spcPct val="100000"/>
      </a:lnSpc>
      <a:spcBef>
        <a:spcPts val="0"/>
      </a:spcBef>
      <a:spcAft>
        <a:spcPts val="0"/>
      </a:spcAft>
      <a:buClr>
        <a:srgbClr val="000000"/>
      </a:buClr>
      <a:buFont panose="020B0604020202020204" typeface="Arial"/>
      <a:defRPr b="0" cap="none" i="0" strike="noStrike" sz="1400" u="none">
        <a:solidFill>
          <a:srgbClr val="000000"/>
        </a:solidFill>
        <a:latin panose="020B0604020202020204" typeface="Arial"/>
        <a:ea panose="020B0604020202020204" typeface="Arial"/>
        <a:cs panose="020B0604020202020204" typeface="Arial"/>
        <a:sym panose="020B0604020202020204" typeface="Arial"/>
      </a:defRPr>
    </a:lvl5pPr>
    <a:lvl6pPr algn="l" lvl="5" marR="0" rtl="0">
      <a:lnSpc>
        <a:spcPct val="100000"/>
      </a:lnSpc>
      <a:spcBef>
        <a:spcPts val="0"/>
      </a:spcBef>
      <a:spcAft>
        <a:spcPts val="0"/>
      </a:spcAft>
      <a:buClr>
        <a:srgbClr val="000000"/>
      </a:buClr>
      <a:buFont panose="020B0604020202020204" typeface="Arial"/>
      <a:defRPr b="0" cap="none" i="0" strike="noStrike" sz="1400" u="none">
        <a:solidFill>
          <a:srgbClr val="000000"/>
        </a:solidFill>
        <a:latin panose="020B0604020202020204" typeface="Arial"/>
        <a:ea panose="020B0604020202020204" typeface="Arial"/>
        <a:cs panose="020B0604020202020204" typeface="Arial"/>
        <a:sym panose="020B0604020202020204" typeface="Arial"/>
      </a:defRPr>
    </a:lvl6pPr>
    <a:lvl7pPr algn="l" lvl="6" marR="0" rtl="0">
      <a:lnSpc>
        <a:spcPct val="100000"/>
      </a:lnSpc>
      <a:spcBef>
        <a:spcPts val="0"/>
      </a:spcBef>
      <a:spcAft>
        <a:spcPts val="0"/>
      </a:spcAft>
      <a:buClr>
        <a:srgbClr val="000000"/>
      </a:buClr>
      <a:buFont panose="020B0604020202020204" typeface="Arial"/>
      <a:defRPr b="0" cap="none" i="0" strike="noStrike" sz="1400" u="none">
        <a:solidFill>
          <a:srgbClr val="000000"/>
        </a:solidFill>
        <a:latin panose="020B0604020202020204" typeface="Arial"/>
        <a:ea panose="020B0604020202020204" typeface="Arial"/>
        <a:cs panose="020B0604020202020204" typeface="Arial"/>
        <a:sym panose="020B0604020202020204" typeface="Arial"/>
      </a:defRPr>
    </a:lvl7pPr>
    <a:lvl8pPr algn="l" lvl="7" marR="0" rtl="0">
      <a:lnSpc>
        <a:spcPct val="100000"/>
      </a:lnSpc>
      <a:spcBef>
        <a:spcPts val="0"/>
      </a:spcBef>
      <a:spcAft>
        <a:spcPts val="0"/>
      </a:spcAft>
      <a:buClr>
        <a:srgbClr val="000000"/>
      </a:buClr>
      <a:buFont panose="020B0604020202020204" typeface="Arial"/>
      <a:defRPr b="0" cap="none" i="0" strike="noStrike" sz="1400" u="none">
        <a:solidFill>
          <a:srgbClr val="000000"/>
        </a:solidFill>
        <a:latin panose="020B0604020202020204" typeface="Arial"/>
        <a:ea panose="020B0604020202020204" typeface="Arial"/>
        <a:cs panose="020B0604020202020204" typeface="Arial"/>
        <a:sym panose="020B0604020202020204" typeface="Arial"/>
      </a:defRPr>
    </a:lvl8pPr>
    <a:lvl9pPr algn="l" lvl="8" marR="0" rtl="0">
      <a:lnSpc>
        <a:spcPct val="100000"/>
      </a:lnSpc>
      <a:spcBef>
        <a:spcPts val="0"/>
      </a:spcBef>
      <a:spcAft>
        <a:spcPts val="0"/>
      </a:spcAft>
      <a:buClr>
        <a:srgbClr val="000000"/>
      </a:buClr>
      <a:buFont panose="020B0604020202020204" typeface="Arial"/>
      <a:defRPr b="0" cap="none" i="0" strike="noStrike" sz="1400" u="none">
        <a:solidFill>
          <a:srgbClr val="000000"/>
        </a:solidFill>
        <a:latin panose="020B0604020202020204" typeface="Arial"/>
        <a:ea panose="020B0604020202020204" typeface="Arial"/>
        <a:cs panose="020B0604020202020204" typeface="Arial"/>
        <a:sym panose="020B0604020202020204" typeface="Arial"/>
      </a:defRPr>
    </a:lvl9pPr>
  </p:notesStyle>
</p:notesMaster>
</file>

<file path=ppt/notesSlides/_rels/notesSlide1.xml.rels><?xml version="1.0" encoding="UTF-8" standalone="yes"?><Relationships xmlns="http://schemas.openxmlformats.org/package/2006/relationships"><Relationship Id="rId2" Target="../slides/slide1.xml" Type="http://schemas.openxmlformats.org/officeDocument/2006/relationships/slide"/><Relationship Id="rId1" Target="../notesMasters/notesMaster1.xml" Type="http://schemas.openxmlformats.org/officeDocument/2006/relationships/notesMaster"/></Relationships>
</file>

<file path=ppt/notesSlides/notesSlide1.xml><?xml version="1.0" encoding="utf-8"?>
<p:notes xmlns:a="http://schemas.openxmlformats.org/drawingml/2006/main" xmlns:r="http://schemas.openxmlformats.org/officeDocument/2006/relationships" xmlns:p="http://schemas.openxmlformats.org/presentationml/2006/main" showMasterPhAnim="0" showMasterSp="0">
  <p:cSld>
    <p:spTree>
      <p:nvGrpSpPr>
        <p:cNvPr id="20" name="Shape 20"/>
        <p:cNvGrpSpPr/>
        <p:nvPr/>
      </p:nvGrpSpPr>
      <p:grpSpPr>
        <a:xfrm>
          <a:off x="0" y="0"/>
          <a:ext cx="0" cy="0"/>
          <a:chOff x="0" y="0"/>
          <a:chExt cx="0" cy="0"/>
        </a:xfrm>
      </p:grpSpPr>
      <p:sp>
        <p:nvSpPr>
          <p:cNvPr id="21" name="Google Shape;21;p1:notes"/>
          <p:cNvSpPr txBox="1"/>
          <p:nvPr>
            <p:ph idx="1" type="body"/>
          </p:nvPr>
        </p:nvSpPr>
        <p:spPr>
          <a:xfrm>
            <a:off x="685800" y="4343400"/>
            <a:ext cx="5486400" cy="4114800"/>
          </a:xfrm>
          <a:prstGeom prst="rect">
            <a:avLst/>
          </a:prstGeom>
          <a:noFill/>
          <a:ln>
            <a:noFill/>
          </a:ln>
        </p:spPr>
        <p:txBody>
          <a:bodyPr anchor="t" anchorCtr="0" bIns="91425" lIns="91425" numCol="1" rIns="91425" spcFirstLastPara="1" tIns="91425" wrap="square">
            <a:noAutofit/>
          </a:bodyPr>
          <a:lstStyle/>
          <a:p>
            <a:pPr algn="l" indent="0" lvl="0" marL="0" rtl="0">
              <a:lnSpc>
                <a:spcPct val="100000"/>
              </a:lnSpc>
              <a:spcBef>
                <a:spcPts val="0"/>
              </a:spcBef>
              <a:spcAft>
                <a:spcPts val="0"/>
              </a:spcAft>
              <a:buSzPts val="1100"/>
              <a:buNone/>
            </a:pPr>
          </a:p>
        </p:txBody>
      </p:sp>
      <p:sp>
        <p:nvSpPr>
          <p:cNvPr id="22" name="Google Shape;22;p1:notes"/>
          <p:cNvSpPr/>
          <p:nvPr>
            <p:ph idx="2" type="sldImg"/>
          </p:nvPr>
        </p:nvSpPr>
        <p:spPr>
          <a:xfrm>
            <a:off x="1143225" y="685800"/>
            <a:ext cx="4572225" cy="3429000"/>
          </a:xfrm>
          <a:custGeom>
            <a:avLst/>
            <a:gdLst/>
            <a:ahLst/>
            <a:cxnLst/>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type="none" w="sm"/>
            <a:tailEnd len="sm" type="none" w="sm"/>
          </a:ln>
        </p:spPr>
      </p:sp>
    </p:spTree>
  </p:cSld>
  <p:clrMapOvr>
    <a:masterClrMapping/>
  </p:clrMapOvr>
</p:notes>
</file>

<file path=ppt/slideLayouts/_rels/slideLayout1.xml.rels><?xml version="1.0" encoding="UTF-8" standalone="yes"?><Relationships xmlns="http://schemas.openxmlformats.org/package/2006/relationships"><Relationship Id="rId3" Target="../media/image2.png" Type="http://schemas.openxmlformats.org/officeDocument/2006/relationships/image"/><Relationship Id="rId2" Target="../media/image1.jpeg" Type="http://schemas.openxmlformats.org/officeDocument/2006/relationships/image"/><Relationship Id="rId1" Target="../slideMasters/slideMaster1.xml" Type="http://schemas.openxmlformats.org/officeDocument/2006/relationships/slideMaster"/></Relationships>
</file>

<file path=ppt/slideLayouts/_rels/slideLayout2.xml.rels><?xml version="1.0" encoding="UTF-8" standalone="yes"?><Relationships xmlns="http://schemas.openxmlformats.org/package/2006/relationships"><Relationship Id="rId2" Target="../media/image3.png" Type="http://schemas.openxmlformats.org/officeDocument/2006/relationships/image"/><Relationship Id="rId1" Target="../slideMasters/slideMaster1.xml" Type="http://schemas.openxmlformats.org/officeDocument/2006/relationships/slideMaster"/></Relationships>
</file>

<file path=ppt/slideLayouts/_rels/slideLayout3.xml.rels><?xml version="1.0" encoding="UTF-8" standalone="yes"?><Relationships xmlns="http://schemas.openxmlformats.org/package/2006/relationships"><Relationship Id="rId2" Target="../media/image2.png" Type="http://schemas.openxmlformats.org/officeDocument/2006/relationships/image"/><Relationship Id="rId1" Target="../slideMasters/slideMaster1.xml" Type="http://schemas.openxmlformats.org/officeDocument/2006/relationships/slideMaster"/></Relationships>
</file>

<file path=ppt/slideLayouts/_rels/slideLayout4.xml.rels><?xml version="1.0" encoding="UTF-8" standalone="yes"?><Relationships xmlns="http://schemas.openxmlformats.org/package/2006/relationships"><Relationship Id="rId2" Target="../media/image3.png" Type="http://schemas.openxmlformats.org/officeDocument/2006/relationships/image"/><Relationship Id="rId1" Target="../slideMasters/slideMaster1.xml" Type="http://schemas.openxmlformats.org/officeDocument/2006/relationships/slideMaster"/></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Blank2">
  <p:cSld name="Blank2">
    <p:bg>
      <p:bgPr>
        <a:blipFill>
          <a:blip r:embed="rId2"/>
          <a:stretch>
            <a:fillRect/>
          </a:stretch>
        </a:blipFill>
        <a:effectLst/>
      </p:bgPr>
    </p:bg>
    <p:spTree>
      <p:nvGrpSpPr>
        <p:cNvPr id="6" name="Shape 6"/>
        <p:cNvGrpSpPr/>
        <p:nvPr/>
      </p:nvGrpSpPr>
      <p:grpSpPr>
        <a:xfrm>
          <a:off x="0" y="0"/>
          <a:ext cx="0" cy="0"/>
          <a:chOff x="0" y="0"/>
          <a:chExt cx="0" cy="0"/>
        </a:xfrm>
      </p:grpSpPr>
      <p:sp>
        <p:nvSpPr>
          <p:cNvPr id="7" name="Google Shape;7;p2"/>
          <p:cNvSpPr/>
          <p:nvPr/>
        </p:nvSpPr>
        <p:spPr>
          <a:xfrm>
            <a:off x="0" y="29233913"/>
            <a:ext cx="43891199" cy="395021"/>
          </a:xfrm>
          <a:prstGeom prst="rect">
            <a:avLst/>
          </a:prstGeom>
          <a:solidFill>
            <a:srgbClr val="00FFFF"/>
          </a:solidFill>
          <a:ln>
            <a:noFill/>
          </a:ln>
        </p:spPr>
        <p:txBody>
          <a:bodyPr anchor="ctr" anchorCtr="0" bIns="45700" lIns="91425" numCol="1" rIns="91425" spcFirstLastPara="1" tIns="45700" wrap="square">
            <a:noAutofit/>
          </a:bodyPr>
          <a:lstStyle/>
          <a:p>
            <a:pPr algn="ctr" indent="0" lvl="0" marL="0" marR="0" rtl="0">
              <a:lnSpc>
                <a:spcPct val="100000"/>
              </a:lnSpc>
              <a:spcBef>
                <a:spcPts val="0"/>
              </a:spcBef>
              <a:spcAft>
                <a:spcPts val="0"/>
              </a:spcAft>
              <a:buClr>
                <a:srgbClr val="000000"/>
              </a:buClr>
              <a:buSzPts val="6480"/>
              <a:buFont panose="020B0604020202020204" typeface="Arial"/>
              <a:buNone/>
            </a:pPr>
            <a:endParaRPr b="0" cap="none" i="0" strike="noStrike" sz="6480" u="none">
              <a:solidFill>
                <a:schemeClr val="lt1"/>
              </a:solidFill>
              <a:latin panose="020B0604020202020204" typeface="Arial"/>
              <a:ea panose="020B0604020202020204" typeface="Arial"/>
              <a:cs panose="020B0604020202020204" typeface="Arial"/>
              <a:sym panose="020B0604020202020204" typeface="Arial"/>
            </a:endParaRPr>
          </a:p>
        </p:txBody>
      </p:sp>
      <p:sp>
        <p:nvSpPr>
          <p:cNvPr id="8" name="Google Shape;8;p2"/>
          <p:cNvSpPr txBox="1"/>
          <p:nvPr/>
        </p:nvSpPr>
        <p:spPr>
          <a:xfrm>
            <a:off x="28889372" y="31366047"/>
            <a:ext cx="14007606" cy="707886"/>
          </a:xfrm>
          <a:prstGeom prst="rect">
            <a:avLst/>
          </a:prstGeom>
          <a:noFill/>
          <a:ln>
            <a:noFill/>
          </a:ln>
        </p:spPr>
        <p:txBody>
          <a:bodyPr anchor="t" anchorCtr="0" bIns="45700" lIns="91425" numCol="1" rIns="91425" spcFirstLastPara="1" tIns="45700" wrap="square">
            <a:spAutoFit/>
          </a:bodyPr>
          <a:lstStyle/>
          <a:p>
            <a:pPr algn="ctr" indent="0" lvl="0" marL="0" marR="0" rtl="0">
              <a:lnSpc>
                <a:spcPct val="100000"/>
              </a:lnSpc>
              <a:spcBef>
                <a:spcPts val="0"/>
              </a:spcBef>
              <a:spcAft>
                <a:spcPts val="0"/>
              </a:spcAft>
              <a:buClr>
                <a:srgbClr val="000000"/>
              </a:buClr>
              <a:buSzPts val="4000"/>
              <a:buFont panose="020B0604020202020204" typeface="Arial"/>
              <a:buNone/>
            </a:pPr>
            <a:r>
              <a:rPr b="0" cap="none" i="0" lang="en-US" strike="noStrike" sz="4000" u="none">
                <a:solidFill>
                  <a:srgbClr val="AEABAB"/>
                </a:solidFill>
                <a:latin panose="020B0604020202020204" typeface="Arial"/>
                <a:ea panose="020B0604020202020204" typeface="Arial"/>
                <a:cs panose="020B0604020202020204" typeface="Arial"/>
                <a:sym panose="020B0604020202020204" typeface="Arial"/>
              </a:rPr>
              <a:t>FLORIDA INTERNATIONAL UNIVERSITY</a:t>
            </a:r>
            <a:endParaRPr b="0" cap="none" i="0" strike="noStrike" sz="1400" u="none">
              <a:solidFill>
                <a:srgbClr val="000000"/>
              </a:solidFill>
              <a:latin panose="020B0604020202020204" typeface="Arial"/>
              <a:ea panose="020B0604020202020204" typeface="Arial"/>
              <a:cs panose="020B0604020202020204" typeface="Arial"/>
              <a:sym panose="020B0604020202020204" typeface="Arial"/>
            </a:endParaRPr>
          </a:p>
        </p:txBody>
      </p:sp>
      <p:pic>
        <p:nvPicPr>
          <p:cNvPr descr="A picture containing drawing  Description automatically generated" id="9" name="Google Shape;9;p2"/>
          <p:cNvPicPr preferRelativeResize="0"/>
          <p:nvPr/>
        </p:nvPicPr>
        <p:blipFill rotWithShape="1">
          <a:blip r:embed="rId3"/>
          <a:srcRect/>
          <a:stretch>
            <a:fillRect/>
          </a:stretch>
        </p:blipFill>
        <p:spPr>
          <a:xfrm>
            <a:off x="994221" y="30229644"/>
            <a:ext cx="2646812" cy="2272806"/>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2_Blank4" type="blank">
  <p:cSld name="BLANK">
    <p:bg>
      <p:bgPr>
        <a:solidFill>
          <a:srgbClr val="F2F2F2"/>
        </a:solidFill>
        <a:effectLst/>
      </p:bgPr>
    </p:bg>
    <p:spTree>
      <p:nvGrpSpPr>
        <p:cNvPr id="10" name="Shape 10"/>
        <p:cNvGrpSpPr/>
        <p:nvPr/>
      </p:nvGrpSpPr>
      <p:grpSpPr>
        <a:xfrm>
          <a:off x="0" y="0"/>
          <a:ext cx="0" cy="0"/>
          <a:chOff x="0" y="0"/>
          <a:chExt cx="0" cy="0"/>
        </a:xfrm>
      </p:grpSpPr>
      <p:pic>
        <p:nvPicPr>
          <p:cNvPr descr="A close up of a sign  Description automatically generated" id="11" name="Google Shape;11;p3"/>
          <p:cNvPicPr preferRelativeResize="0"/>
          <p:nvPr/>
        </p:nvPicPr>
        <p:blipFill rotWithShape="1">
          <a:blip r:embed="rId2"/>
          <a:srcRect/>
          <a:stretch>
            <a:fillRect/>
          </a:stretch>
        </p:blipFill>
        <p:spPr>
          <a:xfrm>
            <a:off x="994221" y="30227619"/>
            <a:ext cx="2651530" cy="2276856"/>
          </a:xfrm>
          <a:prstGeom prst="rect">
            <a:avLst/>
          </a:prstGeom>
          <a:noFill/>
          <a:ln>
            <a:noFill/>
          </a:ln>
        </p:spPr>
      </p:pic>
      <p:sp>
        <p:nvSpPr>
          <p:cNvPr id="12" name="Google Shape;12;p3"/>
          <p:cNvSpPr txBox="1"/>
          <p:nvPr/>
        </p:nvSpPr>
        <p:spPr>
          <a:xfrm>
            <a:off x="28889372" y="31366047"/>
            <a:ext cx="14007606" cy="707886"/>
          </a:xfrm>
          <a:prstGeom prst="rect">
            <a:avLst/>
          </a:prstGeom>
          <a:noFill/>
          <a:ln>
            <a:noFill/>
          </a:ln>
        </p:spPr>
        <p:txBody>
          <a:bodyPr anchor="t" anchorCtr="0" bIns="45700" lIns="91425" numCol="1" rIns="91425" spcFirstLastPara="1" tIns="45700" wrap="square">
            <a:spAutoFit/>
          </a:bodyPr>
          <a:lstStyle/>
          <a:p>
            <a:pPr algn="ctr" indent="0" lvl="0" marL="0" marR="0" rtl="0">
              <a:lnSpc>
                <a:spcPct val="100000"/>
              </a:lnSpc>
              <a:spcBef>
                <a:spcPts val="0"/>
              </a:spcBef>
              <a:spcAft>
                <a:spcPts val="0"/>
              </a:spcAft>
              <a:buClr>
                <a:srgbClr val="000000"/>
              </a:buClr>
              <a:buSzPts val="4000"/>
              <a:buFont panose="020B0604020202020204" typeface="Arial"/>
              <a:buNone/>
            </a:pPr>
            <a:r>
              <a:rPr b="0" cap="none" i="0" lang="en-US" strike="noStrike" sz="4000" u="none">
                <a:solidFill>
                  <a:srgbClr val="AEABAB"/>
                </a:solidFill>
                <a:latin panose="020B0604020202020204" typeface="Arial"/>
                <a:ea panose="020B0604020202020204" typeface="Arial"/>
                <a:cs panose="020B0604020202020204" typeface="Arial"/>
                <a:sym panose="020B0604020202020204" typeface="Arial"/>
              </a:rPr>
              <a:t>FLORIDA INTERNATIONAL UNIVERSITY</a:t>
            </a:r>
            <a:endParaRPr b="0" cap="none" i="0" strike="noStrike" sz="1400" u="none">
              <a:solidFill>
                <a:srgbClr val="000000"/>
              </a:solidFill>
              <a:latin panose="020B0604020202020204" typeface="Arial"/>
              <a:ea panose="020B0604020202020204" typeface="Arial"/>
              <a:cs panose="020B0604020202020204" typeface="Arial"/>
              <a:sym panose="020B0604020202020204" typeface="Arial"/>
            </a:endParaRPr>
          </a:p>
        </p:txBody>
      </p:sp>
      <p:sp>
        <p:nvSpPr>
          <p:cNvPr id="13" name="Google Shape;13;p3"/>
          <p:cNvSpPr/>
          <p:nvPr/>
        </p:nvSpPr>
        <p:spPr>
          <a:xfrm>
            <a:off x="0" y="29233913"/>
            <a:ext cx="43891199" cy="395021"/>
          </a:xfrm>
          <a:prstGeom prst="rect">
            <a:avLst/>
          </a:prstGeom>
          <a:solidFill>
            <a:srgbClr val="081E3F"/>
          </a:solidFill>
          <a:ln>
            <a:noFill/>
          </a:ln>
        </p:spPr>
        <p:txBody>
          <a:bodyPr anchor="ctr" anchorCtr="0" bIns="45700" lIns="91425" numCol="1" rIns="91425" spcFirstLastPara="1" tIns="45700" wrap="square">
            <a:noAutofit/>
          </a:bodyPr>
          <a:lstStyle/>
          <a:p>
            <a:pPr algn="ctr" indent="0" lvl="0" marL="0" marR="0" rtl="0">
              <a:lnSpc>
                <a:spcPct val="100000"/>
              </a:lnSpc>
              <a:spcBef>
                <a:spcPts val="0"/>
              </a:spcBef>
              <a:spcAft>
                <a:spcPts val="0"/>
              </a:spcAft>
              <a:buClr>
                <a:srgbClr val="000000"/>
              </a:buClr>
              <a:buSzPts val="6480"/>
              <a:buFont panose="020B0604020202020204" typeface="Arial"/>
              <a:buNone/>
            </a:pPr>
            <a:endParaRPr b="0" cap="none" i="0" strike="noStrike" sz="6480" u="none">
              <a:solidFill>
                <a:schemeClr val="lt1"/>
              </a:solidFill>
              <a:latin panose="020B0604020202020204" typeface="Arial"/>
              <a:ea panose="020B0604020202020204" typeface="Arial"/>
              <a:cs panose="020B0604020202020204" typeface="Arial"/>
              <a:sym panose="020B0604020202020204" typeface="Aria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Slide">
  <p:cSld name="Title Slide">
    <p:spTree>
      <p:nvGrpSpPr>
        <p:cNvPr id="14" name="Shape 14"/>
        <p:cNvGrpSpPr/>
        <p:nvPr/>
      </p:nvGrpSpPr>
      <p:grpSpPr>
        <a:xfrm>
          <a:off x="0" y="0"/>
          <a:ext cx="0" cy="0"/>
          <a:chOff x="0" y="0"/>
          <a:chExt cx="0" cy="0"/>
        </a:xfrm>
      </p:grpSpPr>
      <p:pic>
        <p:nvPicPr>
          <p:cNvPr descr="A picture containing drawing  Description automatically generated" id="15" name="Google Shape;15;p4"/>
          <p:cNvPicPr preferRelativeResize="0"/>
          <p:nvPr/>
        </p:nvPicPr>
        <p:blipFill rotWithShape="1">
          <a:blip r:embed="rId2"/>
          <a:srcRect/>
          <a:stretch>
            <a:fillRect/>
          </a:stretch>
        </p:blipFill>
        <p:spPr>
          <a:xfrm>
            <a:off x="1196797" y="1016276"/>
            <a:ext cx="3641446" cy="3126894"/>
          </a:xfrm>
          <a:prstGeom prst="rect">
            <a:avLst/>
          </a:prstGeom>
          <a:noFill/>
          <a:ln>
            <a:noFill/>
          </a:ln>
        </p:spPr>
      </p:pic>
      <p:sp>
        <p:nvSpPr>
          <p:cNvPr id="16" name="Google Shape;16;p4"/>
          <p:cNvSpPr txBox="1"/>
          <p:nvPr/>
        </p:nvSpPr>
        <p:spPr>
          <a:xfrm>
            <a:off x="28889372" y="31366047"/>
            <a:ext cx="14007606" cy="707886"/>
          </a:xfrm>
          <a:prstGeom prst="rect">
            <a:avLst/>
          </a:prstGeom>
          <a:noFill/>
          <a:ln>
            <a:noFill/>
          </a:ln>
        </p:spPr>
        <p:txBody>
          <a:bodyPr anchor="t" anchorCtr="0" bIns="45700" lIns="91425" numCol="1" rIns="91425" spcFirstLastPara="1" tIns="45700" wrap="square">
            <a:spAutoFit/>
          </a:bodyPr>
          <a:lstStyle/>
          <a:p>
            <a:pPr algn="ctr" indent="0" lvl="0" marL="0" marR="0" rtl="0">
              <a:lnSpc>
                <a:spcPct val="100000"/>
              </a:lnSpc>
              <a:spcBef>
                <a:spcPts val="0"/>
              </a:spcBef>
              <a:spcAft>
                <a:spcPts val="0"/>
              </a:spcAft>
              <a:buClr>
                <a:srgbClr val="000000"/>
              </a:buClr>
              <a:buSzPts val="4000"/>
              <a:buFont panose="020B0604020202020204" typeface="Arial"/>
              <a:buNone/>
            </a:pPr>
            <a:r>
              <a:rPr b="0" cap="none" i="0" lang="en-US" strike="noStrike" sz="4000" u="none">
                <a:solidFill>
                  <a:srgbClr val="AEABAB"/>
                </a:solidFill>
                <a:latin panose="020B0604020202020204" typeface="Arial"/>
                <a:ea panose="020B0604020202020204" typeface="Arial"/>
                <a:cs panose="020B0604020202020204" typeface="Arial"/>
                <a:sym panose="020B0604020202020204" typeface="Arial"/>
              </a:rPr>
              <a:t>FLORIDA INTERNATIONAL UNIVERSITY</a:t>
            </a:r>
            <a:endParaRPr b="0" cap="none" i="0" strike="noStrike" sz="1400" u="none">
              <a:solidFill>
                <a:srgbClr val="000000"/>
              </a:solidFill>
              <a:latin panose="020B0604020202020204" typeface="Arial"/>
              <a:ea panose="020B0604020202020204" typeface="Arial"/>
              <a:cs panose="020B0604020202020204" typeface="Arial"/>
              <a:sym panose="020B0604020202020204" typeface="Aria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1_Blank4">
  <p:cSld name="1_Blank4">
    <p:bg>
      <p:bgPr>
        <a:solidFill>
          <a:srgbClr val="F2F2F2"/>
        </a:solidFill>
        <a:effectLst/>
      </p:bgPr>
    </p:bg>
    <p:spTree>
      <p:nvGrpSpPr>
        <p:cNvPr id="17" name="Shape 17"/>
        <p:cNvGrpSpPr/>
        <p:nvPr/>
      </p:nvGrpSpPr>
      <p:grpSpPr>
        <a:xfrm>
          <a:off x="0" y="0"/>
          <a:ext cx="0" cy="0"/>
          <a:chOff x="0" y="0"/>
          <a:chExt cx="0" cy="0"/>
        </a:xfrm>
      </p:grpSpPr>
      <p:pic>
        <p:nvPicPr>
          <p:cNvPr descr="A close up of a sign  Description automatically generated" id="18" name="Google Shape;18;p5"/>
          <p:cNvPicPr preferRelativeResize="0"/>
          <p:nvPr/>
        </p:nvPicPr>
        <p:blipFill rotWithShape="1">
          <a:blip r:embed="rId2"/>
          <a:srcRect/>
          <a:stretch>
            <a:fillRect/>
          </a:stretch>
        </p:blipFill>
        <p:spPr>
          <a:xfrm>
            <a:off x="1097308" y="1089188"/>
            <a:ext cx="3641448" cy="3126894"/>
          </a:xfrm>
          <a:prstGeom prst="rect">
            <a:avLst/>
          </a:prstGeom>
          <a:noFill/>
          <a:ln>
            <a:noFill/>
          </a:ln>
        </p:spPr>
      </p:pic>
      <p:sp>
        <p:nvSpPr>
          <p:cNvPr id="19" name="Google Shape;19;p5"/>
          <p:cNvSpPr txBox="1"/>
          <p:nvPr/>
        </p:nvSpPr>
        <p:spPr>
          <a:xfrm>
            <a:off x="28889372" y="31366047"/>
            <a:ext cx="14007606" cy="707886"/>
          </a:xfrm>
          <a:prstGeom prst="rect">
            <a:avLst/>
          </a:prstGeom>
          <a:noFill/>
          <a:ln>
            <a:noFill/>
          </a:ln>
        </p:spPr>
        <p:txBody>
          <a:bodyPr anchor="t" anchorCtr="0" bIns="45700" lIns="91425" numCol="1" rIns="91425" spcFirstLastPara="1" tIns="45700" wrap="square">
            <a:spAutoFit/>
          </a:bodyPr>
          <a:lstStyle/>
          <a:p>
            <a:pPr algn="ctr" indent="0" lvl="0" marL="0" marR="0" rtl="0">
              <a:lnSpc>
                <a:spcPct val="100000"/>
              </a:lnSpc>
              <a:spcBef>
                <a:spcPts val="0"/>
              </a:spcBef>
              <a:spcAft>
                <a:spcPts val="0"/>
              </a:spcAft>
              <a:buClr>
                <a:srgbClr val="000000"/>
              </a:buClr>
              <a:buSzPts val="4000"/>
              <a:buFont panose="020B0604020202020204" typeface="Arial"/>
              <a:buNone/>
            </a:pPr>
            <a:r>
              <a:rPr b="0" cap="none" i="0" lang="en-US" strike="noStrike" sz="4000" u="none">
                <a:solidFill>
                  <a:srgbClr val="AEABAB"/>
                </a:solidFill>
                <a:latin panose="020B0604020202020204" typeface="Arial"/>
                <a:ea panose="020B0604020202020204" typeface="Arial"/>
                <a:cs panose="020B0604020202020204" typeface="Arial"/>
                <a:sym panose="020B0604020202020204" typeface="Arial"/>
              </a:rPr>
              <a:t>FLORIDA INTERNATIONAL UNIVERSITY</a:t>
            </a:r>
            <a:endParaRPr b="0" cap="none" i="0" strike="noStrike" sz="1400" u="none">
              <a:solidFill>
                <a:srgbClr val="000000"/>
              </a:solidFill>
              <a:latin panose="020B0604020202020204" typeface="Arial"/>
              <a:ea panose="020B0604020202020204" typeface="Arial"/>
              <a:cs panose="020B0604020202020204" typeface="Arial"/>
              <a:sym panose="020B0604020202020204" typeface="Arial"/>
            </a:endParaRPr>
          </a:p>
        </p:txBody>
      </p:sp>
    </p:spTree>
  </p:cSld>
  <p:clrMapOvr>
    <a:masterClrMapping/>
  </p:clrMapOvr>
</p:sldLayout>
</file>

<file path=ppt/slideMasters/_rels/slideMaster1.xml.rels><?xml version="1.0" encoding="UTF-8" standalone="yes"?><Relationships xmlns="http://schemas.openxmlformats.org/package/2006/relationships"><Relationship Id="rId6" Target="../slideLayouts/slideLayout4.xml" Type="http://schemas.openxmlformats.org/officeDocument/2006/relationships/slideLayout"/><Relationship Id="rId5" Target="../slideLayouts/slideLayout3.xml" Type="http://schemas.openxmlformats.org/officeDocument/2006/relationships/slideLayout"/><Relationship Id="rId4" Target="../slideLayouts/slideLayout2.xml" Type="http://schemas.openxmlformats.org/officeDocument/2006/relationships/slideLayout"/><Relationship Id="rId3" Target="../slideLayouts/slideLayout1.xml" Type="http://schemas.openxmlformats.org/officeDocument/2006/relationships/slideLayout"/><Relationship Id="rId2" Target="../media/image1.jpeg" Type="http://schemas.openxmlformats.org/officeDocument/2006/relationships/image"/><Relationship Id="rId1" Target="../theme/theme2.xml" Type="http://schemas.openxmlformats.org/officeDocument/2006/relationships/theme"/></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5" name="Shape 5"/>
        <p:cNvGrpSpPr/>
        <p:nvPr/>
      </p:nvGrpSpPr>
      <p:grpSpPr>
        <a:xfrm>
          <a:off x="0" y="0"/>
          <a:ext cx="0" cy="0"/>
          <a:chOff x="0" y="0"/>
          <a:chExt cx="0" cy="0"/>
        </a:xfrm>
      </p:grpSpPr>
    </p:spTree>
  </p:cSld>
  <p:clrMap accent1="accent1" accent2="accent2" accent3="accent3" accent4="accent4" accent5="accent5" accent6="accent6" bg1="lt1" bg2="dk2" folHlink="folHlink" hlink="hlink" tx1="dk1" tx2="lt2"/>
  <p:sldLayoutIdLst>
    <p:sldLayoutId id="2147483648" r:id="rId3"/>
    <p:sldLayoutId id="2147483649" r:id="rId4"/>
    <p:sldLayoutId id="2147483650" r:id="rId5"/>
    <p:sldLayoutId id="2147483651" r:id="rId6"/>
  </p:sldLayoutIdLst>
  <p:hf dt="0" ftr="0" hdr="0" sldNum="0"/>
  <p:txStyles>
    <p:titleStyle>
      <a:defPPr algn="l" lvl="0" marR="0" rtl="0">
        <a:lnSpc>
          <a:spcPct val="100000"/>
        </a:lnSpc>
        <a:spcBef>
          <a:spcPts val="0"/>
        </a:spcBef>
        <a:spcAft>
          <a:spcPts val="0"/>
        </a:spcAft>
      </a:defPPr>
      <a:lvl1pPr algn="l" lvl="0" marR="0" rtl="0">
        <a:lnSpc>
          <a:spcPct val="100000"/>
        </a:lnSpc>
        <a:spcBef>
          <a:spcPts val="0"/>
        </a:spcBef>
        <a:spcAft>
          <a:spcPts val="0"/>
        </a:spcAft>
        <a:buClr>
          <a:srgbClr val="000000"/>
        </a:buClr>
        <a:buFont panose="020B0604020202020204" typeface="Arial"/>
        <a:defRPr b="0" cap="none" i="0" strike="noStrike" sz="1400" u="none">
          <a:solidFill>
            <a:srgbClr val="000000"/>
          </a:solidFill>
          <a:latin panose="020B0604020202020204" typeface="Arial"/>
          <a:ea panose="020B0604020202020204" typeface="Arial"/>
          <a:cs panose="020B0604020202020204" typeface="Arial"/>
          <a:sym panose="020B0604020202020204" typeface="Arial"/>
        </a:defRPr>
      </a:lvl1pPr>
      <a:lvl2pPr algn="l" lvl="1" marR="0" rtl="0">
        <a:lnSpc>
          <a:spcPct val="100000"/>
        </a:lnSpc>
        <a:spcBef>
          <a:spcPts val="0"/>
        </a:spcBef>
        <a:spcAft>
          <a:spcPts val="0"/>
        </a:spcAft>
        <a:buClr>
          <a:srgbClr val="000000"/>
        </a:buClr>
        <a:buFont panose="020B0604020202020204" typeface="Arial"/>
        <a:defRPr b="0" cap="none" i="0" strike="noStrike" sz="1400" u="none">
          <a:solidFill>
            <a:srgbClr val="000000"/>
          </a:solidFill>
          <a:latin panose="020B0604020202020204" typeface="Arial"/>
          <a:ea panose="020B0604020202020204" typeface="Arial"/>
          <a:cs panose="020B0604020202020204" typeface="Arial"/>
          <a:sym panose="020B0604020202020204" typeface="Arial"/>
        </a:defRPr>
      </a:lvl2pPr>
      <a:lvl3pPr algn="l" lvl="2" marR="0" rtl="0">
        <a:lnSpc>
          <a:spcPct val="100000"/>
        </a:lnSpc>
        <a:spcBef>
          <a:spcPts val="0"/>
        </a:spcBef>
        <a:spcAft>
          <a:spcPts val="0"/>
        </a:spcAft>
        <a:buClr>
          <a:srgbClr val="000000"/>
        </a:buClr>
        <a:buFont panose="020B0604020202020204" typeface="Arial"/>
        <a:defRPr b="0" cap="none" i="0" strike="noStrike" sz="1400" u="none">
          <a:solidFill>
            <a:srgbClr val="000000"/>
          </a:solidFill>
          <a:latin panose="020B0604020202020204" typeface="Arial"/>
          <a:ea panose="020B0604020202020204" typeface="Arial"/>
          <a:cs panose="020B0604020202020204" typeface="Arial"/>
          <a:sym panose="020B0604020202020204" typeface="Arial"/>
        </a:defRPr>
      </a:lvl3pPr>
      <a:lvl4pPr algn="l" lvl="3" marR="0" rtl="0">
        <a:lnSpc>
          <a:spcPct val="100000"/>
        </a:lnSpc>
        <a:spcBef>
          <a:spcPts val="0"/>
        </a:spcBef>
        <a:spcAft>
          <a:spcPts val="0"/>
        </a:spcAft>
        <a:buClr>
          <a:srgbClr val="000000"/>
        </a:buClr>
        <a:buFont panose="020B0604020202020204" typeface="Arial"/>
        <a:defRPr b="0" cap="none" i="0" strike="noStrike" sz="1400" u="none">
          <a:solidFill>
            <a:srgbClr val="000000"/>
          </a:solidFill>
          <a:latin panose="020B0604020202020204" typeface="Arial"/>
          <a:ea panose="020B0604020202020204" typeface="Arial"/>
          <a:cs panose="020B0604020202020204" typeface="Arial"/>
          <a:sym panose="020B0604020202020204" typeface="Arial"/>
        </a:defRPr>
      </a:lvl4pPr>
      <a:lvl5pPr algn="l" lvl="4" marR="0" rtl="0">
        <a:lnSpc>
          <a:spcPct val="100000"/>
        </a:lnSpc>
        <a:spcBef>
          <a:spcPts val="0"/>
        </a:spcBef>
        <a:spcAft>
          <a:spcPts val="0"/>
        </a:spcAft>
        <a:buClr>
          <a:srgbClr val="000000"/>
        </a:buClr>
        <a:buFont panose="020B0604020202020204" typeface="Arial"/>
        <a:defRPr b="0" cap="none" i="0" strike="noStrike" sz="1400" u="none">
          <a:solidFill>
            <a:srgbClr val="000000"/>
          </a:solidFill>
          <a:latin panose="020B0604020202020204" typeface="Arial"/>
          <a:ea panose="020B0604020202020204" typeface="Arial"/>
          <a:cs panose="020B0604020202020204" typeface="Arial"/>
          <a:sym panose="020B0604020202020204" typeface="Arial"/>
        </a:defRPr>
      </a:lvl5pPr>
      <a:lvl6pPr algn="l" lvl="5" marR="0" rtl="0">
        <a:lnSpc>
          <a:spcPct val="100000"/>
        </a:lnSpc>
        <a:spcBef>
          <a:spcPts val="0"/>
        </a:spcBef>
        <a:spcAft>
          <a:spcPts val="0"/>
        </a:spcAft>
        <a:buClr>
          <a:srgbClr val="000000"/>
        </a:buClr>
        <a:buFont panose="020B0604020202020204" typeface="Arial"/>
        <a:defRPr b="0" cap="none" i="0" strike="noStrike" sz="1400" u="none">
          <a:solidFill>
            <a:srgbClr val="000000"/>
          </a:solidFill>
          <a:latin panose="020B0604020202020204" typeface="Arial"/>
          <a:ea panose="020B0604020202020204" typeface="Arial"/>
          <a:cs panose="020B0604020202020204" typeface="Arial"/>
          <a:sym panose="020B0604020202020204" typeface="Arial"/>
        </a:defRPr>
      </a:lvl6pPr>
      <a:lvl7pPr algn="l" lvl="6" marR="0" rtl="0">
        <a:lnSpc>
          <a:spcPct val="100000"/>
        </a:lnSpc>
        <a:spcBef>
          <a:spcPts val="0"/>
        </a:spcBef>
        <a:spcAft>
          <a:spcPts val="0"/>
        </a:spcAft>
        <a:buClr>
          <a:srgbClr val="000000"/>
        </a:buClr>
        <a:buFont panose="020B0604020202020204" typeface="Arial"/>
        <a:defRPr b="0" cap="none" i="0" strike="noStrike" sz="1400" u="none">
          <a:solidFill>
            <a:srgbClr val="000000"/>
          </a:solidFill>
          <a:latin panose="020B0604020202020204" typeface="Arial"/>
          <a:ea panose="020B0604020202020204" typeface="Arial"/>
          <a:cs panose="020B0604020202020204" typeface="Arial"/>
          <a:sym panose="020B0604020202020204" typeface="Arial"/>
        </a:defRPr>
      </a:lvl7pPr>
      <a:lvl8pPr algn="l" lvl="7" marR="0" rtl="0">
        <a:lnSpc>
          <a:spcPct val="100000"/>
        </a:lnSpc>
        <a:spcBef>
          <a:spcPts val="0"/>
        </a:spcBef>
        <a:spcAft>
          <a:spcPts val="0"/>
        </a:spcAft>
        <a:buClr>
          <a:srgbClr val="000000"/>
        </a:buClr>
        <a:buFont panose="020B0604020202020204" typeface="Arial"/>
        <a:defRPr b="0" cap="none" i="0" strike="noStrike" sz="1400" u="none">
          <a:solidFill>
            <a:srgbClr val="000000"/>
          </a:solidFill>
          <a:latin panose="020B0604020202020204" typeface="Arial"/>
          <a:ea panose="020B0604020202020204" typeface="Arial"/>
          <a:cs panose="020B0604020202020204" typeface="Arial"/>
          <a:sym panose="020B0604020202020204" typeface="Arial"/>
        </a:defRPr>
      </a:lvl8pPr>
      <a:lvl9pPr algn="l" lvl="8" marR="0" rtl="0">
        <a:lnSpc>
          <a:spcPct val="100000"/>
        </a:lnSpc>
        <a:spcBef>
          <a:spcPts val="0"/>
        </a:spcBef>
        <a:spcAft>
          <a:spcPts val="0"/>
        </a:spcAft>
        <a:buClr>
          <a:srgbClr val="000000"/>
        </a:buClr>
        <a:buFont panose="020B0604020202020204" typeface="Arial"/>
        <a:defRPr b="0" cap="none" i="0" strike="noStrike" sz="1400" u="none">
          <a:solidFill>
            <a:srgbClr val="000000"/>
          </a:solidFill>
          <a:latin panose="020B0604020202020204" typeface="Arial"/>
          <a:ea panose="020B0604020202020204" typeface="Arial"/>
          <a:cs panose="020B0604020202020204" typeface="Arial"/>
          <a:sym panose="020B0604020202020204" typeface="Arial"/>
        </a:defRPr>
      </a:lvl9pPr>
    </p:titleStyle>
    <p:bodyStyle>
      <a:defPPr algn="l" lvl="0" marR="0" rtl="0">
        <a:lnSpc>
          <a:spcPct val="100000"/>
        </a:lnSpc>
        <a:spcBef>
          <a:spcPts val="0"/>
        </a:spcBef>
        <a:spcAft>
          <a:spcPts val="0"/>
        </a:spcAft>
      </a:defPPr>
      <a:lvl1pPr algn="l" lvl="0" marR="0" rtl="0">
        <a:lnSpc>
          <a:spcPct val="100000"/>
        </a:lnSpc>
        <a:spcBef>
          <a:spcPts val="0"/>
        </a:spcBef>
        <a:spcAft>
          <a:spcPts val="0"/>
        </a:spcAft>
        <a:buClr>
          <a:srgbClr val="000000"/>
        </a:buClr>
        <a:buFont panose="020B0604020202020204" typeface="Arial"/>
        <a:defRPr b="0" cap="none" i="0" strike="noStrike" sz="1400" u="none">
          <a:solidFill>
            <a:srgbClr val="000000"/>
          </a:solidFill>
          <a:latin panose="020B0604020202020204" typeface="Arial"/>
          <a:ea panose="020B0604020202020204" typeface="Arial"/>
          <a:cs panose="020B0604020202020204" typeface="Arial"/>
          <a:sym panose="020B0604020202020204" typeface="Arial"/>
        </a:defRPr>
      </a:lvl1pPr>
      <a:lvl2pPr algn="l" lvl="1" marR="0" rtl="0">
        <a:lnSpc>
          <a:spcPct val="100000"/>
        </a:lnSpc>
        <a:spcBef>
          <a:spcPts val="0"/>
        </a:spcBef>
        <a:spcAft>
          <a:spcPts val="0"/>
        </a:spcAft>
        <a:buClr>
          <a:srgbClr val="000000"/>
        </a:buClr>
        <a:buFont panose="020B0604020202020204" typeface="Arial"/>
        <a:defRPr b="0" cap="none" i="0" strike="noStrike" sz="1400" u="none">
          <a:solidFill>
            <a:srgbClr val="000000"/>
          </a:solidFill>
          <a:latin panose="020B0604020202020204" typeface="Arial"/>
          <a:ea panose="020B0604020202020204" typeface="Arial"/>
          <a:cs panose="020B0604020202020204" typeface="Arial"/>
          <a:sym panose="020B0604020202020204" typeface="Arial"/>
        </a:defRPr>
      </a:lvl2pPr>
      <a:lvl3pPr algn="l" lvl="2" marR="0" rtl="0">
        <a:lnSpc>
          <a:spcPct val="100000"/>
        </a:lnSpc>
        <a:spcBef>
          <a:spcPts val="0"/>
        </a:spcBef>
        <a:spcAft>
          <a:spcPts val="0"/>
        </a:spcAft>
        <a:buClr>
          <a:srgbClr val="000000"/>
        </a:buClr>
        <a:buFont panose="020B0604020202020204" typeface="Arial"/>
        <a:defRPr b="0" cap="none" i="0" strike="noStrike" sz="1400" u="none">
          <a:solidFill>
            <a:srgbClr val="000000"/>
          </a:solidFill>
          <a:latin panose="020B0604020202020204" typeface="Arial"/>
          <a:ea panose="020B0604020202020204" typeface="Arial"/>
          <a:cs panose="020B0604020202020204" typeface="Arial"/>
          <a:sym panose="020B0604020202020204" typeface="Arial"/>
        </a:defRPr>
      </a:lvl3pPr>
      <a:lvl4pPr algn="l" lvl="3" marR="0" rtl="0">
        <a:lnSpc>
          <a:spcPct val="100000"/>
        </a:lnSpc>
        <a:spcBef>
          <a:spcPts val="0"/>
        </a:spcBef>
        <a:spcAft>
          <a:spcPts val="0"/>
        </a:spcAft>
        <a:buClr>
          <a:srgbClr val="000000"/>
        </a:buClr>
        <a:buFont panose="020B0604020202020204" typeface="Arial"/>
        <a:defRPr b="0" cap="none" i="0" strike="noStrike" sz="1400" u="none">
          <a:solidFill>
            <a:srgbClr val="000000"/>
          </a:solidFill>
          <a:latin panose="020B0604020202020204" typeface="Arial"/>
          <a:ea panose="020B0604020202020204" typeface="Arial"/>
          <a:cs panose="020B0604020202020204" typeface="Arial"/>
          <a:sym panose="020B0604020202020204" typeface="Arial"/>
        </a:defRPr>
      </a:lvl4pPr>
      <a:lvl5pPr algn="l" lvl="4" marR="0" rtl="0">
        <a:lnSpc>
          <a:spcPct val="100000"/>
        </a:lnSpc>
        <a:spcBef>
          <a:spcPts val="0"/>
        </a:spcBef>
        <a:spcAft>
          <a:spcPts val="0"/>
        </a:spcAft>
        <a:buClr>
          <a:srgbClr val="000000"/>
        </a:buClr>
        <a:buFont panose="020B0604020202020204" typeface="Arial"/>
        <a:defRPr b="0" cap="none" i="0" strike="noStrike" sz="1400" u="none">
          <a:solidFill>
            <a:srgbClr val="000000"/>
          </a:solidFill>
          <a:latin panose="020B0604020202020204" typeface="Arial"/>
          <a:ea panose="020B0604020202020204" typeface="Arial"/>
          <a:cs panose="020B0604020202020204" typeface="Arial"/>
          <a:sym panose="020B0604020202020204" typeface="Arial"/>
        </a:defRPr>
      </a:lvl5pPr>
      <a:lvl6pPr algn="l" lvl="5" marR="0" rtl="0">
        <a:lnSpc>
          <a:spcPct val="100000"/>
        </a:lnSpc>
        <a:spcBef>
          <a:spcPts val="0"/>
        </a:spcBef>
        <a:spcAft>
          <a:spcPts val="0"/>
        </a:spcAft>
        <a:buClr>
          <a:srgbClr val="000000"/>
        </a:buClr>
        <a:buFont panose="020B0604020202020204" typeface="Arial"/>
        <a:defRPr b="0" cap="none" i="0" strike="noStrike" sz="1400" u="none">
          <a:solidFill>
            <a:srgbClr val="000000"/>
          </a:solidFill>
          <a:latin panose="020B0604020202020204" typeface="Arial"/>
          <a:ea panose="020B0604020202020204" typeface="Arial"/>
          <a:cs panose="020B0604020202020204" typeface="Arial"/>
          <a:sym panose="020B0604020202020204" typeface="Arial"/>
        </a:defRPr>
      </a:lvl6pPr>
      <a:lvl7pPr algn="l" lvl="6" marR="0" rtl="0">
        <a:lnSpc>
          <a:spcPct val="100000"/>
        </a:lnSpc>
        <a:spcBef>
          <a:spcPts val="0"/>
        </a:spcBef>
        <a:spcAft>
          <a:spcPts val="0"/>
        </a:spcAft>
        <a:buClr>
          <a:srgbClr val="000000"/>
        </a:buClr>
        <a:buFont panose="020B0604020202020204" typeface="Arial"/>
        <a:defRPr b="0" cap="none" i="0" strike="noStrike" sz="1400" u="none">
          <a:solidFill>
            <a:srgbClr val="000000"/>
          </a:solidFill>
          <a:latin panose="020B0604020202020204" typeface="Arial"/>
          <a:ea panose="020B0604020202020204" typeface="Arial"/>
          <a:cs panose="020B0604020202020204" typeface="Arial"/>
          <a:sym panose="020B0604020202020204" typeface="Arial"/>
        </a:defRPr>
      </a:lvl7pPr>
      <a:lvl8pPr algn="l" lvl="7" marR="0" rtl="0">
        <a:lnSpc>
          <a:spcPct val="100000"/>
        </a:lnSpc>
        <a:spcBef>
          <a:spcPts val="0"/>
        </a:spcBef>
        <a:spcAft>
          <a:spcPts val="0"/>
        </a:spcAft>
        <a:buClr>
          <a:srgbClr val="000000"/>
        </a:buClr>
        <a:buFont panose="020B0604020202020204" typeface="Arial"/>
        <a:defRPr b="0" cap="none" i="0" strike="noStrike" sz="1400" u="none">
          <a:solidFill>
            <a:srgbClr val="000000"/>
          </a:solidFill>
          <a:latin panose="020B0604020202020204" typeface="Arial"/>
          <a:ea panose="020B0604020202020204" typeface="Arial"/>
          <a:cs panose="020B0604020202020204" typeface="Arial"/>
          <a:sym panose="020B0604020202020204" typeface="Arial"/>
        </a:defRPr>
      </a:lvl8pPr>
      <a:lvl9pPr algn="l" lvl="8" marR="0" rtl="0">
        <a:lnSpc>
          <a:spcPct val="100000"/>
        </a:lnSpc>
        <a:spcBef>
          <a:spcPts val="0"/>
        </a:spcBef>
        <a:spcAft>
          <a:spcPts val="0"/>
        </a:spcAft>
        <a:buClr>
          <a:srgbClr val="000000"/>
        </a:buClr>
        <a:buFont panose="020B0604020202020204" typeface="Arial"/>
        <a:defRPr b="0" cap="none" i="0" strike="noStrike" sz="1400" u="none">
          <a:solidFill>
            <a:srgbClr val="000000"/>
          </a:solidFill>
          <a:latin panose="020B0604020202020204" typeface="Arial"/>
          <a:ea panose="020B0604020202020204" typeface="Arial"/>
          <a:cs panose="020B0604020202020204" typeface="Arial"/>
          <a:sym panose="020B0604020202020204" typeface="Arial"/>
        </a:defRPr>
      </a:lvl9pPr>
    </p:bodyStyle>
    <p:otherStyle>
      <a:defPPr algn="l" lvl="0" marR="0" rtl="0">
        <a:lnSpc>
          <a:spcPct val="100000"/>
        </a:lnSpc>
        <a:spcBef>
          <a:spcPts val="0"/>
        </a:spcBef>
        <a:spcAft>
          <a:spcPts val="0"/>
        </a:spcAft>
      </a:defPPr>
      <a:lvl1pPr algn="l" lvl="0" marR="0" rtl="0">
        <a:lnSpc>
          <a:spcPct val="100000"/>
        </a:lnSpc>
        <a:spcBef>
          <a:spcPts val="0"/>
        </a:spcBef>
        <a:spcAft>
          <a:spcPts val="0"/>
        </a:spcAft>
        <a:buClr>
          <a:srgbClr val="000000"/>
        </a:buClr>
        <a:buFont panose="020B0604020202020204" typeface="Arial"/>
        <a:defRPr b="0" cap="none" i="0" strike="noStrike" sz="1400" u="none">
          <a:solidFill>
            <a:srgbClr val="000000"/>
          </a:solidFill>
          <a:latin panose="020B0604020202020204" typeface="Arial"/>
          <a:ea panose="020B0604020202020204" typeface="Arial"/>
          <a:cs panose="020B0604020202020204" typeface="Arial"/>
          <a:sym panose="020B0604020202020204" typeface="Arial"/>
        </a:defRPr>
      </a:lvl1pPr>
      <a:lvl2pPr algn="l" lvl="1" marR="0" rtl="0">
        <a:lnSpc>
          <a:spcPct val="100000"/>
        </a:lnSpc>
        <a:spcBef>
          <a:spcPts val="0"/>
        </a:spcBef>
        <a:spcAft>
          <a:spcPts val="0"/>
        </a:spcAft>
        <a:buClr>
          <a:srgbClr val="000000"/>
        </a:buClr>
        <a:buFont panose="020B0604020202020204" typeface="Arial"/>
        <a:defRPr b="0" cap="none" i="0" strike="noStrike" sz="1400" u="none">
          <a:solidFill>
            <a:srgbClr val="000000"/>
          </a:solidFill>
          <a:latin panose="020B0604020202020204" typeface="Arial"/>
          <a:ea panose="020B0604020202020204" typeface="Arial"/>
          <a:cs panose="020B0604020202020204" typeface="Arial"/>
          <a:sym panose="020B0604020202020204" typeface="Arial"/>
        </a:defRPr>
      </a:lvl2pPr>
      <a:lvl3pPr algn="l" lvl="2" marR="0" rtl="0">
        <a:lnSpc>
          <a:spcPct val="100000"/>
        </a:lnSpc>
        <a:spcBef>
          <a:spcPts val="0"/>
        </a:spcBef>
        <a:spcAft>
          <a:spcPts val="0"/>
        </a:spcAft>
        <a:buClr>
          <a:srgbClr val="000000"/>
        </a:buClr>
        <a:buFont panose="020B0604020202020204" typeface="Arial"/>
        <a:defRPr b="0" cap="none" i="0" strike="noStrike" sz="1400" u="none">
          <a:solidFill>
            <a:srgbClr val="000000"/>
          </a:solidFill>
          <a:latin panose="020B0604020202020204" typeface="Arial"/>
          <a:ea panose="020B0604020202020204" typeface="Arial"/>
          <a:cs panose="020B0604020202020204" typeface="Arial"/>
          <a:sym panose="020B0604020202020204" typeface="Arial"/>
        </a:defRPr>
      </a:lvl3pPr>
      <a:lvl4pPr algn="l" lvl="3" marR="0" rtl="0">
        <a:lnSpc>
          <a:spcPct val="100000"/>
        </a:lnSpc>
        <a:spcBef>
          <a:spcPts val="0"/>
        </a:spcBef>
        <a:spcAft>
          <a:spcPts val="0"/>
        </a:spcAft>
        <a:buClr>
          <a:srgbClr val="000000"/>
        </a:buClr>
        <a:buFont panose="020B0604020202020204" typeface="Arial"/>
        <a:defRPr b="0" cap="none" i="0" strike="noStrike" sz="1400" u="none">
          <a:solidFill>
            <a:srgbClr val="000000"/>
          </a:solidFill>
          <a:latin panose="020B0604020202020204" typeface="Arial"/>
          <a:ea panose="020B0604020202020204" typeface="Arial"/>
          <a:cs panose="020B0604020202020204" typeface="Arial"/>
          <a:sym panose="020B0604020202020204" typeface="Arial"/>
        </a:defRPr>
      </a:lvl4pPr>
      <a:lvl5pPr algn="l" lvl="4" marR="0" rtl="0">
        <a:lnSpc>
          <a:spcPct val="100000"/>
        </a:lnSpc>
        <a:spcBef>
          <a:spcPts val="0"/>
        </a:spcBef>
        <a:spcAft>
          <a:spcPts val="0"/>
        </a:spcAft>
        <a:buClr>
          <a:srgbClr val="000000"/>
        </a:buClr>
        <a:buFont panose="020B0604020202020204" typeface="Arial"/>
        <a:defRPr b="0" cap="none" i="0" strike="noStrike" sz="1400" u="none">
          <a:solidFill>
            <a:srgbClr val="000000"/>
          </a:solidFill>
          <a:latin panose="020B0604020202020204" typeface="Arial"/>
          <a:ea panose="020B0604020202020204" typeface="Arial"/>
          <a:cs panose="020B0604020202020204" typeface="Arial"/>
          <a:sym panose="020B0604020202020204" typeface="Arial"/>
        </a:defRPr>
      </a:lvl5pPr>
      <a:lvl6pPr algn="l" lvl="5" marR="0" rtl="0">
        <a:lnSpc>
          <a:spcPct val="100000"/>
        </a:lnSpc>
        <a:spcBef>
          <a:spcPts val="0"/>
        </a:spcBef>
        <a:spcAft>
          <a:spcPts val="0"/>
        </a:spcAft>
        <a:buClr>
          <a:srgbClr val="000000"/>
        </a:buClr>
        <a:buFont panose="020B0604020202020204" typeface="Arial"/>
        <a:defRPr b="0" cap="none" i="0" strike="noStrike" sz="1400" u="none">
          <a:solidFill>
            <a:srgbClr val="000000"/>
          </a:solidFill>
          <a:latin panose="020B0604020202020204" typeface="Arial"/>
          <a:ea panose="020B0604020202020204" typeface="Arial"/>
          <a:cs panose="020B0604020202020204" typeface="Arial"/>
          <a:sym panose="020B0604020202020204" typeface="Arial"/>
        </a:defRPr>
      </a:lvl6pPr>
      <a:lvl7pPr algn="l" lvl="6" marR="0" rtl="0">
        <a:lnSpc>
          <a:spcPct val="100000"/>
        </a:lnSpc>
        <a:spcBef>
          <a:spcPts val="0"/>
        </a:spcBef>
        <a:spcAft>
          <a:spcPts val="0"/>
        </a:spcAft>
        <a:buClr>
          <a:srgbClr val="000000"/>
        </a:buClr>
        <a:buFont panose="020B0604020202020204" typeface="Arial"/>
        <a:defRPr b="0" cap="none" i="0" strike="noStrike" sz="1400" u="none">
          <a:solidFill>
            <a:srgbClr val="000000"/>
          </a:solidFill>
          <a:latin panose="020B0604020202020204" typeface="Arial"/>
          <a:ea panose="020B0604020202020204" typeface="Arial"/>
          <a:cs panose="020B0604020202020204" typeface="Arial"/>
          <a:sym panose="020B0604020202020204" typeface="Arial"/>
        </a:defRPr>
      </a:lvl7pPr>
      <a:lvl8pPr algn="l" lvl="7" marR="0" rtl="0">
        <a:lnSpc>
          <a:spcPct val="100000"/>
        </a:lnSpc>
        <a:spcBef>
          <a:spcPts val="0"/>
        </a:spcBef>
        <a:spcAft>
          <a:spcPts val="0"/>
        </a:spcAft>
        <a:buClr>
          <a:srgbClr val="000000"/>
        </a:buClr>
        <a:buFont panose="020B0604020202020204" typeface="Arial"/>
        <a:defRPr b="0" cap="none" i="0" strike="noStrike" sz="1400" u="none">
          <a:solidFill>
            <a:srgbClr val="000000"/>
          </a:solidFill>
          <a:latin panose="020B0604020202020204" typeface="Arial"/>
          <a:ea panose="020B0604020202020204" typeface="Arial"/>
          <a:cs panose="020B0604020202020204" typeface="Arial"/>
          <a:sym panose="020B0604020202020204" typeface="Arial"/>
        </a:defRPr>
      </a:lvl8pPr>
      <a:lvl9pPr algn="l" lvl="8" marR="0" rtl="0">
        <a:lnSpc>
          <a:spcPct val="100000"/>
        </a:lnSpc>
        <a:spcBef>
          <a:spcPts val="0"/>
        </a:spcBef>
        <a:spcAft>
          <a:spcPts val="0"/>
        </a:spcAft>
        <a:buClr>
          <a:srgbClr val="000000"/>
        </a:buClr>
        <a:buFont panose="020B0604020202020204" typeface="Arial"/>
        <a:defRPr b="0" cap="none" i="0" strike="noStrike" sz="1400" u="none">
          <a:solidFill>
            <a:srgbClr val="000000"/>
          </a:solidFill>
          <a:latin panose="020B0604020202020204" typeface="Arial"/>
          <a:ea panose="020B0604020202020204" typeface="Arial"/>
          <a:cs panose="020B0604020202020204" typeface="Arial"/>
          <a:sym panose="020B0604020202020204" typeface="Arial"/>
        </a:defRPr>
      </a:lvl9pPr>
    </p:otherStyle>
  </p:txStyles>
</p:sldMaster>
</file>

<file path=ppt/slides/_rels/slide1.xml.rels><?xml version="1.0" encoding="UTF-8" standalone="yes"?><Relationships xmlns="http://schemas.openxmlformats.org/package/2006/relationships"><Relationship Id="rId18" Target="../media/image19.png" Type="http://schemas.openxmlformats.org/officeDocument/2006/relationships/image"/><Relationship Id="rId17" Target="../media/image18.png" Type="http://schemas.openxmlformats.org/officeDocument/2006/relationships/image"/><Relationship Id="rId16" Target="../media/image17.png" Type="http://schemas.openxmlformats.org/officeDocument/2006/relationships/image"/><Relationship Id="rId15" Target="../media/image16.png" Type="http://schemas.openxmlformats.org/officeDocument/2006/relationships/image"/><Relationship Id="rId14" Target="../media/image15.png" Type="http://schemas.openxmlformats.org/officeDocument/2006/relationships/image"/><Relationship Id="rId13" Target="../media/image14.png" Type="http://schemas.openxmlformats.org/officeDocument/2006/relationships/image"/><Relationship Id="rId12" Target="../media/image13.png" Type="http://schemas.openxmlformats.org/officeDocument/2006/relationships/image"/><Relationship Id="rId11" Target="../media/image12.png" Type="http://schemas.openxmlformats.org/officeDocument/2006/relationships/image"/><Relationship Id="rId9" Target="../media/image10.png" Type="http://schemas.openxmlformats.org/officeDocument/2006/relationships/image"/><Relationship Id="rId10" Target="../media/image11.png" Type="http://schemas.openxmlformats.org/officeDocument/2006/relationships/image"/><Relationship Id="rId8" Target="../media/image9.png" Type="http://schemas.openxmlformats.org/officeDocument/2006/relationships/image"/><Relationship Id="rId7" Target="../media/image8.png" Type="http://schemas.openxmlformats.org/officeDocument/2006/relationships/image"/><Relationship Id="rId6" Target="../media/image7.png" Type="http://schemas.openxmlformats.org/officeDocument/2006/relationships/image"/><Relationship Id="rId5" Target="../media/image6.png" Type="http://schemas.openxmlformats.org/officeDocument/2006/relationships/image"/><Relationship Id="rId4" Target="../media/image5.png" Type="http://schemas.openxmlformats.org/officeDocument/2006/relationships/image"/><Relationship Id="rId3" Target="../media/image4.jpeg" Type="http://schemas.openxmlformats.org/officeDocument/2006/relationships/image"/><Relationship Id="rId2" Target="../notesSlides/notesSlide1.xml" Type="http://schemas.openxmlformats.org/officeDocument/2006/relationships/notesSlide"/><Relationship Id="rId1" Target="../slideLayouts/slideLayout1.xml" Type="http://schemas.openxmlformats.org/officeDocument/2006/relationships/slideLayout"/></Relationships>
</file>

<file path=ppt/slides/_rels/slide2.xml.rels><?xml version="1.0" encoding="UTF-8" standalone="yes"?><Relationships xmlns="http://schemas.openxmlformats.org/package/2006/relationships"><Relationship Id="rId1" Target="../slideLayouts/slideLayout2.xml" Type="http://schemas.openxmlformats.org/officeDocument/2006/relationships/slideLayout"/></Relationships>
</file>

<file path=ppt/slides/_rels/slide3.xml.rels><?xml version="1.0" encoding="UTF-8" standalone="yes"?><Relationships xmlns="http://schemas.openxmlformats.org/package/2006/relationships"><Relationship Id="rId1" Target="../slideLayouts/slideLayout2.xml" Type="http://schemas.openxmlformats.org/officeDocument/2006/relationships/slideLayout"/></Relationships>
</file>

<file path=ppt/slides/slide1.xml><?xml version="1.0" encoding="utf-8"?>
<p:sld xmlns:a="http://schemas.openxmlformats.org/drawingml/2006/main" xmlns:r="http://schemas.openxmlformats.org/officeDocument/2006/relationships" xmlns:p="http://schemas.openxmlformats.org/presentationml/2006/main">
  <p:cSld>
    <p:bg>
      <p:bgPr>
        <a:blipFill>
          <a:blip r:embed="rId3"/>
          <a:stretch>
            <a:fillRect/>
          </a:stretch>
        </a:blipFill>
        <a:effectLst/>
      </p:bgPr>
    </p:bg>
    <p:spTree>
      <p:nvGrpSpPr>
        <p:cNvPr id="23" name="Shape 23"/>
        <p:cNvGrpSpPr/>
        <p:nvPr/>
      </p:nvGrpSpPr>
      <p:grpSpPr>
        <a:xfrm>
          <a:off x="0" y="0"/>
          <a:ext cx="0" cy="0"/>
          <a:chOff x="0" y="0"/>
          <a:chExt cx="0" cy="0"/>
        </a:xfrm>
      </p:grpSpPr>
      <p:sp>
        <p:nvSpPr>
          <p:cNvPr id="24" name="Google Shape;24;p6"/>
          <p:cNvSpPr txBox="1"/>
          <p:nvPr/>
        </p:nvSpPr>
        <p:spPr>
          <a:xfrm>
            <a:off x="9475425" y="1147355"/>
            <a:ext cx="24688800" cy="1770000"/>
          </a:xfrm>
          <a:prstGeom prst="rect">
            <a:avLst/>
          </a:prstGeom>
          <a:noFill/>
          <a:ln>
            <a:noFill/>
          </a:ln>
        </p:spPr>
        <p:txBody>
          <a:bodyPr anchor="t" anchorCtr="0" bIns="45700" lIns="91425" numCol="1" rIns="91425" spcFirstLastPara="1" tIns="45700" wrap="square">
            <a:spAutoFit/>
          </a:bodyPr>
          <a:lstStyle/>
          <a:p>
            <a:pPr algn="ctr" indent="0" lvl="0" marL="0" marR="0" rtl="0">
              <a:lnSpc>
                <a:spcPct val="100000"/>
              </a:lnSpc>
              <a:spcBef>
                <a:spcPts val="0"/>
              </a:spcBef>
              <a:spcAft>
                <a:spcPts val="0"/>
              </a:spcAft>
              <a:buClr>
                <a:srgbClr val="000000"/>
              </a:buClr>
              <a:buSzPts val="5500"/>
              <a:buFont panose="020B0604020202020204" typeface="Arial"/>
              <a:buNone/>
            </a:pPr>
            <a:r>
              <a:rPr b="1" cap="none" i="0" lang="en-US" strike="noStrike" sz="5500" u="none">
                <a:solidFill>
                  <a:schemeClr val="lt1"/>
                </a:solidFill>
                <a:latin panose="020B0604020202020204" typeface="Arial"/>
                <a:ea panose="020B0604020202020204" typeface="Arial"/>
                <a:cs panose="020B0604020202020204" typeface="Arial"/>
                <a:sym panose="020B0604020202020204" typeface="Arial"/>
              </a:rPr>
              <a:t>Knight Foundation School of Computing and Information Sciences</a:t>
            </a:r>
            <a:endParaRPr b="0" cap="none" i="0" strike="noStrike" sz="100" u="none">
              <a:solidFill>
                <a:srgbClr val="000000"/>
              </a:solidFill>
              <a:latin panose="020B0604020202020204" typeface="Arial"/>
              <a:ea panose="020B0604020202020204" typeface="Arial"/>
              <a:cs panose="020B0604020202020204" typeface="Arial"/>
              <a:sym panose="020B0604020202020204" typeface="Arial"/>
            </a:endParaRPr>
          </a:p>
          <a:p>
            <a:pPr algn="ctr" indent="0" lvl="0" marL="0" marR="0" rtl="0">
              <a:lnSpc>
                <a:spcPct val="100000"/>
              </a:lnSpc>
              <a:spcBef>
                <a:spcPts val="0"/>
              </a:spcBef>
              <a:spcAft>
                <a:spcPts val="0"/>
              </a:spcAft>
              <a:buClr>
                <a:srgbClr val="000000"/>
              </a:buClr>
              <a:buSzPts val="5400"/>
              <a:buFont panose="020B0604020202020204" typeface="Arial"/>
              <a:buNone/>
            </a:pPr>
            <a:r>
              <a:rPr b="0" cap="none" i="1" lang="en-US" strike="noStrike" sz="5400" u="none">
                <a:solidFill>
                  <a:schemeClr val="lt1"/>
                </a:solidFill>
                <a:latin panose="020B0604020202020204" typeface="Arial"/>
                <a:ea panose="020B0604020202020204" typeface="Arial"/>
                <a:cs panose="020B0604020202020204" typeface="Arial"/>
                <a:sym panose="020B0604020202020204" typeface="Arial"/>
              </a:rPr>
              <a:t>Summer 2021 </a:t>
            </a:r>
            <a:r>
              <a:rPr i="1" lang="en-US" sz="5400">
                <a:solidFill>
                  <a:schemeClr val="lt1"/>
                </a:solidFill>
              </a:rPr>
              <a:t>Senior Project</a:t>
            </a:r>
            <a:endParaRPr b="0" cap="none" i="0" strike="noStrike" sz="1400" u="none">
              <a:solidFill>
                <a:srgbClr val="000000"/>
              </a:solidFill>
              <a:latin panose="020B0604020202020204" typeface="Arial"/>
              <a:ea panose="020B0604020202020204" typeface="Arial"/>
              <a:cs panose="020B0604020202020204" typeface="Arial"/>
              <a:sym panose="020B0604020202020204" typeface="Arial"/>
            </a:endParaRPr>
          </a:p>
        </p:txBody>
      </p:sp>
      <p:sp>
        <p:nvSpPr>
          <p:cNvPr id="25" name="Google Shape;25;p6"/>
          <p:cNvSpPr txBox="1"/>
          <p:nvPr/>
        </p:nvSpPr>
        <p:spPr>
          <a:xfrm>
            <a:off x="4343400" y="2706137"/>
            <a:ext cx="35204401" cy="3230100"/>
          </a:xfrm>
          <a:prstGeom prst="rect">
            <a:avLst/>
          </a:prstGeom>
          <a:noFill/>
          <a:ln>
            <a:noFill/>
          </a:ln>
        </p:spPr>
        <p:txBody>
          <a:bodyPr anchor="t" anchorCtr="0" bIns="36975" lIns="73975" numCol="1" rIns="73975" spcFirstLastPara="1" tIns="36975" wrap="square">
            <a:spAutoFit/>
          </a:bodyPr>
          <a:lstStyle/>
          <a:p>
            <a:pPr algn="ctr" indent="0" lvl="0" marL="0" marR="0" rtl="0">
              <a:lnSpc>
                <a:spcPct val="100000"/>
              </a:lnSpc>
              <a:spcBef>
                <a:spcPts val="0"/>
              </a:spcBef>
              <a:spcAft>
                <a:spcPts val="0"/>
              </a:spcAft>
              <a:buClr>
                <a:srgbClr val="00FFFF"/>
              </a:buClr>
              <a:buSzPts val="10000"/>
              <a:buFont panose="020B0604020202020204" typeface="Arial"/>
              <a:buNone/>
            </a:pPr>
            <a:r>
              <a:rPr b="1" cap="none" i="0" lang="en-US" strike="noStrike" sz="10000" u="none">
                <a:solidFill>
                  <a:srgbClr val="00FFFF"/>
                </a:solidFill>
                <a:latin panose="020B0604020202020204" typeface="Arial"/>
                <a:ea panose="020B0604020202020204" typeface="Arial"/>
                <a:cs panose="020B0604020202020204" typeface="Arial"/>
                <a:sym panose="020B0604020202020204" typeface="Arial"/>
              </a:rPr>
              <a:t>Keeping Moms &amp; Infants Healthy</a:t>
            </a:r>
            <a:endParaRPr b="0" cap="none" i="0" strike="noStrike" sz="1400" u="none">
              <a:solidFill>
                <a:srgbClr val="000000"/>
              </a:solidFill>
              <a:latin panose="020B0604020202020204" typeface="Arial"/>
              <a:ea panose="020B0604020202020204" typeface="Arial"/>
              <a:cs panose="020B0604020202020204" typeface="Arial"/>
              <a:sym panose="020B0604020202020204" typeface="Arial"/>
            </a:endParaRPr>
          </a:p>
          <a:p>
            <a:pPr algn="ctr" indent="0" lvl="0" marL="0" marR="0" rtl="0">
              <a:lnSpc>
                <a:spcPct val="100000"/>
              </a:lnSpc>
              <a:spcBef>
                <a:spcPts val="0"/>
              </a:spcBef>
              <a:spcAft>
                <a:spcPts val="0"/>
              </a:spcAft>
              <a:buClr>
                <a:schemeClr val="lt1"/>
              </a:buClr>
              <a:buSzPts val="3500"/>
              <a:buFont panose="020B0604020202020204" typeface="Arial"/>
              <a:buNone/>
            </a:pPr>
            <a:r>
              <a:rPr b="1" cap="none" i="0" lang="en-US" strike="noStrike" sz="3500" u="none">
                <a:solidFill>
                  <a:schemeClr val="lt1"/>
                </a:solidFill>
                <a:latin panose="020B0604020202020204" typeface="Arial"/>
                <a:ea panose="020B0604020202020204" typeface="Arial"/>
                <a:cs panose="020B0604020202020204" typeface="Arial"/>
                <a:sym panose="020B0604020202020204" typeface="Arial"/>
              </a:rPr>
              <a:t>Student</a:t>
            </a:r>
            <a:r>
              <a:rPr b="1" lang="en-US" sz="3500">
                <a:solidFill>
                  <a:schemeClr val="lt1"/>
                </a:solidFill>
              </a:rPr>
              <a:t>: David Ricardo, Florida International University</a:t>
            </a:r>
            <a:endParaRPr b="0" cap="none" i="0" strike="noStrike" sz="1400" u="none">
              <a:solidFill>
                <a:srgbClr val="000000"/>
              </a:solidFill>
              <a:latin panose="020B0604020202020204" typeface="Arial"/>
              <a:ea panose="020B0604020202020204" typeface="Arial"/>
              <a:cs panose="020B0604020202020204" typeface="Arial"/>
              <a:sym panose="020B0604020202020204" typeface="Arial"/>
            </a:endParaRPr>
          </a:p>
          <a:p>
            <a:pPr algn="ctr" indent="0" lvl="0" marL="0" marR="0" rtl="0">
              <a:lnSpc>
                <a:spcPct val="100000"/>
              </a:lnSpc>
              <a:spcBef>
                <a:spcPts val="0"/>
              </a:spcBef>
              <a:spcAft>
                <a:spcPts val="0"/>
              </a:spcAft>
              <a:buClr>
                <a:schemeClr val="lt1"/>
              </a:buClr>
              <a:buSzPts val="3500"/>
              <a:buFont panose="020B0604020202020204" typeface="Arial"/>
              <a:buNone/>
            </a:pPr>
            <a:r>
              <a:rPr b="1" cap="none" i="0" lang="en-US" strike="noStrike" sz="3500" u="none">
                <a:solidFill>
                  <a:schemeClr val="lt1"/>
                </a:solidFill>
                <a:latin panose="020B0604020202020204" typeface="Arial"/>
                <a:ea panose="020B0604020202020204" typeface="Arial"/>
                <a:cs panose="020B0604020202020204" typeface="Arial"/>
                <a:sym panose="020B0604020202020204" typeface="Arial"/>
              </a:rPr>
              <a:t>Mentor:</a:t>
            </a:r>
            <a:r>
              <a:rPr b="1" cap="none" i="1" lang="en-US" strike="noStrike" sz="3500" u="none">
                <a:solidFill>
                  <a:schemeClr val="lt1"/>
                </a:solidFill>
                <a:latin panose="020B0604020202020204" typeface="Arial"/>
                <a:ea panose="020B0604020202020204" typeface="Arial"/>
                <a:cs panose="020B0604020202020204" typeface="Arial"/>
                <a:sym panose="020B0604020202020204" typeface="Arial"/>
              </a:rPr>
              <a:t> </a:t>
            </a:r>
            <a:r>
              <a:rPr b="0" cap="none" i="1" lang="en-US" strike="noStrike" sz="3500" u="none">
                <a:solidFill>
                  <a:schemeClr val="lt1"/>
                </a:solidFill>
                <a:latin panose="020B0604020202020204" typeface="Arial"/>
                <a:ea panose="020B0604020202020204" typeface="Arial"/>
                <a:cs panose="020B0604020202020204" typeface="Arial"/>
                <a:sym panose="020B0604020202020204" typeface="Arial"/>
              </a:rPr>
              <a:t>Jean Hannan</a:t>
            </a:r>
            <a:r>
              <a:rPr b="0" cap="none" i="0" lang="en-US" strike="noStrike" sz="3500" u="none">
                <a:solidFill>
                  <a:schemeClr val="lt1"/>
                </a:solidFill>
                <a:latin panose="020B0604020202020204" typeface="Arial"/>
                <a:ea panose="020B0604020202020204" typeface="Arial"/>
                <a:cs panose="020B0604020202020204" typeface="Arial"/>
                <a:sym panose="020B0604020202020204" typeface="Arial"/>
              </a:rPr>
              <a:t>,</a:t>
            </a:r>
            <a:r>
              <a:rPr b="0" cap="none" i="1" lang="en-US" strike="noStrike" sz="3500" u="none">
                <a:solidFill>
                  <a:schemeClr val="lt1"/>
                </a:solidFill>
                <a:latin panose="020B0604020202020204" typeface="Arial"/>
                <a:ea panose="020B0604020202020204" typeface="Arial"/>
                <a:cs panose="020B0604020202020204" typeface="Arial"/>
                <a:sym panose="020B0604020202020204" typeface="Arial"/>
              </a:rPr>
              <a:t> Product Owner, Eduardo Morales, Product Owner Aide</a:t>
            </a:r>
            <a:endParaRPr b="0" cap="none" i="0" strike="noStrike" sz="1400" u="none">
              <a:solidFill>
                <a:srgbClr val="000000"/>
              </a:solidFill>
              <a:latin panose="020B0604020202020204" typeface="Arial"/>
              <a:ea panose="020B0604020202020204" typeface="Arial"/>
              <a:cs panose="020B0604020202020204" typeface="Arial"/>
              <a:sym panose="020B0604020202020204" typeface="Arial"/>
            </a:endParaRPr>
          </a:p>
          <a:p>
            <a:pPr algn="ctr" indent="0" lvl="0" marL="0" marR="0" rtl="0">
              <a:lnSpc>
                <a:spcPct val="100000"/>
              </a:lnSpc>
              <a:spcBef>
                <a:spcPts val="0"/>
              </a:spcBef>
              <a:spcAft>
                <a:spcPts val="0"/>
              </a:spcAft>
              <a:buClr>
                <a:schemeClr val="lt1"/>
              </a:buClr>
              <a:buSzPts val="3500"/>
              <a:buFont panose="020B0604020202020204" typeface="Arial"/>
              <a:buNone/>
            </a:pPr>
            <a:r>
              <a:rPr b="1" cap="none" i="0" lang="en-US" strike="noStrike" sz="3500" u="none">
                <a:solidFill>
                  <a:schemeClr val="lt1"/>
                </a:solidFill>
                <a:latin panose="020B0604020202020204" typeface="Arial"/>
                <a:ea panose="020B0604020202020204" typeface="Arial"/>
                <a:cs panose="020B0604020202020204" typeface="Arial"/>
                <a:sym panose="020B0604020202020204" typeface="Arial"/>
              </a:rPr>
              <a:t>Instructor/Faculty:</a:t>
            </a:r>
            <a:r>
              <a:rPr b="1" cap="none" i="1" lang="en-US" strike="noStrike" sz="3500" u="none">
                <a:solidFill>
                  <a:schemeClr val="lt1"/>
                </a:solidFill>
                <a:latin panose="020B0604020202020204" typeface="Arial"/>
                <a:ea panose="020B0604020202020204" typeface="Arial"/>
                <a:cs panose="020B0604020202020204" typeface="Arial"/>
                <a:sym panose="020B0604020202020204" typeface="Arial"/>
              </a:rPr>
              <a:t> </a:t>
            </a:r>
            <a:r>
              <a:rPr b="0" cap="none" i="1" lang="en-US" strike="noStrike" sz="3500" u="none">
                <a:solidFill>
                  <a:schemeClr val="lt1"/>
                </a:solidFill>
                <a:latin panose="020B0604020202020204" typeface="Arial"/>
                <a:ea panose="020B0604020202020204" typeface="Arial"/>
                <a:cs panose="020B0604020202020204" typeface="Arial"/>
                <a:sym panose="020B0604020202020204" typeface="Arial"/>
              </a:rPr>
              <a:t>Dr. Masoud Sadjadi</a:t>
            </a:r>
            <a:r>
              <a:rPr b="0" cap="none" i="0" lang="en-US" strike="noStrike" sz="3500" u="none">
                <a:solidFill>
                  <a:schemeClr val="lt1"/>
                </a:solidFill>
                <a:latin panose="020B0604020202020204" typeface="Arial"/>
                <a:ea panose="020B0604020202020204" typeface="Arial"/>
                <a:cs panose="020B0604020202020204" typeface="Arial"/>
                <a:sym panose="020B0604020202020204" typeface="Arial"/>
              </a:rPr>
              <a:t>,</a:t>
            </a:r>
            <a:r>
              <a:rPr b="0" cap="none" i="1" lang="en-US" strike="noStrike" sz="3500" u="none">
                <a:solidFill>
                  <a:schemeClr val="lt1"/>
                </a:solidFill>
                <a:latin panose="020B0604020202020204" typeface="Arial"/>
                <a:ea panose="020B0604020202020204" typeface="Arial"/>
                <a:cs panose="020B0604020202020204" typeface="Arial"/>
                <a:sym panose="020B0604020202020204" typeface="Arial"/>
              </a:rPr>
              <a:t> </a:t>
            </a:r>
            <a:r>
              <a:rPr b="0" cap="none" i="0" lang="en-US" strike="noStrike" sz="3500" u="none">
                <a:solidFill>
                  <a:schemeClr val="lt1"/>
                </a:solidFill>
                <a:latin panose="020B0604020202020204" typeface="Arial"/>
                <a:ea panose="020B0604020202020204" typeface="Arial"/>
                <a:cs panose="020B0604020202020204" typeface="Arial"/>
                <a:sym panose="020B0604020202020204" typeface="Arial"/>
              </a:rPr>
              <a:t>Florida International University</a:t>
            </a:r>
            <a:endParaRPr b="0" cap="none" i="0" strike="noStrike" sz="1400" u="none">
              <a:solidFill>
                <a:srgbClr val="000000"/>
              </a:solidFill>
              <a:latin panose="020B0604020202020204" typeface="Arial"/>
              <a:ea panose="020B0604020202020204" typeface="Arial"/>
              <a:cs panose="020B0604020202020204" typeface="Arial"/>
              <a:sym panose="020B0604020202020204" typeface="Arial"/>
            </a:endParaRPr>
          </a:p>
        </p:txBody>
      </p:sp>
      <p:sp>
        <p:nvSpPr>
          <p:cNvPr id="26" name="Google Shape;26;p6"/>
          <p:cNvSpPr txBox="1"/>
          <p:nvPr/>
        </p:nvSpPr>
        <p:spPr>
          <a:xfrm>
            <a:off x="7732054" y="31318197"/>
            <a:ext cx="21444300" cy="812165"/>
          </a:xfrm>
          <a:prstGeom prst="rect">
            <a:avLst/>
          </a:prstGeom>
          <a:noFill/>
          <a:ln>
            <a:noFill/>
          </a:ln>
        </p:spPr>
        <p:txBody>
          <a:bodyPr anchor="t" anchorCtr="0" bIns="36975" lIns="73975" numCol="1" rIns="73975" spcFirstLastPara="1" tIns="36975" wrap="square">
            <a:spAutoFit/>
          </a:bodyPr>
          <a:lstStyle/>
          <a:p>
            <a:pPr algn="l" indent="0" lvl="0" marL="0" marR="0" rtl="0">
              <a:lnSpc>
                <a:spcPct val="100000"/>
              </a:lnSpc>
              <a:spcBef>
                <a:spcPts val="0"/>
              </a:spcBef>
              <a:spcAft>
                <a:spcPts val="0"/>
              </a:spcAft>
              <a:buClr>
                <a:srgbClr val="3333CC"/>
              </a:buClr>
              <a:buSzPts val="2400"/>
              <a:buFont panose="020B0604020202020204" typeface="Arial"/>
              <a:buNone/>
            </a:pPr>
            <a:r>
              <a:rPr b="0" cap="none" i="0" lang="en-US" strike="noStrike" sz="2400" u="none">
                <a:solidFill>
                  <a:schemeClr val="lt2"/>
                </a:solidFill>
                <a:latin panose="020B0604020202020204" typeface="Arial"/>
                <a:ea panose="020B0604020202020204" typeface="Arial"/>
                <a:cs panose="020B0604020202020204" typeface="Arial"/>
                <a:sym panose="020B0604020202020204" typeface="Arial"/>
              </a:rPr>
              <a:t>The material presented in this poster is based upon the work supported by Jean Hannan and Eduardo Morales. I thank Jean Hannan and Eduardo Morales for their assistance and mentorship that I received throughout the senior design project.</a:t>
            </a:r>
            <a:endParaRPr b="0" cap="none" i="0" strike="noStrike" sz="1400" u="none">
              <a:solidFill>
                <a:srgbClr val="000000"/>
              </a:solidFill>
              <a:latin panose="020B0604020202020204" typeface="Arial"/>
              <a:ea panose="020B0604020202020204" typeface="Arial"/>
              <a:cs panose="020B0604020202020204" typeface="Arial"/>
              <a:sym panose="020B0604020202020204" typeface="Arial"/>
            </a:endParaRPr>
          </a:p>
        </p:txBody>
      </p:sp>
      <p:sp>
        <p:nvSpPr>
          <p:cNvPr id="27" name="Google Shape;27;p6"/>
          <p:cNvSpPr txBox="1"/>
          <p:nvPr/>
        </p:nvSpPr>
        <p:spPr>
          <a:xfrm>
            <a:off x="7732054" y="30770278"/>
            <a:ext cx="4578237" cy="547919"/>
          </a:xfrm>
          <a:prstGeom prst="rect">
            <a:avLst/>
          </a:prstGeom>
          <a:noFill/>
          <a:ln>
            <a:noFill/>
          </a:ln>
        </p:spPr>
        <p:txBody>
          <a:bodyPr anchor="t" anchorCtr="0" bIns="36975" lIns="73975" numCol="1" rIns="73975" spcFirstLastPara="1" tIns="36975" wrap="square">
            <a:spAutoFit/>
          </a:bodyPr>
          <a:lstStyle/>
          <a:p>
            <a:pPr algn="ctr" indent="0" lvl="0" marL="0" marR="0" rtl="0">
              <a:lnSpc>
                <a:spcPct val="100000"/>
              </a:lnSpc>
              <a:spcBef>
                <a:spcPts val="0"/>
              </a:spcBef>
              <a:spcAft>
                <a:spcPts val="0"/>
              </a:spcAft>
              <a:buClr>
                <a:srgbClr val="000000"/>
              </a:buClr>
              <a:buSzPts val="3075"/>
              <a:buFont panose="020B0604020202020204" typeface="Arial"/>
              <a:buNone/>
            </a:pPr>
            <a:r>
              <a:rPr b="1" cap="none" i="0" lang="en-US" strike="noStrike" sz="3075" u="none">
                <a:solidFill>
                  <a:srgbClr val="00FFFF"/>
                </a:solidFill>
                <a:latin panose="020B0604020202020204" typeface="Arial"/>
                <a:ea panose="020B0604020202020204" typeface="Arial"/>
                <a:cs panose="020B0604020202020204" typeface="Arial"/>
                <a:sym panose="020B0604020202020204" typeface="Arial"/>
              </a:rPr>
              <a:t>ACKNOWLEDGEMENT</a:t>
            </a:r>
            <a:endParaRPr b="0" cap="none" i="0" strike="noStrike" sz="1400" u="none">
              <a:solidFill>
                <a:srgbClr val="000000"/>
              </a:solidFill>
              <a:latin panose="020B0604020202020204" typeface="Arial"/>
              <a:ea panose="020B0604020202020204" typeface="Arial"/>
              <a:cs panose="020B0604020202020204" typeface="Arial"/>
              <a:sym panose="020B0604020202020204" typeface="Arial"/>
            </a:endParaRPr>
          </a:p>
        </p:txBody>
      </p:sp>
      <p:sp>
        <p:nvSpPr>
          <p:cNvPr id="28" name="Google Shape;28;p6"/>
          <p:cNvSpPr txBox="1"/>
          <p:nvPr/>
        </p:nvSpPr>
        <p:spPr>
          <a:xfrm>
            <a:off x="5891647" y="6920483"/>
            <a:ext cx="4114800" cy="549300"/>
          </a:xfrm>
          <a:prstGeom prst="rect">
            <a:avLst/>
          </a:prstGeom>
          <a:noFill/>
          <a:ln>
            <a:noFill/>
          </a:ln>
        </p:spPr>
        <p:txBody>
          <a:bodyPr anchor="t" anchorCtr="0" bIns="36975" lIns="73975" numCol="1" rIns="73975" spcFirstLastPara="1" tIns="36975" wrap="square">
            <a:spAutoFit/>
          </a:bodyPr>
          <a:lstStyle/>
          <a:p>
            <a:pPr algn="ctr" indent="0" lvl="0" marL="0" marR="0" rtl="0">
              <a:lnSpc>
                <a:spcPct val="100000"/>
              </a:lnSpc>
              <a:spcBef>
                <a:spcPts val="0"/>
              </a:spcBef>
              <a:spcAft>
                <a:spcPts val="0"/>
              </a:spcAft>
              <a:buClr>
                <a:srgbClr val="000000"/>
              </a:buClr>
              <a:buSzPts val="3075"/>
              <a:buFont panose="020B0604020202020204" typeface="Arial"/>
              <a:buNone/>
            </a:pPr>
            <a:r>
              <a:rPr b="1" cap="none" i="0" lang="en-US" strike="noStrike" sz="3075" u="none">
                <a:solidFill>
                  <a:schemeClr val="lt2"/>
                </a:solidFill>
                <a:latin panose="020B0604020202020204" typeface="Arial"/>
                <a:ea panose="020B0604020202020204" typeface="Arial"/>
                <a:cs panose="020B0604020202020204" typeface="Arial"/>
                <a:sym panose="020B0604020202020204" typeface="Arial"/>
              </a:rPr>
              <a:t>PROBLEM</a:t>
            </a:r>
            <a:endParaRPr b="0" cap="none" i="0" strike="noStrike" sz="1400" u="none">
              <a:solidFill>
                <a:srgbClr val="000000"/>
              </a:solidFill>
              <a:latin panose="020B0604020202020204" typeface="Arial"/>
              <a:ea panose="020B0604020202020204" typeface="Arial"/>
              <a:cs panose="020B0604020202020204" typeface="Arial"/>
              <a:sym panose="020B0604020202020204" typeface="Arial"/>
            </a:endParaRPr>
          </a:p>
        </p:txBody>
      </p:sp>
      <p:sp>
        <p:nvSpPr>
          <p:cNvPr id="29" name="Google Shape;29;p6"/>
          <p:cNvSpPr txBox="1"/>
          <p:nvPr/>
        </p:nvSpPr>
        <p:spPr>
          <a:xfrm>
            <a:off x="19762428" y="6912545"/>
            <a:ext cx="4114800" cy="547687"/>
          </a:xfrm>
          <a:prstGeom prst="rect">
            <a:avLst/>
          </a:prstGeom>
          <a:noFill/>
          <a:ln>
            <a:noFill/>
          </a:ln>
        </p:spPr>
        <p:txBody>
          <a:bodyPr anchor="t" anchorCtr="0" bIns="36975" lIns="73975" numCol="1" rIns="73975" spcFirstLastPara="1" tIns="36975" wrap="square">
            <a:spAutoFit/>
          </a:bodyPr>
          <a:lstStyle/>
          <a:p>
            <a:pPr algn="ctr" indent="0" lvl="0" marL="0" marR="0" rtl="0">
              <a:lnSpc>
                <a:spcPct val="100000"/>
              </a:lnSpc>
              <a:spcBef>
                <a:spcPts val="0"/>
              </a:spcBef>
              <a:spcAft>
                <a:spcPts val="0"/>
              </a:spcAft>
              <a:buClr>
                <a:srgbClr val="000000"/>
              </a:buClr>
              <a:buSzPts val="3075"/>
              <a:buFont panose="020B0604020202020204" typeface="Arial"/>
              <a:buNone/>
            </a:pPr>
            <a:r>
              <a:rPr b="1" cap="none" i="0" lang="en-US" strike="noStrike" sz="3075" u="none">
                <a:solidFill>
                  <a:schemeClr val="lt2"/>
                </a:solidFill>
                <a:latin panose="020B0604020202020204" typeface="Arial"/>
                <a:ea panose="020B0604020202020204" typeface="Arial"/>
                <a:cs panose="020B0604020202020204" typeface="Arial"/>
                <a:sym panose="020B0604020202020204" typeface="Arial"/>
              </a:rPr>
              <a:t>CURRENT SYSTEM</a:t>
            </a:r>
            <a:endParaRPr b="0" cap="none" i="0" strike="noStrike" sz="1400" u="none">
              <a:solidFill>
                <a:srgbClr val="000000"/>
              </a:solidFill>
              <a:latin panose="020B0604020202020204" typeface="Arial"/>
              <a:ea panose="020B0604020202020204" typeface="Arial"/>
              <a:cs panose="020B0604020202020204" typeface="Arial"/>
              <a:sym panose="020B0604020202020204" typeface="Arial"/>
            </a:endParaRPr>
          </a:p>
        </p:txBody>
      </p:sp>
      <p:sp>
        <p:nvSpPr>
          <p:cNvPr id="30" name="Google Shape;30;p6"/>
          <p:cNvSpPr txBox="1"/>
          <p:nvPr/>
        </p:nvSpPr>
        <p:spPr>
          <a:xfrm>
            <a:off x="33666547" y="6959881"/>
            <a:ext cx="4114800" cy="549275"/>
          </a:xfrm>
          <a:prstGeom prst="rect">
            <a:avLst/>
          </a:prstGeom>
          <a:noFill/>
          <a:ln>
            <a:noFill/>
          </a:ln>
        </p:spPr>
        <p:txBody>
          <a:bodyPr anchor="t" anchorCtr="0" bIns="36975" lIns="73975" numCol="1" rIns="73975" spcFirstLastPara="1" tIns="36975" wrap="square">
            <a:spAutoFit/>
          </a:bodyPr>
          <a:lstStyle/>
          <a:p>
            <a:pPr algn="ctr" indent="0" lvl="0" marL="0" marR="0" rtl="0">
              <a:lnSpc>
                <a:spcPct val="100000"/>
              </a:lnSpc>
              <a:spcBef>
                <a:spcPts val="0"/>
              </a:spcBef>
              <a:spcAft>
                <a:spcPts val="0"/>
              </a:spcAft>
              <a:buClr>
                <a:srgbClr val="000000"/>
              </a:buClr>
              <a:buSzPts val="3075"/>
              <a:buFont panose="020B0604020202020204" typeface="Arial"/>
              <a:buNone/>
            </a:pPr>
            <a:r>
              <a:rPr b="1" cap="none" i="0" lang="en-US" strike="noStrike" sz="3075" u="none">
                <a:solidFill>
                  <a:schemeClr val="lt2"/>
                </a:solidFill>
                <a:latin panose="020B0604020202020204" typeface="Arial"/>
                <a:ea panose="020B0604020202020204" typeface="Arial"/>
                <a:cs panose="020B0604020202020204" typeface="Arial"/>
                <a:sym panose="020B0604020202020204" typeface="Arial"/>
              </a:rPr>
              <a:t>REQUIREMENTS</a:t>
            </a:r>
            <a:endParaRPr b="0" cap="none" i="0" strike="noStrike" sz="1400" u="none">
              <a:solidFill>
                <a:srgbClr val="000000"/>
              </a:solidFill>
              <a:latin panose="020B0604020202020204" typeface="Arial"/>
              <a:ea panose="020B0604020202020204" typeface="Arial"/>
              <a:cs panose="020B0604020202020204" typeface="Arial"/>
              <a:sym panose="020B0604020202020204" typeface="Arial"/>
            </a:endParaRPr>
          </a:p>
        </p:txBody>
      </p:sp>
      <p:sp>
        <p:nvSpPr>
          <p:cNvPr id="31" name="Google Shape;31;p6"/>
          <p:cNvSpPr txBox="1"/>
          <p:nvPr/>
        </p:nvSpPr>
        <p:spPr>
          <a:xfrm>
            <a:off x="5891647" y="14303945"/>
            <a:ext cx="4114800" cy="547687"/>
          </a:xfrm>
          <a:prstGeom prst="rect">
            <a:avLst/>
          </a:prstGeom>
          <a:noFill/>
          <a:ln>
            <a:noFill/>
          </a:ln>
        </p:spPr>
        <p:txBody>
          <a:bodyPr anchor="t" anchorCtr="0" bIns="36975" lIns="73975" numCol="1" rIns="73975" spcFirstLastPara="1" tIns="36975" wrap="square">
            <a:spAutoFit/>
          </a:bodyPr>
          <a:lstStyle/>
          <a:p>
            <a:pPr algn="ctr" indent="0" lvl="0" marL="0" marR="0" rtl="0">
              <a:lnSpc>
                <a:spcPct val="100000"/>
              </a:lnSpc>
              <a:spcBef>
                <a:spcPts val="0"/>
              </a:spcBef>
              <a:spcAft>
                <a:spcPts val="0"/>
              </a:spcAft>
              <a:buClr>
                <a:srgbClr val="000000"/>
              </a:buClr>
              <a:buSzPts val="3075"/>
              <a:buFont panose="020B0604020202020204" typeface="Arial"/>
              <a:buNone/>
            </a:pPr>
            <a:r>
              <a:rPr b="1" cap="none" i="0" lang="en-US" strike="noStrike" sz="3075" u="none">
                <a:solidFill>
                  <a:schemeClr val="lt2"/>
                </a:solidFill>
                <a:latin panose="020B0604020202020204" typeface="Arial"/>
                <a:ea panose="020B0604020202020204" typeface="Arial"/>
                <a:cs panose="020B0604020202020204" typeface="Arial"/>
                <a:sym panose="020B0604020202020204" typeface="Arial"/>
              </a:rPr>
              <a:t>SYSTEM DESIGN</a:t>
            </a:r>
            <a:endParaRPr b="0" cap="none" i="0" strike="noStrike" sz="1400" u="none">
              <a:solidFill>
                <a:srgbClr val="000000"/>
              </a:solidFill>
              <a:latin panose="020B0604020202020204" typeface="Arial"/>
              <a:ea panose="020B0604020202020204" typeface="Arial"/>
              <a:cs panose="020B0604020202020204" typeface="Arial"/>
              <a:sym panose="020B0604020202020204" typeface="Arial"/>
            </a:endParaRPr>
          </a:p>
        </p:txBody>
      </p:sp>
      <p:sp>
        <p:nvSpPr>
          <p:cNvPr id="32" name="Google Shape;32;p6"/>
          <p:cNvSpPr txBox="1"/>
          <p:nvPr/>
        </p:nvSpPr>
        <p:spPr>
          <a:xfrm>
            <a:off x="19762428" y="14303945"/>
            <a:ext cx="4114800" cy="547687"/>
          </a:xfrm>
          <a:prstGeom prst="rect">
            <a:avLst/>
          </a:prstGeom>
          <a:noFill/>
          <a:ln>
            <a:noFill/>
          </a:ln>
        </p:spPr>
        <p:txBody>
          <a:bodyPr anchor="t" anchorCtr="0" bIns="36975" lIns="73975" numCol="1" rIns="73975" spcFirstLastPara="1" tIns="36975" wrap="square">
            <a:spAutoFit/>
          </a:bodyPr>
          <a:lstStyle/>
          <a:p>
            <a:pPr algn="ctr" indent="0" lvl="0" marL="0" marR="0" rtl="0">
              <a:lnSpc>
                <a:spcPct val="100000"/>
              </a:lnSpc>
              <a:spcBef>
                <a:spcPts val="0"/>
              </a:spcBef>
              <a:spcAft>
                <a:spcPts val="0"/>
              </a:spcAft>
              <a:buClr>
                <a:srgbClr val="000000"/>
              </a:buClr>
              <a:buSzPts val="3075"/>
              <a:buFont panose="020B0604020202020204" typeface="Arial"/>
              <a:buNone/>
            </a:pPr>
            <a:r>
              <a:rPr b="1" cap="none" i="0" lang="en-US" strike="noStrike" sz="3075" u="none">
                <a:solidFill>
                  <a:schemeClr val="lt2"/>
                </a:solidFill>
                <a:latin panose="020B0604020202020204" typeface="Arial"/>
                <a:ea panose="020B0604020202020204" typeface="Arial"/>
                <a:cs panose="020B0604020202020204" typeface="Arial"/>
                <a:sym panose="020B0604020202020204" typeface="Arial"/>
              </a:rPr>
              <a:t>OBJECT DESIGN</a:t>
            </a:r>
            <a:endParaRPr b="0" cap="none" i="0" strike="noStrike" sz="1400" u="none">
              <a:solidFill>
                <a:srgbClr val="000000"/>
              </a:solidFill>
              <a:latin panose="020B0604020202020204" typeface="Arial"/>
              <a:ea panose="020B0604020202020204" typeface="Arial"/>
              <a:cs panose="020B0604020202020204" typeface="Arial"/>
              <a:sym panose="020B0604020202020204" typeface="Arial"/>
            </a:endParaRPr>
          </a:p>
        </p:txBody>
      </p:sp>
      <p:sp>
        <p:nvSpPr>
          <p:cNvPr id="33" name="Google Shape;33;p6"/>
          <p:cNvSpPr txBox="1"/>
          <p:nvPr/>
        </p:nvSpPr>
        <p:spPr>
          <a:xfrm>
            <a:off x="33666547" y="14343344"/>
            <a:ext cx="4114800" cy="547687"/>
          </a:xfrm>
          <a:prstGeom prst="rect">
            <a:avLst/>
          </a:prstGeom>
          <a:noFill/>
          <a:ln>
            <a:noFill/>
          </a:ln>
        </p:spPr>
        <p:txBody>
          <a:bodyPr anchor="t" anchorCtr="0" bIns="36975" lIns="73975" numCol="1" rIns="73975" spcFirstLastPara="1" tIns="36975" wrap="square">
            <a:spAutoFit/>
          </a:bodyPr>
          <a:lstStyle/>
          <a:p>
            <a:pPr algn="ctr" indent="0" lvl="0" marL="0" marR="0" rtl="0">
              <a:lnSpc>
                <a:spcPct val="100000"/>
              </a:lnSpc>
              <a:spcBef>
                <a:spcPts val="0"/>
              </a:spcBef>
              <a:spcAft>
                <a:spcPts val="0"/>
              </a:spcAft>
              <a:buClr>
                <a:srgbClr val="000000"/>
              </a:buClr>
              <a:buSzPts val="3075"/>
              <a:buFont panose="020B0604020202020204" typeface="Arial"/>
              <a:buNone/>
            </a:pPr>
            <a:r>
              <a:rPr b="1" cap="none" i="0" lang="en-US" strike="noStrike" sz="3075" u="none">
                <a:solidFill>
                  <a:schemeClr val="lt2"/>
                </a:solidFill>
                <a:latin panose="020B0604020202020204" typeface="Arial"/>
                <a:ea panose="020B0604020202020204" typeface="Arial"/>
                <a:cs panose="020B0604020202020204" typeface="Arial"/>
                <a:sym panose="020B0604020202020204" typeface="Arial"/>
              </a:rPr>
              <a:t>IMPLEMENTATION</a:t>
            </a:r>
            <a:endParaRPr b="0" cap="none" i="0" strike="noStrike" sz="1400" u="none">
              <a:solidFill>
                <a:srgbClr val="000000"/>
              </a:solidFill>
              <a:latin panose="020B0604020202020204" typeface="Arial"/>
              <a:ea panose="020B0604020202020204" typeface="Arial"/>
              <a:cs panose="020B0604020202020204" typeface="Arial"/>
              <a:sym panose="020B0604020202020204" typeface="Arial"/>
            </a:endParaRPr>
          </a:p>
        </p:txBody>
      </p:sp>
      <p:sp>
        <p:nvSpPr>
          <p:cNvPr id="34" name="Google Shape;34;p6"/>
          <p:cNvSpPr txBox="1"/>
          <p:nvPr/>
        </p:nvSpPr>
        <p:spPr>
          <a:xfrm>
            <a:off x="5891647" y="23219345"/>
            <a:ext cx="4114800" cy="547687"/>
          </a:xfrm>
          <a:prstGeom prst="rect">
            <a:avLst/>
          </a:prstGeom>
          <a:noFill/>
          <a:ln>
            <a:noFill/>
          </a:ln>
        </p:spPr>
        <p:txBody>
          <a:bodyPr anchor="t" anchorCtr="0" bIns="36975" lIns="73975" numCol="1" rIns="73975" spcFirstLastPara="1" tIns="36975" wrap="square">
            <a:spAutoFit/>
          </a:bodyPr>
          <a:lstStyle/>
          <a:p>
            <a:pPr algn="ctr" indent="0" lvl="0" marL="0" marR="0" rtl="0">
              <a:lnSpc>
                <a:spcPct val="100000"/>
              </a:lnSpc>
              <a:spcBef>
                <a:spcPts val="0"/>
              </a:spcBef>
              <a:spcAft>
                <a:spcPts val="0"/>
              </a:spcAft>
              <a:buClr>
                <a:srgbClr val="000000"/>
              </a:buClr>
              <a:buSzPts val="3075"/>
              <a:buFont panose="020B0604020202020204" typeface="Arial"/>
              <a:buNone/>
            </a:pPr>
            <a:r>
              <a:rPr b="1" cap="none" i="0" lang="en-US" strike="noStrike" sz="3075" u="none">
                <a:solidFill>
                  <a:schemeClr val="lt2"/>
                </a:solidFill>
                <a:latin panose="020B0604020202020204" typeface="Arial"/>
                <a:ea panose="020B0604020202020204" typeface="Arial"/>
                <a:cs panose="020B0604020202020204" typeface="Arial"/>
                <a:sym panose="020B0604020202020204" typeface="Arial"/>
              </a:rPr>
              <a:t>VERIFICATION</a:t>
            </a:r>
            <a:endParaRPr b="0" cap="none" i="0" strike="noStrike" sz="1400" u="none">
              <a:solidFill>
                <a:srgbClr val="000000"/>
              </a:solidFill>
              <a:latin panose="020B0604020202020204" typeface="Arial"/>
              <a:ea panose="020B0604020202020204" typeface="Arial"/>
              <a:cs panose="020B0604020202020204" typeface="Arial"/>
              <a:sym panose="020B0604020202020204" typeface="Arial"/>
            </a:endParaRPr>
          </a:p>
        </p:txBody>
      </p:sp>
      <p:sp>
        <p:nvSpPr>
          <p:cNvPr id="35" name="Google Shape;35;p6"/>
          <p:cNvSpPr txBox="1"/>
          <p:nvPr/>
        </p:nvSpPr>
        <p:spPr>
          <a:xfrm>
            <a:off x="19762428" y="23219345"/>
            <a:ext cx="4114800" cy="547687"/>
          </a:xfrm>
          <a:prstGeom prst="rect">
            <a:avLst/>
          </a:prstGeom>
          <a:noFill/>
          <a:ln>
            <a:noFill/>
          </a:ln>
        </p:spPr>
        <p:txBody>
          <a:bodyPr anchor="t" anchorCtr="0" bIns="36975" lIns="73975" numCol="1" rIns="73975" spcFirstLastPara="1" tIns="36975" wrap="square">
            <a:spAutoFit/>
          </a:bodyPr>
          <a:lstStyle/>
          <a:p>
            <a:pPr algn="ctr" indent="0" lvl="0" marL="0" marR="0" rtl="0">
              <a:lnSpc>
                <a:spcPct val="100000"/>
              </a:lnSpc>
              <a:spcBef>
                <a:spcPts val="0"/>
              </a:spcBef>
              <a:spcAft>
                <a:spcPts val="0"/>
              </a:spcAft>
              <a:buClr>
                <a:srgbClr val="000000"/>
              </a:buClr>
              <a:buSzPts val="3075"/>
              <a:buFont panose="020B0604020202020204" typeface="Arial"/>
              <a:buNone/>
            </a:pPr>
            <a:r>
              <a:rPr b="1" cap="none" i="0" lang="en-US" strike="noStrike" sz="3075" u="none">
                <a:solidFill>
                  <a:schemeClr val="lt2"/>
                </a:solidFill>
                <a:latin panose="020B0604020202020204" typeface="Arial"/>
                <a:ea panose="020B0604020202020204" typeface="Arial"/>
                <a:cs panose="020B0604020202020204" typeface="Arial"/>
                <a:sym panose="020B0604020202020204" typeface="Arial"/>
              </a:rPr>
              <a:t>SUMMARY</a:t>
            </a:r>
            <a:endParaRPr b="0" cap="none" i="0" strike="noStrike" sz="1400" u="none">
              <a:solidFill>
                <a:srgbClr val="000000"/>
              </a:solidFill>
              <a:latin panose="020B0604020202020204" typeface="Arial"/>
              <a:ea panose="020B0604020202020204" typeface="Arial"/>
              <a:cs panose="020B0604020202020204" typeface="Arial"/>
              <a:sym panose="020B0604020202020204" typeface="Arial"/>
            </a:endParaRPr>
          </a:p>
        </p:txBody>
      </p:sp>
      <p:sp>
        <p:nvSpPr>
          <p:cNvPr id="36" name="Google Shape;36;p6"/>
          <p:cNvSpPr txBox="1"/>
          <p:nvPr/>
        </p:nvSpPr>
        <p:spPr>
          <a:xfrm>
            <a:off x="33666547" y="23258744"/>
            <a:ext cx="4114800" cy="548100"/>
          </a:xfrm>
          <a:prstGeom prst="rect">
            <a:avLst/>
          </a:prstGeom>
          <a:noFill/>
          <a:ln>
            <a:noFill/>
          </a:ln>
        </p:spPr>
        <p:txBody>
          <a:bodyPr anchor="t" anchorCtr="0" bIns="36975" lIns="73975" numCol="1" rIns="73975" spcFirstLastPara="1" tIns="36975" wrap="square">
            <a:spAutoFit/>
          </a:bodyPr>
          <a:lstStyle/>
          <a:p>
            <a:pPr algn="l" indent="0" lvl="0" marL="0" marR="0" rtl="0">
              <a:lnSpc>
                <a:spcPct val="100000"/>
              </a:lnSpc>
              <a:spcBef>
                <a:spcPts val="0"/>
              </a:spcBef>
              <a:spcAft>
                <a:spcPts val="0"/>
              </a:spcAft>
              <a:buClr>
                <a:srgbClr val="000000"/>
              </a:buClr>
              <a:buSzPts val="3075"/>
              <a:buFont panose="020B0604020202020204" typeface="Arial"/>
              <a:buNone/>
            </a:pPr>
            <a:r>
              <a:rPr b="1" lang="en-US" sz="3075">
                <a:solidFill>
                  <a:schemeClr val="lt2"/>
                </a:solidFill>
              </a:rPr>
              <a:t>SCREENSHOTS</a:t>
            </a:r>
            <a:endParaRPr b="0" cap="none" i="0" strike="noStrike" sz="1400" u="none">
              <a:solidFill>
                <a:srgbClr val="000000"/>
              </a:solidFill>
              <a:latin panose="020B0604020202020204" typeface="Arial"/>
              <a:ea panose="020B0604020202020204" typeface="Arial"/>
              <a:cs panose="020B0604020202020204" typeface="Arial"/>
              <a:sym panose="020B0604020202020204" typeface="Arial"/>
            </a:endParaRPr>
          </a:p>
        </p:txBody>
      </p:sp>
      <p:pic>
        <p:nvPicPr>
          <p:cNvPr id="37" name="Google Shape;37;p6"/>
          <p:cNvPicPr preferRelativeResize="0"/>
          <p:nvPr/>
        </p:nvPicPr>
        <p:blipFill rotWithShape="1">
          <a:blip r:embed="rId4"/>
          <a:srcRect/>
          <a:stretch>
            <a:fillRect/>
          </a:stretch>
        </p:blipFill>
        <p:spPr>
          <a:xfrm>
            <a:off x="1614200" y="1033375"/>
            <a:ext cx="7861224" cy="1516350"/>
          </a:xfrm>
          <a:prstGeom prst="rect">
            <a:avLst/>
          </a:prstGeom>
          <a:noFill/>
          <a:ln>
            <a:noFill/>
          </a:ln>
        </p:spPr>
      </p:pic>
      <p:pic>
        <p:nvPicPr>
          <p:cNvPr id="38" name="Google Shape;38;p6"/>
          <p:cNvPicPr preferRelativeResize="0"/>
          <p:nvPr/>
        </p:nvPicPr>
        <p:blipFill rotWithShape="1">
          <a:blip r:embed="rId5"/>
          <a:srcRect/>
          <a:stretch>
            <a:fillRect/>
          </a:stretch>
        </p:blipFill>
        <p:spPr>
          <a:xfrm>
            <a:off x="33123200" y="1033375"/>
            <a:ext cx="10235351" cy="1516350"/>
          </a:xfrm>
          <a:prstGeom prst="rect">
            <a:avLst/>
          </a:prstGeom>
          <a:noFill/>
          <a:ln>
            <a:noFill/>
          </a:ln>
        </p:spPr>
      </p:pic>
      <p:pic>
        <p:nvPicPr>
          <p:cNvPr id="39" name="Google Shape;39;p6"/>
          <p:cNvPicPr preferRelativeResize="0"/>
          <p:nvPr/>
        </p:nvPicPr>
        <p:blipFill rotWithShape="1">
          <a:blip r:embed="rId6"/>
          <a:srcRect/>
          <a:stretch>
            <a:fillRect/>
          </a:stretch>
        </p:blipFill>
        <p:spPr>
          <a:xfrm>
            <a:off x="35546322" y="19998847"/>
            <a:ext cx="2619375" cy="1611901"/>
          </a:xfrm>
          <a:prstGeom prst="rect">
            <a:avLst/>
          </a:prstGeom>
          <a:noFill/>
          <a:ln>
            <a:noFill/>
          </a:ln>
        </p:spPr>
      </p:pic>
      <p:pic>
        <p:nvPicPr>
          <p:cNvPr id="40" name="Google Shape;40;p6"/>
          <p:cNvPicPr preferRelativeResize="0"/>
          <p:nvPr/>
        </p:nvPicPr>
        <p:blipFill rotWithShape="1">
          <a:blip r:embed="rId7"/>
          <a:srcRect/>
          <a:stretch>
            <a:fillRect/>
          </a:stretch>
        </p:blipFill>
        <p:spPr>
          <a:xfrm>
            <a:off x="35546328" y="15290100"/>
            <a:ext cx="2619375" cy="2154550"/>
          </a:xfrm>
          <a:prstGeom prst="rect">
            <a:avLst/>
          </a:prstGeom>
          <a:noFill/>
          <a:ln>
            <a:noFill/>
          </a:ln>
        </p:spPr>
      </p:pic>
      <p:pic>
        <p:nvPicPr>
          <p:cNvPr id="41" name="Google Shape;41;p6"/>
          <p:cNvPicPr preferRelativeResize="0"/>
          <p:nvPr/>
        </p:nvPicPr>
        <p:blipFill rotWithShape="1">
          <a:blip r:embed="rId8"/>
          <a:srcRect/>
          <a:stretch>
            <a:fillRect/>
          </a:stretch>
        </p:blipFill>
        <p:spPr>
          <a:xfrm>
            <a:off x="39547809" y="15447552"/>
            <a:ext cx="2154525" cy="2154525"/>
          </a:xfrm>
          <a:prstGeom prst="rect">
            <a:avLst/>
          </a:prstGeom>
          <a:noFill/>
          <a:ln>
            <a:noFill/>
          </a:ln>
        </p:spPr>
      </p:pic>
      <p:pic>
        <p:nvPicPr>
          <p:cNvPr id="42" name="Google Shape;42;p6"/>
          <p:cNvPicPr preferRelativeResize="0"/>
          <p:nvPr/>
        </p:nvPicPr>
        <p:blipFill rotWithShape="1">
          <a:blip r:embed="rId9"/>
          <a:srcRect/>
          <a:stretch>
            <a:fillRect/>
          </a:stretch>
        </p:blipFill>
        <p:spPr>
          <a:xfrm>
            <a:off x="39547797" y="17896125"/>
            <a:ext cx="2154525" cy="1743075"/>
          </a:xfrm>
          <a:prstGeom prst="rect">
            <a:avLst/>
          </a:prstGeom>
          <a:noFill/>
          <a:ln>
            <a:noFill/>
          </a:ln>
        </p:spPr>
      </p:pic>
      <p:pic>
        <p:nvPicPr>
          <p:cNvPr id="43" name="Google Shape;43;p6"/>
          <p:cNvPicPr preferRelativeResize="0"/>
          <p:nvPr/>
        </p:nvPicPr>
        <p:blipFill rotWithShape="1">
          <a:blip r:embed="rId10"/>
          <a:srcRect/>
          <a:stretch>
            <a:fillRect/>
          </a:stretch>
        </p:blipFill>
        <p:spPr>
          <a:xfrm>
            <a:off x="39547800" y="19933250"/>
            <a:ext cx="2154525" cy="1743075"/>
          </a:xfrm>
          <a:prstGeom prst="rect">
            <a:avLst/>
          </a:prstGeom>
          <a:noFill/>
          <a:ln>
            <a:noFill/>
          </a:ln>
        </p:spPr>
      </p:pic>
      <p:pic>
        <p:nvPicPr>
          <p:cNvPr id="44" name="Google Shape;44;p6"/>
          <p:cNvPicPr preferRelativeResize="0"/>
          <p:nvPr/>
        </p:nvPicPr>
        <p:blipFill rotWithShape="1">
          <a:blip r:embed="rId11"/>
          <a:srcRect/>
          <a:stretch>
            <a:fillRect/>
          </a:stretch>
        </p:blipFill>
        <p:spPr>
          <a:xfrm>
            <a:off x="35546325" y="17797813"/>
            <a:ext cx="2619375" cy="1847850"/>
          </a:xfrm>
          <a:prstGeom prst="rect">
            <a:avLst/>
          </a:prstGeom>
          <a:noFill/>
          <a:ln>
            <a:noFill/>
          </a:ln>
        </p:spPr>
      </p:pic>
      <p:pic>
        <p:nvPicPr>
          <p:cNvPr id="45" name="Google Shape;45;p6"/>
          <p:cNvPicPr preferRelativeResize="0"/>
          <p:nvPr/>
        </p:nvPicPr>
        <p:blipFill rotWithShape="1">
          <a:blip r:embed="rId12"/>
          <a:srcRect/>
          <a:stretch>
            <a:fillRect/>
          </a:stretch>
        </p:blipFill>
        <p:spPr>
          <a:xfrm>
            <a:off x="31051561" y="15478874"/>
            <a:ext cx="3112664" cy="1743075"/>
          </a:xfrm>
          <a:prstGeom prst="rect">
            <a:avLst/>
          </a:prstGeom>
          <a:noFill/>
          <a:ln>
            <a:noFill/>
          </a:ln>
        </p:spPr>
      </p:pic>
      <p:sp>
        <p:nvSpPr>
          <p:cNvPr id="46" name="Google Shape;46;p6"/>
          <p:cNvSpPr txBox="1"/>
          <p:nvPr/>
        </p:nvSpPr>
        <p:spPr>
          <a:xfrm>
            <a:off x="2762050" y="8226738"/>
            <a:ext cx="10957800" cy="4740900"/>
          </a:xfrm>
          <a:prstGeom prst="rect">
            <a:avLst/>
          </a:prstGeom>
          <a:noFill/>
          <a:ln>
            <a:noFill/>
          </a:ln>
        </p:spPr>
        <p:txBody>
          <a:bodyPr anchor="t" anchorCtr="0" bIns="91425" lIns="91425" numCol="1" rIns="91425" spcFirstLastPara="1" tIns="91425" wrap="square">
            <a:spAutoFit/>
          </a:bodyPr>
          <a:lstStyle/>
          <a:p>
            <a:pPr algn="l" indent="0" lvl="0" marL="0" marR="0" rtl="0">
              <a:lnSpc>
                <a:spcPct val="100000"/>
              </a:lnSpc>
              <a:spcBef>
                <a:spcPts val="0"/>
              </a:spcBef>
              <a:spcAft>
                <a:spcPts val="0"/>
              </a:spcAft>
              <a:buClr>
                <a:schemeClr val="dk1"/>
              </a:buClr>
              <a:buSzPts val="1100"/>
              <a:buFont panose="020B0604020202020204" typeface="Arial"/>
              <a:buNone/>
            </a:pPr>
            <a:r>
              <a:rPr lang="en-US" sz="3700">
                <a:solidFill>
                  <a:schemeClr val="lt1"/>
                </a:solidFill>
              </a:rPr>
              <a:t>Although there are plenty of resources that exist for single mothers, accessing  these resources can be difficult. Apps that help locate these resources tend to be for more general information, but nothing specifically for resources that are relevant to mothers in the Miami area.</a:t>
            </a:r>
            <a:endParaRPr sz="3700">
              <a:solidFill>
                <a:schemeClr val="lt1"/>
              </a:solidFill>
            </a:endParaRPr>
          </a:p>
          <a:p>
            <a:pPr algn="l" indent="0" lvl="0" marL="0" marR="0" rtl="0">
              <a:lnSpc>
                <a:spcPct val="100000"/>
              </a:lnSpc>
              <a:spcBef>
                <a:spcPts val="0"/>
              </a:spcBef>
              <a:spcAft>
                <a:spcPts val="0"/>
              </a:spcAft>
              <a:buClr>
                <a:schemeClr val="dk1"/>
              </a:buClr>
              <a:buSzPts val="1100"/>
              <a:buFont panose="020B0604020202020204" typeface="Arial"/>
              <a:buNone/>
            </a:pPr>
            <a:endParaRPr sz="3700">
              <a:solidFill>
                <a:schemeClr val="lt1"/>
              </a:solidFill>
            </a:endParaRPr>
          </a:p>
          <a:p>
            <a:pPr algn="l" indent="0" lvl="0" marL="0" marR="0" rtl="0">
              <a:lnSpc>
                <a:spcPct val="100000"/>
              </a:lnSpc>
              <a:spcBef>
                <a:spcPts val="0"/>
              </a:spcBef>
              <a:spcAft>
                <a:spcPts val="0"/>
              </a:spcAft>
              <a:buClr>
                <a:srgbClr val="000000"/>
              </a:buClr>
              <a:buSzPts val="3600"/>
              <a:buFont panose="020B0604020202020204" typeface="Arial"/>
              <a:buNone/>
            </a:pPr>
            <a:endParaRPr sz="3700">
              <a:solidFill>
                <a:schemeClr val="lt1"/>
              </a:solidFill>
            </a:endParaRPr>
          </a:p>
        </p:txBody>
      </p:sp>
      <p:sp>
        <p:nvSpPr>
          <p:cNvPr id="47" name="Google Shape;47;p6"/>
          <p:cNvSpPr txBox="1"/>
          <p:nvPr/>
        </p:nvSpPr>
        <p:spPr>
          <a:xfrm>
            <a:off x="17161025" y="8376750"/>
            <a:ext cx="10235400" cy="4063500"/>
          </a:xfrm>
          <a:prstGeom prst="rect">
            <a:avLst/>
          </a:prstGeom>
          <a:noFill/>
          <a:ln>
            <a:noFill/>
          </a:ln>
        </p:spPr>
        <p:txBody>
          <a:bodyPr anchor="t" anchorCtr="0" bIns="91425" lIns="91425" numCol="1" rIns="91425" spcFirstLastPara="1" tIns="91425" wrap="square">
            <a:spAutoFit/>
          </a:bodyPr>
          <a:lstStyle/>
          <a:p>
            <a:pPr algn="l" indent="0" lvl="0" marL="0" marR="0" rtl="0">
              <a:lnSpc>
                <a:spcPct val="100000"/>
              </a:lnSpc>
              <a:spcBef>
                <a:spcPts val="0"/>
              </a:spcBef>
              <a:spcAft>
                <a:spcPts val="0"/>
              </a:spcAft>
              <a:buNone/>
            </a:pPr>
            <a:r>
              <a:rPr lang="en-US" sz="3600">
                <a:solidFill>
                  <a:schemeClr val="lt1"/>
                </a:solidFill>
              </a:rPr>
              <a:t>The current system is a mobile app available on Android and iOS. It allows users to create their own account and access various resources within the app that are relevant to new and expecting mothers. It also allows users to create appointments with nearby clinics, and keep track of their infants as well. </a:t>
            </a:r>
            <a:endParaRPr sz="3600">
              <a:solidFill>
                <a:schemeClr val="lt1"/>
              </a:solidFill>
            </a:endParaRPr>
          </a:p>
        </p:txBody>
      </p:sp>
      <p:sp>
        <p:nvSpPr>
          <p:cNvPr id="48" name="Google Shape;48;p6"/>
          <p:cNvSpPr txBox="1"/>
          <p:nvPr/>
        </p:nvSpPr>
        <p:spPr>
          <a:xfrm>
            <a:off x="15150975" y="23851575"/>
            <a:ext cx="13629900" cy="738900"/>
          </a:xfrm>
          <a:prstGeom prst="rect">
            <a:avLst/>
          </a:prstGeom>
          <a:noFill/>
          <a:ln>
            <a:noFill/>
          </a:ln>
        </p:spPr>
        <p:txBody>
          <a:bodyPr anchor="t" anchorCtr="0" bIns="91425" lIns="91425" numCol="1" rIns="91425" spcFirstLastPara="1" tIns="91425" wrap="square">
            <a:spAutoFit/>
          </a:bodyPr>
          <a:lstStyle/>
          <a:p>
            <a:pPr algn="l" indent="0" lvl="0" marL="0" marR="0" rtl="0">
              <a:lnSpc>
                <a:spcPct val="100000"/>
              </a:lnSpc>
              <a:spcBef>
                <a:spcPts val="0"/>
              </a:spcBef>
              <a:spcAft>
                <a:spcPts val="0"/>
              </a:spcAft>
              <a:buClr>
                <a:srgbClr val="000000"/>
              </a:buClr>
              <a:buSzPts val="3600"/>
              <a:buFont panose="020B0604020202020204" typeface="Arial"/>
              <a:buNone/>
            </a:pPr>
            <a:endParaRPr b="1" cap="none" i="0" strike="noStrike" sz="3600" u="none">
              <a:solidFill>
                <a:schemeClr val="lt1"/>
              </a:solidFill>
              <a:latin panose="020B0604020202020204" typeface="Arial"/>
              <a:ea panose="020B0604020202020204" typeface="Arial"/>
              <a:cs panose="020B0604020202020204" typeface="Arial"/>
              <a:sym panose="020B0604020202020204" typeface="Arial"/>
            </a:endParaRPr>
          </a:p>
        </p:txBody>
      </p:sp>
      <p:pic>
        <p:nvPicPr>
          <p:cNvPr id="49" name="Google Shape;49;p6"/>
          <p:cNvPicPr preferRelativeResize="0"/>
          <p:nvPr/>
        </p:nvPicPr>
        <p:blipFill>
          <a:blip r:embed="rId13"/>
          <a:stretch>
            <a:fillRect/>
          </a:stretch>
        </p:blipFill>
        <p:spPr>
          <a:xfrm>
            <a:off x="31374399" y="17571668"/>
            <a:ext cx="2466975" cy="1261198"/>
          </a:xfrm>
          <a:prstGeom prst="rect">
            <a:avLst/>
          </a:prstGeom>
          <a:noFill/>
          <a:ln>
            <a:noFill/>
          </a:ln>
        </p:spPr>
      </p:pic>
      <p:sp>
        <p:nvSpPr>
          <p:cNvPr id="50" name="Google Shape;50;p6"/>
          <p:cNvSpPr txBox="1"/>
          <p:nvPr/>
        </p:nvSpPr>
        <p:spPr>
          <a:xfrm>
            <a:off x="31094800" y="7750263"/>
            <a:ext cx="9258300" cy="6280200"/>
          </a:xfrm>
          <a:prstGeom prst="rect">
            <a:avLst/>
          </a:prstGeom>
          <a:noFill/>
          <a:ln>
            <a:noFill/>
          </a:ln>
        </p:spPr>
        <p:txBody>
          <a:bodyPr anchor="t" anchorCtr="0" bIns="91425" lIns="91425" numCol="1" rIns="91425" spcFirstLastPara="1" tIns="91425" wrap="square">
            <a:spAutoFit/>
          </a:bodyPr>
          <a:lstStyle/>
          <a:p>
            <a:pPr algn="l" indent="-457200" lvl="0" marL="457200" rtl="0">
              <a:spcBef>
                <a:spcPts val="0"/>
              </a:spcBef>
              <a:spcAft>
                <a:spcPts val="0"/>
              </a:spcAft>
              <a:buClr>
                <a:srgbClr val="F2F2F2"/>
              </a:buClr>
              <a:buSzPts val="3600"/>
              <a:buChar char="-"/>
            </a:pPr>
            <a:r>
              <a:rPr lang="en-US" sz="3600">
                <a:solidFill>
                  <a:srgbClr val="F2F2F2"/>
                </a:solidFill>
              </a:rPr>
              <a:t>There needs to be a push notification system that alerts users when they have an appointment coming up.</a:t>
            </a:r>
            <a:endParaRPr sz="3600">
              <a:solidFill>
                <a:srgbClr val="F2F2F2"/>
              </a:solidFill>
            </a:endParaRPr>
          </a:p>
          <a:p>
            <a:pPr algn="l" indent="-457200" lvl="0" marL="457200" rtl="0">
              <a:spcBef>
                <a:spcPts val="0"/>
              </a:spcBef>
              <a:spcAft>
                <a:spcPts val="0"/>
              </a:spcAft>
              <a:buClr>
                <a:srgbClr val="F2F2F2"/>
              </a:buClr>
              <a:buSzPts val="3600"/>
              <a:buChar char="-"/>
            </a:pPr>
            <a:r>
              <a:rPr lang="en-US" sz="3600">
                <a:solidFill>
                  <a:srgbClr val="F2F2F2"/>
                </a:solidFill>
              </a:rPr>
              <a:t>Make certain parts of the app more responsive to presses/user input.</a:t>
            </a:r>
            <a:endParaRPr sz="3600">
              <a:solidFill>
                <a:srgbClr val="F2F2F2"/>
              </a:solidFill>
            </a:endParaRPr>
          </a:p>
          <a:p>
            <a:pPr algn="l" indent="-457200" lvl="0" marL="457200" rtl="0">
              <a:spcBef>
                <a:spcPts val="0"/>
              </a:spcBef>
              <a:spcAft>
                <a:spcPts val="0"/>
              </a:spcAft>
              <a:buClr>
                <a:srgbClr val="F2F2F2"/>
              </a:buClr>
              <a:buSzPts val="3600"/>
              <a:buChar char="-"/>
            </a:pPr>
            <a:r>
              <a:rPr lang="en-US" sz="3600">
                <a:solidFill>
                  <a:srgbClr val="F2F2F2"/>
                </a:solidFill>
              </a:rPr>
              <a:t>Update </a:t>
            </a:r>
            <a:r>
              <a:rPr lang="en-US" sz="3600">
                <a:solidFill>
                  <a:srgbClr val="F2F2F2"/>
                </a:solidFill>
              </a:rPr>
              <a:t>deprecated</a:t>
            </a:r>
            <a:r>
              <a:rPr lang="en-US" sz="3600">
                <a:solidFill>
                  <a:srgbClr val="F2F2F2"/>
                </a:solidFill>
              </a:rPr>
              <a:t> parts of the app, which includes upgrading to Expo SDK 42.</a:t>
            </a:r>
            <a:endParaRPr sz="3600">
              <a:solidFill>
                <a:srgbClr val="F2F2F2"/>
              </a:solidFill>
            </a:endParaRPr>
          </a:p>
          <a:p>
            <a:pPr algn="l" indent="-457200" lvl="0" marL="457200" rtl="0">
              <a:spcBef>
                <a:spcPts val="0"/>
              </a:spcBef>
              <a:spcAft>
                <a:spcPts val="0"/>
              </a:spcAft>
              <a:buClr>
                <a:srgbClr val="F2F2F2"/>
              </a:buClr>
              <a:buSzPts val="3600"/>
              <a:buChar char="-"/>
            </a:pPr>
            <a:r>
              <a:rPr lang="en-US" sz="3600">
                <a:solidFill>
                  <a:srgbClr val="F2F2F2"/>
                </a:solidFill>
              </a:rPr>
              <a:t>Implement a password checker to encourage stronger passwords during account creation.</a:t>
            </a:r>
            <a:endParaRPr sz="3600">
              <a:solidFill>
                <a:srgbClr val="F2F2F2"/>
              </a:solidFill>
            </a:endParaRPr>
          </a:p>
          <a:p>
            <a:pPr algn="l" indent="-457200" lvl="0" marL="457200" rtl="0">
              <a:spcBef>
                <a:spcPts val="0"/>
              </a:spcBef>
              <a:spcAft>
                <a:spcPts val="0"/>
              </a:spcAft>
              <a:buClr>
                <a:srgbClr val="F2F2F2"/>
              </a:buClr>
              <a:buSzPts val="3600"/>
              <a:buChar char="-"/>
            </a:pPr>
            <a:r>
              <a:rPr lang="en-US" sz="3600">
                <a:solidFill>
                  <a:srgbClr val="F2F2F2"/>
                </a:solidFill>
              </a:rPr>
              <a:t>Detect performance issues.</a:t>
            </a:r>
            <a:endParaRPr sz="3600">
              <a:solidFill>
                <a:srgbClr val="F2F2F2"/>
              </a:solidFill>
            </a:endParaRPr>
          </a:p>
        </p:txBody>
      </p:sp>
      <p:pic>
        <p:nvPicPr>
          <p:cNvPr id="51" name="Google Shape;51;p6"/>
          <p:cNvPicPr preferRelativeResize="0"/>
          <p:nvPr/>
        </p:nvPicPr>
        <p:blipFill>
          <a:blip r:embed="rId14"/>
          <a:stretch>
            <a:fillRect/>
          </a:stretch>
        </p:blipFill>
        <p:spPr>
          <a:xfrm>
            <a:off x="12696075" y="15472100"/>
            <a:ext cx="8145935" cy="5875003"/>
          </a:xfrm>
          <a:prstGeom prst="rect">
            <a:avLst/>
          </a:prstGeom>
          <a:noFill/>
          <a:ln>
            <a:noFill/>
          </a:ln>
        </p:spPr>
      </p:pic>
      <p:pic>
        <p:nvPicPr>
          <p:cNvPr id="52" name="Google Shape;52;p6"/>
          <p:cNvPicPr preferRelativeResize="0"/>
          <p:nvPr/>
        </p:nvPicPr>
        <p:blipFill>
          <a:blip r:embed="rId15"/>
          <a:stretch>
            <a:fillRect/>
          </a:stretch>
        </p:blipFill>
        <p:spPr>
          <a:xfrm>
            <a:off x="21477950" y="15208400"/>
            <a:ext cx="8191500" cy="5875000"/>
          </a:xfrm>
          <a:prstGeom prst="rect">
            <a:avLst/>
          </a:prstGeom>
          <a:noFill/>
          <a:ln>
            <a:noFill/>
          </a:ln>
        </p:spPr>
      </p:pic>
      <p:sp>
        <p:nvSpPr>
          <p:cNvPr id="53" name="Google Shape;53;p6"/>
          <p:cNvSpPr txBox="1"/>
          <p:nvPr/>
        </p:nvSpPr>
        <p:spPr>
          <a:xfrm>
            <a:off x="3319900" y="23851575"/>
            <a:ext cx="9258300" cy="5725800"/>
          </a:xfrm>
          <a:prstGeom prst="rect">
            <a:avLst/>
          </a:prstGeom>
          <a:noFill/>
          <a:ln>
            <a:noFill/>
          </a:ln>
        </p:spPr>
        <p:txBody>
          <a:bodyPr anchor="t" anchorCtr="0" bIns="91425" lIns="91425" numCol="1" rIns="91425" spcFirstLastPara="1" tIns="91425" wrap="square">
            <a:spAutoFit/>
          </a:bodyPr>
          <a:lstStyle/>
          <a:p>
            <a:pPr algn="l" indent="-457200" lvl="0" marL="457200" rtl="0">
              <a:spcBef>
                <a:spcPts val="0"/>
              </a:spcBef>
              <a:spcAft>
                <a:spcPts val="0"/>
              </a:spcAft>
              <a:buClr>
                <a:srgbClr val="F2F2F2"/>
              </a:buClr>
              <a:buSzPts val="3600"/>
              <a:buChar char="-"/>
            </a:pPr>
            <a:r>
              <a:rPr lang="en-US" sz="3600">
                <a:solidFill>
                  <a:srgbClr val="F2F2F2"/>
                </a:solidFill>
              </a:rPr>
              <a:t>Android developer tools were used to detect frame drops in various parts of the app to show areas where performance is an issue.</a:t>
            </a:r>
            <a:endParaRPr sz="3600">
              <a:solidFill>
                <a:srgbClr val="F2F2F2"/>
              </a:solidFill>
            </a:endParaRPr>
          </a:p>
          <a:p>
            <a:pPr algn="l" indent="-457200" lvl="0" marL="457200" rtl="0">
              <a:spcBef>
                <a:spcPts val="0"/>
              </a:spcBef>
              <a:spcAft>
                <a:spcPts val="0"/>
              </a:spcAft>
              <a:buClr>
                <a:srgbClr val="F2F2F2"/>
              </a:buClr>
              <a:buSzPts val="3600"/>
              <a:buChar char="-"/>
            </a:pPr>
            <a:r>
              <a:rPr lang="en-US" sz="3600">
                <a:solidFill>
                  <a:srgbClr val="F2F2F2"/>
                </a:solidFill>
              </a:rPr>
              <a:t>Expo SDK &amp; React Native were used to develop the app with JavaScript.</a:t>
            </a:r>
            <a:endParaRPr sz="3600">
              <a:solidFill>
                <a:srgbClr val="F2F2F2"/>
              </a:solidFill>
            </a:endParaRPr>
          </a:p>
          <a:p>
            <a:pPr algn="l" indent="-457200" lvl="0" marL="457200" rtl="0">
              <a:spcBef>
                <a:spcPts val="0"/>
              </a:spcBef>
              <a:spcAft>
                <a:spcPts val="0"/>
              </a:spcAft>
              <a:buClr>
                <a:srgbClr val="F2F2F2"/>
              </a:buClr>
              <a:buSzPts val="3600"/>
              <a:buChar char="-"/>
            </a:pPr>
            <a:r>
              <a:rPr lang="en-US" sz="3600">
                <a:solidFill>
                  <a:srgbClr val="F2F2F2"/>
                </a:solidFill>
              </a:rPr>
              <a:t>Expo Go app was used to test the app on physical devices. </a:t>
            </a:r>
            <a:endParaRPr sz="3600">
              <a:solidFill>
                <a:srgbClr val="F2F2F2"/>
              </a:solidFill>
            </a:endParaRPr>
          </a:p>
          <a:p>
            <a:pPr algn="l" indent="-457200" lvl="0" marL="457200" rtl="0">
              <a:spcBef>
                <a:spcPts val="0"/>
              </a:spcBef>
              <a:spcAft>
                <a:spcPts val="0"/>
              </a:spcAft>
              <a:buClr>
                <a:srgbClr val="F2F2F2"/>
              </a:buClr>
              <a:buSzPts val="3600"/>
              <a:buChar char="-"/>
            </a:pPr>
            <a:r>
              <a:rPr lang="en-US" sz="3600">
                <a:solidFill>
                  <a:srgbClr val="F2F2F2"/>
                </a:solidFill>
              </a:rPr>
              <a:t>VS Code debugging</a:t>
            </a:r>
            <a:endParaRPr sz="3600">
              <a:solidFill>
                <a:srgbClr val="F2F2F2"/>
              </a:solidFill>
            </a:endParaRPr>
          </a:p>
          <a:p>
            <a:pPr algn="l" indent="0" lvl="0" marL="0" rtl="0">
              <a:spcBef>
                <a:spcPts val="0"/>
              </a:spcBef>
              <a:spcAft>
                <a:spcPts val="0"/>
              </a:spcAft>
              <a:buNone/>
            </a:pPr>
            <a:endParaRPr sz="3600">
              <a:solidFill>
                <a:srgbClr val="F2F2F2"/>
              </a:solidFill>
            </a:endParaRPr>
          </a:p>
        </p:txBody>
      </p:sp>
      <p:sp>
        <p:nvSpPr>
          <p:cNvPr id="54" name="Google Shape;54;p6"/>
          <p:cNvSpPr txBox="1"/>
          <p:nvPr/>
        </p:nvSpPr>
        <p:spPr>
          <a:xfrm>
            <a:off x="2828925" y="15044750"/>
            <a:ext cx="9258300" cy="5171700"/>
          </a:xfrm>
          <a:prstGeom prst="rect">
            <a:avLst/>
          </a:prstGeom>
          <a:noFill/>
          <a:ln>
            <a:noFill/>
          </a:ln>
        </p:spPr>
        <p:txBody>
          <a:bodyPr anchor="t" anchorCtr="0" bIns="91425" lIns="91425" numCol="1" rIns="91425" spcFirstLastPara="1" tIns="91425" wrap="square">
            <a:spAutoFit/>
          </a:bodyPr>
          <a:lstStyle/>
          <a:p>
            <a:pPr algn="l" indent="0" lvl="0" marL="0" rtl="0">
              <a:spcBef>
                <a:spcPts val="0"/>
              </a:spcBef>
              <a:spcAft>
                <a:spcPts val="0"/>
              </a:spcAft>
              <a:buNone/>
            </a:pPr>
            <a:r>
              <a:rPr lang="en-US" sz="3600">
                <a:solidFill>
                  <a:srgbClr val="F2F2F2"/>
                </a:solidFill>
              </a:rPr>
              <a:t>Designed with comprehensiveness in mind, the nuMom app is easy to use as all the relevant info can be found under a resources tab. Appointments and information about infants is also easy to keep track of with the new push notification system that was implemented using Expo-notifications. So users will be updated on any upcoming appointments, for example. </a:t>
            </a:r>
            <a:endParaRPr sz="3600">
              <a:solidFill>
                <a:srgbClr val="F2F2F2"/>
              </a:solidFill>
            </a:endParaRPr>
          </a:p>
        </p:txBody>
      </p:sp>
      <p:sp>
        <p:nvSpPr>
          <p:cNvPr id="55" name="Google Shape;55;p6"/>
          <p:cNvSpPr txBox="1"/>
          <p:nvPr/>
        </p:nvSpPr>
        <p:spPr>
          <a:xfrm>
            <a:off x="16137725" y="23981575"/>
            <a:ext cx="11637300" cy="4613275"/>
          </a:xfrm>
          <a:prstGeom prst="rect">
            <a:avLst/>
          </a:prstGeom>
          <a:noFill/>
          <a:ln>
            <a:noFill/>
          </a:ln>
        </p:spPr>
        <p:txBody>
          <a:bodyPr anchor="t" anchorCtr="0" bIns="91425" lIns="91425" numCol="1" rIns="91425" spcFirstLastPara="1" tIns="91425" wrap="square">
            <a:spAutoFit/>
          </a:bodyPr>
          <a:lstStyle/>
          <a:p>
            <a:pPr algn="l" indent="0" lvl="0" marL="0" rtl="0">
              <a:spcBef>
                <a:spcPts val="0"/>
              </a:spcBef>
              <a:spcAft>
                <a:spcPts val="0"/>
              </a:spcAft>
              <a:buNone/>
            </a:pPr>
            <a:r>
              <a:rPr lang="en-US" sz="3600">
                <a:solidFill>
                  <a:srgbClr val="F2F2F2"/>
                </a:solidFill>
              </a:rPr>
              <a:t>In this 4th iteration of the nuMom app, we focused on fixing issues that existed and issues that were caused by upgrading to Expo’s SDK 42. We didn’t focus on adding new features to the app, though Jose and I were able to add a push notification system to the app to keep mothers updated on the status of relevant info, using expo-notifications. Additionally, some UI changes were made to make the app more responsive to user input.</a:t>
            </a:r>
            <a:endParaRPr sz="3600">
              <a:solidFill>
                <a:srgbClr val="F2F2F2"/>
              </a:solidFill>
            </a:endParaRPr>
          </a:p>
        </p:txBody>
      </p:sp>
      <p:pic>
        <p:nvPicPr>
          <p:cNvPr id="56" name="Google Shape;56;p6"/>
          <p:cNvPicPr preferRelativeResize="0"/>
          <p:nvPr/>
        </p:nvPicPr>
        <p:blipFill>
          <a:blip r:embed="rId16"/>
          <a:stretch>
            <a:fillRect/>
          </a:stretch>
        </p:blipFill>
        <p:spPr>
          <a:xfrm>
            <a:off x="31051550" y="23851575"/>
            <a:ext cx="2619374" cy="4740901"/>
          </a:xfrm>
          <a:prstGeom prst="rect">
            <a:avLst/>
          </a:prstGeom>
          <a:noFill/>
          <a:ln>
            <a:noFill/>
          </a:ln>
        </p:spPr>
      </p:pic>
      <p:pic>
        <p:nvPicPr>
          <p:cNvPr id="57" name="Google Shape;57;p6"/>
          <p:cNvPicPr preferRelativeResize="0"/>
          <p:nvPr/>
        </p:nvPicPr>
        <p:blipFill>
          <a:blip r:embed="rId17"/>
          <a:stretch>
            <a:fillRect/>
          </a:stretch>
        </p:blipFill>
        <p:spPr>
          <a:xfrm>
            <a:off x="34414263" y="23851575"/>
            <a:ext cx="2619375" cy="4740899"/>
          </a:xfrm>
          <a:prstGeom prst="rect">
            <a:avLst/>
          </a:prstGeom>
          <a:noFill/>
          <a:ln>
            <a:noFill/>
          </a:ln>
        </p:spPr>
      </p:pic>
      <p:pic>
        <p:nvPicPr>
          <p:cNvPr id="58" name="Google Shape;58;p6"/>
          <p:cNvPicPr preferRelativeResize="0"/>
          <p:nvPr/>
        </p:nvPicPr>
        <p:blipFill>
          <a:blip r:embed="rId18"/>
          <a:stretch>
            <a:fillRect/>
          </a:stretch>
        </p:blipFill>
        <p:spPr>
          <a:xfrm>
            <a:off x="37507088" y="25225600"/>
            <a:ext cx="5362575" cy="87630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0" name="Shape 10"/>
        <p:cNvGrpSpPr/>
        <p:nvPr/>
      </p:nvGrpSpPr>
      <p:grpSpPr>
        <a:xfrm>
          <a:off x="0" y="0"/>
          <a:ext cx="0" cy="0"/>
          <a:chOff x="0" y="0"/>
          <a:chExt cx="0" cy="0"/>
        </a:xfrm>
      </p:grpSpPr>
    </p:spTree>
  </p:cSl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0" name="Shape 10"/>
        <p:cNvGrpSpPr/>
        <p:nvPr/>
      </p:nvGrpSpPr>
      <p:grpSpPr>
        <a:xfrm>
          <a:off x="0" y="0"/>
          <a:ext cx="0" cy="0"/>
          <a:chOff x="0" y="0"/>
          <a:chExt cx="0" cy="0"/>
        </a:xfrm>
      </p:grpSpPr>
    </p:spTree>
  </p:cSld>
</p:sld>
</file>

<file path=ppt/theme/theme1.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algn="ctr" cap="flat" cmpd="sng" w="9525">
          <a:solidFill>
            <a:schemeClr val="phClr">
              <a:shade val="95000"/>
              <a:satMod val="105000"/>
            </a:schemeClr>
          </a:solidFill>
          <a:prstDash val="solid"/>
        </a:ln>
        <a:ln algn="ctr" cap="flat" cmpd="sng" w="25400">
          <a:solidFill>
            <a:schemeClr val="phClr"/>
          </a:solidFill>
          <a:prstDash val="solid"/>
        </a:ln>
        <a:ln algn="ctr" cap="flat" cmpd="sng" w="38100">
          <a:solidFill>
            <a:schemeClr val="phClr"/>
          </a:solidFill>
          <a:prstDash val="solid"/>
        </a:ln>
      </a:lnStyleLst>
      <a:effectStyleLst>
        <a:effectStyle>
          <a:effectLst>
            <a:outerShdw blurRad="40000" dir="5400000" dist="20000" rotWithShape="0">
              <a:srgbClr val="000000">
                <a:alpha val="38000"/>
              </a:srgbClr>
            </a:outerShdw>
          </a:effectLst>
        </a:effectStyle>
        <a:effectStyle>
          <a:effectLst>
            <a:outerShdw blurRad="40000" dir="5400000" dist="23000" rotWithShape="0">
              <a:srgbClr val="000000">
                <a:alpha val="35000"/>
              </a:srgbClr>
            </a:outerShdw>
          </a:effectLst>
        </a:effectStyle>
        <a:effectStyle>
          <a:effectLst>
            <a:outerShdw blurRad="40000" dir="5400000" dist="23000" rotWithShape="0">
              <a:srgbClr val="000000">
                <a:alpha val="35000"/>
              </a:srgbClr>
            </a:outerShdw>
          </a:effectLst>
          <a:scene3d>
            <a:camera prst="orthographicFront">
              <a:rot lat="0" lon="0" rev="0"/>
            </a:camera>
            <a:lightRig dir="t" rig="threePt">
              <a:rot lat="0" lon="0" rev="1200000"/>
            </a:lightRig>
          </a:scene3d>
          <a:sp3d>
            <a:bevelT h="25400" w="635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b="180000" l="50000" r="50000" t="-80000"/>
          </a:path>
        </a:gradFill>
        <a:gradFill rotWithShape="1">
          <a:gsLst>
            <a:gs pos="0">
              <a:schemeClr val="phClr">
                <a:tint val="80000"/>
                <a:satMod val="300000"/>
              </a:schemeClr>
            </a:gs>
            <a:gs pos="100000">
              <a:schemeClr val="phClr">
                <a:shade val="30000"/>
                <a:satMod val="200000"/>
              </a:schemeClr>
            </a:gs>
          </a:gsLst>
          <a:path path="circle">
            <a:fillToRect b="50000" l="50000" r="50000" t="50000"/>
          </a:path>
        </a:gradFill>
      </a:bgFillStyleLst>
    </a:fmtScheme>
  </a:themeElements>
  <a:extLst>
    <a:ext uri="{05A4C25C-085E-4340-85A3-A5531E510DB2}">
      <thm15:themeFamily xmlns:thm15="http://schemas.microsoft.com/office/thememl/2012/main" id="{62F939B6-93AF-4DB8-9C6B-D6C7DFDC589F}" name="Office Theme" vid="{4A3C46E8-61CC-4603-A589-7422A47A8E4A}"/>
    </a:ext>
  </a:extLst>
</a:theme>
</file>

<file path=ppt/theme/theme2.xml><?xml version="1.0" encoding="utf-8"?>
<a:theme xmlns:a="http://schemas.openxmlformats.org/drawingml/2006/main" name="1_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algn="ctr" cap="flat" cmpd="sng" w="9525">
          <a:solidFill>
            <a:schemeClr val="phClr">
              <a:shade val="95000"/>
              <a:satMod val="105000"/>
            </a:schemeClr>
          </a:solidFill>
          <a:prstDash val="solid"/>
        </a:ln>
        <a:ln algn="ctr" cap="flat" cmpd="sng" w="25400">
          <a:solidFill>
            <a:schemeClr val="phClr"/>
          </a:solidFill>
          <a:prstDash val="solid"/>
        </a:ln>
        <a:ln algn="ctr" cap="flat" cmpd="sng" w="38100">
          <a:solidFill>
            <a:schemeClr val="phClr"/>
          </a:solidFill>
          <a:prstDash val="solid"/>
        </a:ln>
      </a:lnStyleLst>
      <a:effectStyleLst>
        <a:effectStyle>
          <a:effectLst>
            <a:outerShdw blurRad="40000" dir="5400000" dist="20000" rotWithShape="0">
              <a:srgbClr val="000000">
                <a:alpha val="38000"/>
              </a:srgbClr>
            </a:outerShdw>
          </a:effectLst>
        </a:effectStyle>
        <a:effectStyle>
          <a:effectLst>
            <a:outerShdw blurRad="40000" dir="5400000" dist="23000" rotWithShape="0">
              <a:srgbClr val="000000">
                <a:alpha val="35000"/>
              </a:srgbClr>
            </a:outerShdw>
          </a:effectLst>
        </a:effectStyle>
        <a:effectStyle>
          <a:effectLst>
            <a:outerShdw blurRad="40000" dir="5400000" dist="23000" rotWithShape="0">
              <a:srgbClr val="000000">
                <a:alpha val="35000"/>
              </a:srgbClr>
            </a:outerShdw>
          </a:effectLst>
          <a:scene3d>
            <a:camera prst="orthographicFront">
              <a:rot lat="0" lon="0" rev="0"/>
            </a:camera>
            <a:lightRig dir="t" rig="threePt">
              <a:rot lat="0" lon="0" rev="1200000"/>
            </a:lightRig>
          </a:scene3d>
          <a:sp3d>
            <a:bevelT h="25400" w="635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b="180000" l="50000" r="50000" t="-80000"/>
          </a:path>
        </a:gradFill>
        <a:gradFill rotWithShape="1">
          <a:gsLst>
            <a:gs pos="0">
              <a:schemeClr val="phClr">
                <a:tint val="80000"/>
                <a:satMod val="300000"/>
              </a:schemeClr>
            </a:gs>
            <a:gs pos="100000">
              <a:schemeClr val="phClr">
                <a:shade val="30000"/>
                <a:satMod val="200000"/>
              </a:schemeClr>
            </a:gs>
          </a:gsLst>
          <a:path path="circle">
            <a:fillToRect b="50000" l="50000" r="50000" t="50000"/>
          </a:path>
        </a:gradFill>
      </a:bgFillStyleLst>
    </a:fmtScheme>
  </a:themeElements>
  <a:extLst>
    <a:ext uri="{05A4C25C-085E-4340-85A3-A5531E510DB2}">
      <thm15:themeFamily xmlns:thm15="http://schemas.microsoft.com/office/thememl/2012/main" id="{62F939B6-93AF-4DB8-9C6B-D6C7DFDC589F}" name="Office Theme" vid="{4A3C46E8-61CC-4603-A589-7422A47A8E4A}"/>
    </a:ext>
  </a:extLst>
</a:theme>
</file>

<file path=docProps/app.xml><?xml version="1.0" encoding="utf-8"?>
<Properties xmlns="http://schemas.openxmlformats.org/officeDocument/2006/extended-properties" xmlns:vt="http://schemas.openxmlformats.org/officeDocument/2006/docPropsVTypes">
  <Words>2677</Words>
  <Paragraphs>52</Paragraphs>
  <Slides>1</Slides>
  <Notes>0</Notes>
  <TotalTime>0</TotalTime>
  <HiddenSlides>0</HiddenSlides>
  <MMClips>0</MMClips>
  <ScaleCrop>false</ScaleCrop>
  <HeadingPairs>
    <vt:vector baseType="variant" size="6">
      <vt:variant>
        <vt:lpstr>已用的字体</vt:lpstr>
      </vt:variant>
      <vt:variant>
        <vt:i4>6</vt:i4>
      </vt:variant>
      <vt:variant>
        <vt:lpstr>主题</vt:lpstr>
      </vt:variant>
      <vt:variant>
        <vt:i4>1</vt:i4>
      </vt:variant>
      <vt:variant>
        <vt:lpstr>幻灯片标题</vt:lpstr>
      </vt:variant>
      <vt:variant>
        <vt:i4>1</vt:i4>
      </vt:variant>
    </vt:vector>
  </HeadingPairs>
  <TitlesOfParts>
    <vt:vector baseType="lpstr" size="8">
      <vt:lpstr>Arial</vt:lpstr>
      <vt:lpstr>SimSun</vt:lpstr>
      <vt:lpstr>Wingdings</vt:lpstr>
      <vt:lpstr>Arial</vt:lpstr>
      <vt:lpstr>Microsoft YaHei</vt:lpstr>
      <vt:lpstr>Arial Unicode MS</vt:lpstr>
      <vt:lpstr>1_Office Theme</vt:lpstr>
      <vt:lpstr>PowerPoint 演示文稿</vt:lpstr>
    </vt:vector>
  </TitlesOfParts>
  <LinksUpToDate>false</LinksUpToDate>
  <SharedDoc>false</SharedDoc>
  <HyperlinksChanged>false</HyperlinksChanged>
  <Application>WPS Presentation</Application>
  <AppVersion>14.0000</AppVersion>
  <PresentationFormat/>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2021-07-31T05:38:37Z</dcterms:created>
  <dc:creator/>
  <cp:lastModifiedBy>robpo</cp:lastModifiedBy>
  <dcterms:modified xsi:type="dcterms:W3CDTF">2021-07-31T05:44:34Z</dcterms:modified>
  <cp:revision>4</cp:revision>
  <dc:title/>
</cp:coreProperties>
</file>

<file path=docProps/custom.xml><?xml version="1.0" encoding="utf-8"?>
<Properties xmlns="http://schemas.openxmlformats.org/officeDocument/2006/custom-properties" xmlns:vt="http://schemas.openxmlformats.org/officeDocument/2006/docPropsVTypes">
  <property fmtid="{D5CDD505-2E9C-101B-9397-08002B2CF9AE}" name="KSOProductBuildVer" pid="2">
    <vt:lpwstr>1033-11.2.0.10223</vt:lpwstr>
  </property>
</Properties>
</file>