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3824">
          <p15:clr>
            <a:srgbClr val="000000"/>
          </p15:clr>
        </p15:guide>
        <p15:guide id="2" pos="10368">
          <p15:clr>
            <a:srgbClr val="000000"/>
          </p15:clr>
        </p15:guide>
      </p15:sldGuideLst>
    </p:ext>
    <p:ext uri="http://customooxmlschemas.google.com/">
      <go:slidesCustomData xmlns:go="http://customooxmlschemas.google.com/" r:id="rId7" roundtripDataSignature="AMtx7mhxDHgqDEuqQhC1vY0RR/3q78DiT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3824" orient="horz"/>
        <p:guide pos="1036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7" name="Google Shape;87;p1: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8400"/>
              <a:buFont typeface="Arial"/>
              <a:buNone/>
            </a:pPr>
            <a:fld id="{00000000-1234-1234-1234-123412341234}" type="slidenum">
              <a:rPr b="0" i="0" lang="en-US" sz="8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72" name="Shape 72"/>
        <p:cNvGrpSpPr/>
        <p:nvPr/>
      </p:nvGrpSpPr>
      <p:grpSpPr>
        <a:xfrm>
          <a:off x="0" y="0"/>
          <a:ext cx="0" cy="0"/>
          <a:chOff x="0" y="0"/>
          <a:chExt cx="0" cy="0"/>
        </a:xfrm>
      </p:grpSpPr>
      <p:sp>
        <p:nvSpPr>
          <p:cNvPr id="73" name="Google Shape;73;p12"/>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74" name="Google Shape;74;p12"/>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8" name="Shape 78"/>
        <p:cNvGrpSpPr/>
        <p:nvPr/>
      </p:nvGrpSpPr>
      <p:grpSpPr>
        <a:xfrm>
          <a:off x="0" y="0"/>
          <a:ext cx="0" cy="0"/>
          <a:chOff x="0" y="0"/>
          <a:chExt cx="0" cy="0"/>
        </a:xfrm>
      </p:grpSpPr>
      <p:sp>
        <p:nvSpPr>
          <p:cNvPr id="79" name="Google Shape;79;p13"/>
          <p:cNvSpPr txBox="1"/>
          <p:nvPr>
            <p:ph type="ctrTitle"/>
          </p:nvPr>
        </p:nvSpPr>
        <p:spPr>
          <a:xfrm>
            <a:off x="2469358" y="13635320"/>
            <a:ext cx="27979686" cy="9408459"/>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80" name="Google Shape;80;p13"/>
          <p:cNvSpPr txBox="1"/>
          <p:nvPr>
            <p:ph idx="1" type="subTitle"/>
          </p:nvPr>
        </p:nvSpPr>
        <p:spPr>
          <a:xfrm>
            <a:off x="4937523" y="24872580"/>
            <a:ext cx="23043355" cy="11214847"/>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3000"/>
              </a:spcBef>
              <a:spcAft>
                <a:spcPts val="0"/>
              </a:spcAft>
              <a:buClr>
                <a:schemeClr val="dk1"/>
              </a:buClr>
              <a:buSzPts val="15000"/>
              <a:buFont typeface="Arial"/>
              <a:buNone/>
              <a:defRPr/>
            </a:lvl1pPr>
            <a:lvl2pPr lvl="1" algn="ctr">
              <a:lnSpc>
                <a:spcPct val="100000"/>
              </a:lnSpc>
              <a:spcBef>
                <a:spcPts val="2620"/>
              </a:spcBef>
              <a:spcAft>
                <a:spcPts val="0"/>
              </a:spcAft>
              <a:buClr>
                <a:schemeClr val="dk1"/>
              </a:buClr>
              <a:buSzPts val="13100"/>
              <a:buFont typeface="Arial"/>
              <a:buNone/>
              <a:defRPr/>
            </a:lvl2pPr>
            <a:lvl3pPr lvl="2" algn="ctr">
              <a:lnSpc>
                <a:spcPct val="100000"/>
              </a:lnSpc>
              <a:spcBef>
                <a:spcPts val="2240"/>
              </a:spcBef>
              <a:spcAft>
                <a:spcPts val="0"/>
              </a:spcAft>
              <a:buClr>
                <a:schemeClr val="dk1"/>
              </a:buClr>
              <a:buSzPts val="11200"/>
              <a:buFont typeface="Arial"/>
              <a:buNone/>
              <a:defRPr/>
            </a:lvl3pPr>
            <a:lvl4pPr lvl="3" algn="ctr">
              <a:lnSpc>
                <a:spcPct val="100000"/>
              </a:lnSpc>
              <a:spcBef>
                <a:spcPts val="1880"/>
              </a:spcBef>
              <a:spcAft>
                <a:spcPts val="0"/>
              </a:spcAft>
              <a:buClr>
                <a:schemeClr val="dk1"/>
              </a:buClr>
              <a:buSzPts val="9400"/>
              <a:buFont typeface="Arial"/>
              <a:buNone/>
              <a:defRPr/>
            </a:lvl4pPr>
            <a:lvl5pPr lvl="4" algn="ctr">
              <a:lnSpc>
                <a:spcPct val="100000"/>
              </a:lnSpc>
              <a:spcBef>
                <a:spcPts val="1880"/>
              </a:spcBef>
              <a:spcAft>
                <a:spcPts val="0"/>
              </a:spcAft>
              <a:buClr>
                <a:schemeClr val="dk1"/>
              </a:buClr>
              <a:buSzPts val="9400"/>
              <a:buFont typeface="Arial"/>
              <a:buNone/>
              <a:defRPr/>
            </a:lvl5pPr>
            <a:lvl6pPr lvl="5" algn="ctr">
              <a:lnSpc>
                <a:spcPct val="100000"/>
              </a:lnSpc>
              <a:spcBef>
                <a:spcPts val="1880"/>
              </a:spcBef>
              <a:spcAft>
                <a:spcPts val="0"/>
              </a:spcAft>
              <a:buClr>
                <a:schemeClr val="dk1"/>
              </a:buClr>
              <a:buSzPts val="9400"/>
              <a:buFont typeface="Arial"/>
              <a:buNone/>
              <a:defRPr/>
            </a:lvl6pPr>
            <a:lvl7pPr lvl="6" algn="ctr">
              <a:lnSpc>
                <a:spcPct val="100000"/>
              </a:lnSpc>
              <a:spcBef>
                <a:spcPts val="1880"/>
              </a:spcBef>
              <a:spcAft>
                <a:spcPts val="0"/>
              </a:spcAft>
              <a:buClr>
                <a:schemeClr val="dk1"/>
              </a:buClr>
              <a:buSzPts val="9400"/>
              <a:buFont typeface="Arial"/>
              <a:buNone/>
              <a:defRPr/>
            </a:lvl7pPr>
            <a:lvl8pPr lvl="7" algn="ctr">
              <a:lnSpc>
                <a:spcPct val="100000"/>
              </a:lnSpc>
              <a:spcBef>
                <a:spcPts val="1880"/>
              </a:spcBef>
              <a:spcAft>
                <a:spcPts val="0"/>
              </a:spcAft>
              <a:buClr>
                <a:schemeClr val="dk1"/>
              </a:buClr>
              <a:buSzPts val="9400"/>
              <a:buFont typeface="Arial"/>
              <a:buNone/>
              <a:defRPr/>
            </a:lvl8pPr>
            <a:lvl9pPr lvl="8" algn="ctr">
              <a:lnSpc>
                <a:spcPct val="100000"/>
              </a:lnSpc>
              <a:spcBef>
                <a:spcPts val="1880"/>
              </a:spcBef>
              <a:spcAft>
                <a:spcPts val="0"/>
              </a:spcAft>
              <a:buClr>
                <a:schemeClr val="dk1"/>
              </a:buClr>
              <a:buSzPts val="9400"/>
              <a:buFont typeface="Arial"/>
              <a:buNone/>
              <a:defRPr/>
            </a:lvl9pPr>
          </a:lstStyle>
          <a:p/>
        </p:txBody>
      </p:sp>
      <p:sp>
        <p:nvSpPr>
          <p:cNvPr id="81" name="Google Shape;81;p13"/>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3"/>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Google Shape;20;p4"/>
          <p:cNvSpPr txBox="1"/>
          <p:nvPr>
            <p:ph type="title"/>
          </p:nvPr>
        </p:nvSpPr>
        <p:spPr>
          <a:xfrm rot="5400000">
            <a:off x="8844488" y="16778674"/>
            <a:ext cx="37450058" cy="7406878"/>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1" name="Google Shape;21;p4"/>
          <p:cNvSpPr txBox="1"/>
          <p:nvPr>
            <p:ph idx="1" type="body"/>
          </p:nvPr>
        </p:nvSpPr>
        <p:spPr>
          <a:xfrm rot="5400000">
            <a:off x="-6026415" y="9428946"/>
            <a:ext cx="37450058" cy="22106335"/>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2" name="Google Shape;22;p4"/>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4"/>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4"/>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5" name="Shape 25"/>
        <p:cNvGrpSpPr/>
        <p:nvPr/>
      </p:nvGrpSpPr>
      <p:grpSpPr>
        <a:xfrm>
          <a:off x="0" y="0"/>
          <a:ext cx="0" cy="0"/>
          <a:chOff x="0" y="0"/>
          <a:chExt cx="0" cy="0"/>
        </a:xfrm>
      </p:grpSpPr>
      <p:sp>
        <p:nvSpPr>
          <p:cNvPr id="26" name="Google Shape;26;p5"/>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7" name="Google Shape;27;p5"/>
          <p:cNvSpPr txBox="1"/>
          <p:nvPr>
            <p:ph idx="1" type="body"/>
          </p:nvPr>
        </p:nvSpPr>
        <p:spPr>
          <a:xfrm rot="5400000">
            <a:off x="1978025" y="9910763"/>
            <a:ext cx="28963938" cy="29627512"/>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5"/>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5"/>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31" name="Shape 31"/>
        <p:cNvGrpSpPr/>
        <p:nvPr/>
      </p:nvGrpSpPr>
      <p:grpSpPr>
        <a:xfrm>
          <a:off x="0" y="0"/>
          <a:ext cx="0" cy="0"/>
          <a:chOff x="0" y="0"/>
          <a:chExt cx="0" cy="0"/>
        </a:xfrm>
      </p:grpSpPr>
      <p:sp>
        <p:nvSpPr>
          <p:cNvPr id="32" name="Google Shape;32;p6"/>
          <p:cNvSpPr txBox="1"/>
          <p:nvPr>
            <p:ph type="title"/>
          </p:nvPr>
        </p:nvSpPr>
        <p:spPr>
          <a:xfrm>
            <a:off x="6451999" y="30724288"/>
            <a:ext cx="19751278" cy="3626224"/>
          </a:xfrm>
          <a:prstGeom prst="rect">
            <a:avLst/>
          </a:prstGeom>
          <a:noFill/>
          <a:ln>
            <a:noFill/>
          </a:ln>
        </p:spPr>
        <p:txBody>
          <a:bodyPr anchorCtr="0" anchor="b" bIns="214225" lIns="428450" spcFirstLastPara="1" rIns="428450" wrap="square" tIns="214225">
            <a:noAutofit/>
          </a:bodyPr>
          <a:lstStyle>
            <a:lvl1pPr lvl="0" algn="l">
              <a:lnSpc>
                <a:spcPct val="100000"/>
              </a:lnSpc>
              <a:spcBef>
                <a:spcPts val="0"/>
              </a:spcBef>
              <a:spcAft>
                <a:spcPts val="0"/>
              </a:spcAft>
              <a:buSzPts val="1400"/>
              <a:buNone/>
              <a:defRPr b="1" sz="20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33" name="Google Shape;33;p6"/>
          <p:cNvSpPr/>
          <p:nvPr>
            <p:ph idx="2" type="pic"/>
          </p:nvPr>
        </p:nvSpPr>
        <p:spPr>
          <a:xfrm>
            <a:off x="6451999" y="3922059"/>
            <a:ext cx="19751278" cy="26333825"/>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lnSpc>
                <a:spcPct val="100000"/>
              </a:lnSpc>
              <a:spcBef>
                <a:spcPts val="56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34" name="Google Shape;34;p6"/>
          <p:cNvSpPr txBox="1"/>
          <p:nvPr>
            <p:ph idx="1" type="body"/>
          </p:nvPr>
        </p:nvSpPr>
        <p:spPr>
          <a:xfrm>
            <a:off x="6451999" y="34350513"/>
            <a:ext cx="19751278" cy="5152464"/>
          </a:xfrm>
          <a:prstGeom prst="rect">
            <a:avLst/>
          </a:prstGeom>
          <a:noFill/>
          <a:ln>
            <a:noFill/>
          </a:ln>
        </p:spPr>
        <p:txBody>
          <a:bodyPr anchorCtr="0" anchor="t" bIns="214225" lIns="428450" spcFirstLastPara="1" rIns="428450" wrap="square" tIns="214225">
            <a:noAutofit/>
          </a:bodyPr>
          <a:lstStyle>
            <a:lvl1pPr indent="-228600" lvl="0" marL="457200" algn="l">
              <a:lnSpc>
                <a:spcPct val="100000"/>
              </a:lnSpc>
              <a:spcBef>
                <a:spcPts val="280"/>
              </a:spcBef>
              <a:spcAft>
                <a:spcPts val="0"/>
              </a:spcAft>
              <a:buClr>
                <a:schemeClr val="dk1"/>
              </a:buClr>
              <a:buSzPts val="1400"/>
              <a:buFont typeface="Arial"/>
              <a:buNone/>
              <a:defRPr sz="1400"/>
            </a:lvl1pPr>
            <a:lvl2pPr indent="-228600" lvl="1" marL="914400" algn="l">
              <a:lnSpc>
                <a:spcPct val="100000"/>
              </a:lnSpc>
              <a:spcBef>
                <a:spcPts val="240"/>
              </a:spcBef>
              <a:spcAft>
                <a:spcPts val="0"/>
              </a:spcAft>
              <a:buClr>
                <a:schemeClr val="dk1"/>
              </a:buClr>
              <a:buSzPts val="1200"/>
              <a:buFont typeface="Arial"/>
              <a:buNone/>
              <a:defRPr sz="1200"/>
            </a:lvl2pPr>
            <a:lvl3pPr indent="-228600" lvl="2" marL="1371600" algn="l">
              <a:lnSpc>
                <a:spcPct val="100000"/>
              </a:lnSpc>
              <a:spcBef>
                <a:spcPts val="200"/>
              </a:spcBef>
              <a:spcAft>
                <a:spcPts val="0"/>
              </a:spcAft>
              <a:buClr>
                <a:schemeClr val="dk1"/>
              </a:buClr>
              <a:buSzPts val="1000"/>
              <a:buFont typeface="Arial"/>
              <a:buNone/>
              <a:defRPr sz="1000"/>
            </a:lvl3pPr>
            <a:lvl4pPr indent="-228600" lvl="3" marL="1828800" algn="l">
              <a:lnSpc>
                <a:spcPct val="100000"/>
              </a:lnSpc>
              <a:spcBef>
                <a:spcPts val="180"/>
              </a:spcBef>
              <a:spcAft>
                <a:spcPts val="0"/>
              </a:spcAft>
              <a:buClr>
                <a:schemeClr val="dk1"/>
              </a:buClr>
              <a:buSzPts val="900"/>
              <a:buFont typeface="Arial"/>
              <a:buNone/>
              <a:defRPr sz="900"/>
            </a:lvl4pPr>
            <a:lvl5pPr indent="-228600" lvl="4" marL="2286000" algn="l">
              <a:lnSpc>
                <a:spcPct val="100000"/>
              </a:lnSpc>
              <a:spcBef>
                <a:spcPts val="180"/>
              </a:spcBef>
              <a:spcAft>
                <a:spcPts val="0"/>
              </a:spcAft>
              <a:buClr>
                <a:schemeClr val="dk1"/>
              </a:buClr>
              <a:buSzPts val="900"/>
              <a:buFont typeface="Arial"/>
              <a:buNone/>
              <a:defRPr sz="900"/>
            </a:lvl5pPr>
            <a:lvl6pPr indent="-228600" lvl="5" marL="2743200" algn="l">
              <a:lnSpc>
                <a:spcPct val="100000"/>
              </a:lnSpc>
              <a:spcBef>
                <a:spcPts val="180"/>
              </a:spcBef>
              <a:spcAft>
                <a:spcPts val="0"/>
              </a:spcAft>
              <a:buClr>
                <a:schemeClr val="dk1"/>
              </a:buClr>
              <a:buSzPts val="900"/>
              <a:buFont typeface="Arial"/>
              <a:buNone/>
              <a:defRPr sz="900"/>
            </a:lvl6pPr>
            <a:lvl7pPr indent="-228600" lvl="6" marL="3200400" algn="l">
              <a:lnSpc>
                <a:spcPct val="100000"/>
              </a:lnSpc>
              <a:spcBef>
                <a:spcPts val="180"/>
              </a:spcBef>
              <a:spcAft>
                <a:spcPts val="0"/>
              </a:spcAft>
              <a:buClr>
                <a:schemeClr val="dk1"/>
              </a:buClr>
              <a:buSzPts val="900"/>
              <a:buFont typeface="Arial"/>
              <a:buNone/>
              <a:defRPr sz="900"/>
            </a:lvl7pPr>
            <a:lvl8pPr indent="-228600" lvl="7" marL="3657600" algn="l">
              <a:lnSpc>
                <a:spcPct val="100000"/>
              </a:lnSpc>
              <a:spcBef>
                <a:spcPts val="180"/>
              </a:spcBef>
              <a:spcAft>
                <a:spcPts val="0"/>
              </a:spcAft>
              <a:buClr>
                <a:schemeClr val="dk1"/>
              </a:buClr>
              <a:buSzPts val="900"/>
              <a:buFont typeface="Arial"/>
              <a:buNone/>
              <a:defRPr sz="900"/>
            </a:lvl8pPr>
            <a:lvl9pPr indent="-228600" lvl="8" marL="4114800" algn="l">
              <a:lnSpc>
                <a:spcPct val="100000"/>
              </a:lnSpc>
              <a:spcBef>
                <a:spcPts val="180"/>
              </a:spcBef>
              <a:spcAft>
                <a:spcPts val="0"/>
              </a:spcAft>
              <a:buClr>
                <a:schemeClr val="dk1"/>
              </a:buClr>
              <a:buSzPts val="900"/>
              <a:buFont typeface="Arial"/>
              <a:buNone/>
              <a:defRPr sz="900"/>
            </a:lvl9pPr>
          </a:lstStyle>
          <a:p/>
        </p:txBody>
      </p:sp>
      <p:sp>
        <p:nvSpPr>
          <p:cNvPr id="35" name="Google Shape;35;p6"/>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6"/>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6"/>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8" name="Shape 38"/>
        <p:cNvGrpSpPr/>
        <p:nvPr/>
      </p:nvGrpSpPr>
      <p:grpSpPr>
        <a:xfrm>
          <a:off x="0" y="0"/>
          <a:ext cx="0" cy="0"/>
          <a:chOff x="0" y="0"/>
          <a:chExt cx="0" cy="0"/>
        </a:xfrm>
      </p:grpSpPr>
      <p:sp>
        <p:nvSpPr>
          <p:cNvPr id="39" name="Google Shape;39;p7"/>
          <p:cNvSpPr txBox="1"/>
          <p:nvPr>
            <p:ph type="title"/>
          </p:nvPr>
        </p:nvSpPr>
        <p:spPr>
          <a:xfrm>
            <a:off x="1645445" y="1748118"/>
            <a:ext cx="10829926" cy="7436224"/>
          </a:xfrm>
          <a:prstGeom prst="rect">
            <a:avLst/>
          </a:prstGeom>
          <a:noFill/>
          <a:ln>
            <a:noFill/>
          </a:ln>
        </p:spPr>
        <p:txBody>
          <a:bodyPr anchorCtr="0" anchor="b" bIns="214225" lIns="428450" spcFirstLastPara="1" rIns="428450" wrap="square" tIns="214225">
            <a:noAutofit/>
          </a:bodyPr>
          <a:lstStyle>
            <a:lvl1pPr lvl="0" algn="l">
              <a:lnSpc>
                <a:spcPct val="100000"/>
              </a:lnSpc>
              <a:spcBef>
                <a:spcPts val="0"/>
              </a:spcBef>
              <a:spcAft>
                <a:spcPts val="0"/>
              </a:spcAft>
              <a:buSzPts val="1400"/>
              <a:buNone/>
              <a:defRPr b="1" sz="20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40" name="Google Shape;40;p7"/>
          <p:cNvSpPr txBox="1"/>
          <p:nvPr>
            <p:ph idx="1" type="body"/>
          </p:nvPr>
        </p:nvSpPr>
        <p:spPr>
          <a:xfrm>
            <a:off x="12870656" y="1748118"/>
            <a:ext cx="18402300" cy="37459024"/>
          </a:xfrm>
          <a:prstGeom prst="rect">
            <a:avLst/>
          </a:prstGeom>
          <a:noFill/>
          <a:ln>
            <a:noFill/>
          </a:ln>
        </p:spPr>
        <p:txBody>
          <a:bodyPr anchorCtr="0" anchor="t" bIns="214225" lIns="428450" spcFirstLastPara="1" rIns="428450" wrap="square" tIns="214225">
            <a:noAutofit/>
          </a:bodyPr>
          <a:lstStyle>
            <a:lvl1pPr indent="-431800" lvl="0" marL="457200" algn="l">
              <a:lnSpc>
                <a:spcPct val="100000"/>
              </a:lnSpc>
              <a:spcBef>
                <a:spcPts val="640"/>
              </a:spcBef>
              <a:spcAft>
                <a:spcPts val="0"/>
              </a:spcAft>
              <a:buClr>
                <a:schemeClr val="dk1"/>
              </a:buClr>
              <a:buSzPts val="3200"/>
              <a:buFont typeface="Arial"/>
              <a:buChar char="•"/>
              <a:defRPr sz="3200"/>
            </a:lvl1pPr>
            <a:lvl2pPr indent="-406400" lvl="1" marL="914400" algn="l">
              <a:lnSpc>
                <a:spcPct val="100000"/>
              </a:lnSpc>
              <a:spcBef>
                <a:spcPts val="560"/>
              </a:spcBef>
              <a:spcAft>
                <a:spcPts val="0"/>
              </a:spcAft>
              <a:buClr>
                <a:schemeClr val="dk1"/>
              </a:buClr>
              <a:buSzPts val="2800"/>
              <a:buFont typeface="Arial"/>
              <a:buChar char="–"/>
              <a:defRPr sz="2800"/>
            </a:lvl2pPr>
            <a:lvl3pPr indent="-381000" lvl="2" marL="1371600" algn="l">
              <a:lnSpc>
                <a:spcPct val="100000"/>
              </a:lnSpc>
              <a:spcBef>
                <a:spcPts val="480"/>
              </a:spcBef>
              <a:spcAft>
                <a:spcPts val="0"/>
              </a:spcAft>
              <a:buClr>
                <a:schemeClr val="dk1"/>
              </a:buClr>
              <a:buSzPts val="2400"/>
              <a:buFont typeface="Arial"/>
              <a:buChar char="•"/>
              <a:defRPr sz="2400"/>
            </a:lvl3pPr>
            <a:lvl4pPr indent="-355600" lvl="3" marL="1828800" algn="l">
              <a:lnSpc>
                <a:spcPct val="100000"/>
              </a:lnSpc>
              <a:spcBef>
                <a:spcPts val="400"/>
              </a:spcBef>
              <a:spcAft>
                <a:spcPts val="0"/>
              </a:spcAft>
              <a:buClr>
                <a:schemeClr val="dk1"/>
              </a:buClr>
              <a:buSzPts val="2000"/>
              <a:buFont typeface="Arial"/>
              <a:buChar char="–"/>
              <a:defRPr sz="2000"/>
            </a:lvl4pPr>
            <a:lvl5pPr indent="-355600" lvl="4" marL="2286000" algn="l">
              <a:lnSpc>
                <a:spcPct val="100000"/>
              </a:lnSpc>
              <a:spcBef>
                <a:spcPts val="400"/>
              </a:spcBef>
              <a:spcAft>
                <a:spcPts val="0"/>
              </a:spcAft>
              <a:buClr>
                <a:schemeClr val="dk1"/>
              </a:buClr>
              <a:buSzPts val="2000"/>
              <a:buFont typeface="Arial"/>
              <a:buChar char="»"/>
              <a:defRPr sz="2000"/>
            </a:lvl5pPr>
            <a:lvl6pPr indent="-355600" lvl="5" marL="2743200" algn="l">
              <a:lnSpc>
                <a:spcPct val="100000"/>
              </a:lnSpc>
              <a:spcBef>
                <a:spcPts val="400"/>
              </a:spcBef>
              <a:spcAft>
                <a:spcPts val="0"/>
              </a:spcAft>
              <a:buClr>
                <a:schemeClr val="dk1"/>
              </a:buClr>
              <a:buSzPts val="2000"/>
              <a:buFont typeface="Arial"/>
              <a:buChar char="»"/>
              <a:defRPr sz="2000"/>
            </a:lvl6pPr>
            <a:lvl7pPr indent="-355600" lvl="6" marL="3200400" algn="l">
              <a:lnSpc>
                <a:spcPct val="100000"/>
              </a:lnSpc>
              <a:spcBef>
                <a:spcPts val="400"/>
              </a:spcBef>
              <a:spcAft>
                <a:spcPts val="0"/>
              </a:spcAft>
              <a:buClr>
                <a:schemeClr val="dk1"/>
              </a:buClr>
              <a:buSzPts val="2000"/>
              <a:buFont typeface="Arial"/>
              <a:buChar char="»"/>
              <a:defRPr sz="2000"/>
            </a:lvl7pPr>
            <a:lvl8pPr indent="-355600" lvl="7" marL="3657600" algn="l">
              <a:lnSpc>
                <a:spcPct val="100000"/>
              </a:lnSpc>
              <a:spcBef>
                <a:spcPts val="400"/>
              </a:spcBef>
              <a:spcAft>
                <a:spcPts val="0"/>
              </a:spcAft>
              <a:buClr>
                <a:schemeClr val="dk1"/>
              </a:buClr>
              <a:buSzPts val="2000"/>
              <a:buFont typeface="Arial"/>
              <a:buChar char="»"/>
              <a:defRPr sz="2000"/>
            </a:lvl8pPr>
            <a:lvl9pPr indent="-355600" lvl="8" marL="4114800" algn="l">
              <a:lnSpc>
                <a:spcPct val="100000"/>
              </a:lnSpc>
              <a:spcBef>
                <a:spcPts val="400"/>
              </a:spcBef>
              <a:spcAft>
                <a:spcPts val="0"/>
              </a:spcAft>
              <a:buClr>
                <a:schemeClr val="dk1"/>
              </a:buClr>
              <a:buSzPts val="2000"/>
              <a:buFont typeface="Arial"/>
              <a:buChar char="»"/>
              <a:defRPr sz="2000"/>
            </a:lvl9pPr>
          </a:lstStyle>
          <a:p/>
        </p:txBody>
      </p:sp>
      <p:sp>
        <p:nvSpPr>
          <p:cNvPr id="41" name="Google Shape;41;p7"/>
          <p:cNvSpPr txBox="1"/>
          <p:nvPr>
            <p:ph idx="2" type="body"/>
          </p:nvPr>
        </p:nvSpPr>
        <p:spPr>
          <a:xfrm>
            <a:off x="1645445" y="9184341"/>
            <a:ext cx="10829926" cy="30022799"/>
          </a:xfrm>
          <a:prstGeom prst="rect">
            <a:avLst/>
          </a:prstGeom>
          <a:noFill/>
          <a:ln>
            <a:noFill/>
          </a:ln>
        </p:spPr>
        <p:txBody>
          <a:bodyPr anchorCtr="0" anchor="t" bIns="214225" lIns="428450" spcFirstLastPara="1" rIns="428450" wrap="square" tIns="214225">
            <a:noAutofit/>
          </a:bodyPr>
          <a:lstStyle>
            <a:lvl1pPr indent="-228600" lvl="0" marL="457200" algn="l">
              <a:lnSpc>
                <a:spcPct val="100000"/>
              </a:lnSpc>
              <a:spcBef>
                <a:spcPts val="280"/>
              </a:spcBef>
              <a:spcAft>
                <a:spcPts val="0"/>
              </a:spcAft>
              <a:buClr>
                <a:schemeClr val="dk1"/>
              </a:buClr>
              <a:buSzPts val="1400"/>
              <a:buFont typeface="Arial"/>
              <a:buNone/>
              <a:defRPr sz="1400"/>
            </a:lvl1pPr>
            <a:lvl2pPr indent="-228600" lvl="1" marL="914400" algn="l">
              <a:lnSpc>
                <a:spcPct val="100000"/>
              </a:lnSpc>
              <a:spcBef>
                <a:spcPts val="240"/>
              </a:spcBef>
              <a:spcAft>
                <a:spcPts val="0"/>
              </a:spcAft>
              <a:buClr>
                <a:schemeClr val="dk1"/>
              </a:buClr>
              <a:buSzPts val="1200"/>
              <a:buFont typeface="Arial"/>
              <a:buNone/>
              <a:defRPr sz="1200"/>
            </a:lvl2pPr>
            <a:lvl3pPr indent="-228600" lvl="2" marL="1371600" algn="l">
              <a:lnSpc>
                <a:spcPct val="100000"/>
              </a:lnSpc>
              <a:spcBef>
                <a:spcPts val="200"/>
              </a:spcBef>
              <a:spcAft>
                <a:spcPts val="0"/>
              </a:spcAft>
              <a:buClr>
                <a:schemeClr val="dk1"/>
              </a:buClr>
              <a:buSzPts val="1000"/>
              <a:buFont typeface="Arial"/>
              <a:buNone/>
              <a:defRPr sz="1000"/>
            </a:lvl3pPr>
            <a:lvl4pPr indent="-228600" lvl="3" marL="1828800" algn="l">
              <a:lnSpc>
                <a:spcPct val="100000"/>
              </a:lnSpc>
              <a:spcBef>
                <a:spcPts val="180"/>
              </a:spcBef>
              <a:spcAft>
                <a:spcPts val="0"/>
              </a:spcAft>
              <a:buClr>
                <a:schemeClr val="dk1"/>
              </a:buClr>
              <a:buSzPts val="900"/>
              <a:buFont typeface="Arial"/>
              <a:buNone/>
              <a:defRPr sz="900"/>
            </a:lvl4pPr>
            <a:lvl5pPr indent="-228600" lvl="4" marL="2286000" algn="l">
              <a:lnSpc>
                <a:spcPct val="100000"/>
              </a:lnSpc>
              <a:spcBef>
                <a:spcPts val="180"/>
              </a:spcBef>
              <a:spcAft>
                <a:spcPts val="0"/>
              </a:spcAft>
              <a:buClr>
                <a:schemeClr val="dk1"/>
              </a:buClr>
              <a:buSzPts val="900"/>
              <a:buFont typeface="Arial"/>
              <a:buNone/>
              <a:defRPr sz="900"/>
            </a:lvl5pPr>
            <a:lvl6pPr indent="-228600" lvl="5" marL="2743200" algn="l">
              <a:lnSpc>
                <a:spcPct val="100000"/>
              </a:lnSpc>
              <a:spcBef>
                <a:spcPts val="180"/>
              </a:spcBef>
              <a:spcAft>
                <a:spcPts val="0"/>
              </a:spcAft>
              <a:buClr>
                <a:schemeClr val="dk1"/>
              </a:buClr>
              <a:buSzPts val="900"/>
              <a:buFont typeface="Arial"/>
              <a:buNone/>
              <a:defRPr sz="900"/>
            </a:lvl6pPr>
            <a:lvl7pPr indent="-228600" lvl="6" marL="3200400" algn="l">
              <a:lnSpc>
                <a:spcPct val="100000"/>
              </a:lnSpc>
              <a:spcBef>
                <a:spcPts val="180"/>
              </a:spcBef>
              <a:spcAft>
                <a:spcPts val="0"/>
              </a:spcAft>
              <a:buClr>
                <a:schemeClr val="dk1"/>
              </a:buClr>
              <a:buSzPts val="900"/>
              <a:buFont typeface="Arial"/>
              <a:buNone/>
              <a:defRPr sz="900"/>
            </a:lvl7pPr>
            <a:lvl8pPr indent="-228600" lvl="7" marL="3657600" algn="l">
              <a:lnSpc>
                <a:spcPct val="100000"/>
              </a:lnSpc>
              <a:spcBef>
                <a:spcPts val="180"/>
              </a:spcBef>
              <a:spcAft>
                <a:spcPts val="0"/>
              </a:spcAft>
              <a:buClr>
                <a:schemeClr val="dk1"/>
              </a:buClr>
              <a:buSzPts val="900"/>
              <a:buFont typeface="Arial"/>
              <a:buNone/>
              <a:defRPr sz="900"/>
            </a:lvl8pPr>
            <a:lvl9pPr indent="-228600" lvl="8" marL="4114800" algn="l">
              <a:lnSpc>
                <a:spcPct val="100000"/>
              </a:lnSpc>
              <a:spcBef>
                <a:spcPts val="180"/>
              </a:spcBef>
              <a:spcAft>
                <a:spcPts val="0"/>
              </a:spcAft>
              <a:buClr>
                <a:schemeClr val="dk1"/>
              </a:buClr>
              <a:buSzPts val="900"/>
              <a:buFont typeface="Arial"/>
              <a:buNone/>
              <a:defRPr sz="900"/>
            </a:lvl9pPr>
          </a:lstStyle>
          <a:p/>
        </p:txBody>
      </p:sp>
      <p:sp>
        <p:nvSpPr>
          <p:cNvPr id="42" name="Google Shape;42;p7"/>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7"/>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47" name="Google Shape;47;p8"/>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8"/>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8"/>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0" name="Shape 50"/>
        <p:cNvGrpSpPr/>
        <p:nvPr/>
      </p:nvGrpSpPr>
      <p:grpSpPr>
        <a:xfrm>
          <a:off x="0" y="0"/>
          <a:ext cx="0" cy="0"/>
          <a:chOff x="0" y="0"/>
          <a:chExt cx="0" cy="0"/>
        </a:xfrm>
      </p:grpSpPr>
      <p:sp>
        <p:nvSpPr>
          <p:cNvPr id="51" name="Google Shape;51;p9"/>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52" name="Google Shape;52;p9"/>
          <p:cNvSpPr txBox="1"/>
          <p:nvPr>
            <p:ph idx="1" type="body"/>
          </p:nvPr>
        </p:nvSpPr>
        <p:spPr>
          <a:xfrm>
            <a:off x="1645444" y="9825318"/>
            <a:ext cx="14544675" cy="409463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480"/>
              </a:spcBef>
              <a:spcAft>
                <a:spcPts val="0"/>
              </a:spcAft>
              <a:buClr>
                <a:schemeClr val="dk1"/>
              </a:buClr>
              <a:buSzPts val="2400"/>
              <a:buFont typeface="Arial"/>
              <a:buNone/>
              <a:defRPr b="1" sz="2400"/>
            </a:lvl1pPr>
            <a:lvl2pPr indent="-228600" lvl="1" marL="914400" algn="l">
              <a:lnSpc>
                <a:spcPct val="100000"/>
              </a:lnSpc>
              <a:spcBef>
                <a:spcPts val="400"/>
              </a:spcBef>
              <a:spcAft>
                <a:spcPts val="0"/>
              </a:spcAft>
              <a:buClr>
                <a:schemeClr val="dk1"/>
              </a:buClr>
              <a:buSzPts val="2000"/>
              <a:buFont typeface="Arial"/>
              <a:buNone/>
              <a:defRPr b="1" sz="2000"/>
            </a:lvl2pPr>
            <a:lvl3pPr indent="-228600" lvl="2" marL="1371600" algn="l">
              <a:lnSpc>
                <a:spcPct val="100000"/>
              </a:lnSpc>
              <a:spcBef>
                <a:spcPts val="360"/>
              </a:spcBef>
              <a:spcAft>
                <a:spcPts val="0"/>
              </a:spcAft>
              <a:buClr>
                <a:schemeClr val="dk1"/>
              </a:buClr>
              <a:buSzPts val="1800"/>
              <a:buFont typeface="Arial"/>
              <a:buNone/>
              <a:defRPr b="1" sz="1800"/>
            </a:lvl3pPr>
            <a:lvl4pPr indent="-228600" lvl="3" marL="1828800" algn="l">
              <a:lnSpc>
                <a:spcPct val="100000"/>
              </a:lnSpc>
              <a:spcBef>
                <a:spcPts val="320"/>
              </a:spcBef>
              <a:spcAft>
                <a:spcPts val="0"/>
              </a:spcAft>
              <a:buClr>
                <a:schemeClr val="dk1"/>
              </a:buClr>
              <a:buSzPts val="1600"/>
              <a:buFont typeface="Arial"/>
              <a:buNone/>
              <a:defRPr b="1" sz="1600"/>
            </a:lvl4pPr>
            <a:lvl5pPr indent="-228600" lvl="4" marL="2286000" algn="l">
              <a:lnSpc>
                <a:spcPct val="100000"/>
              </a:lnSpc>
              <a:spcBef>
                <a:spcPts val="320"/>
              </a:spcBef>
              <a:spcAft>
                <a:spcPts val="0"/>
              </a:spcAft>
              <a:buClr>
                <a:schemeClr val="dk1"/>
              </a:buClr>
              <a:buSzPts val="1600"/>
              <a:buFont typeface="Arial"/>
              <a:buNone/>
              <a:defRPr b="1" sz="1600"/>
            </a:lvl5pPr>
            <a:lvl6pPr indent="-228600" lvl="5" marL="2743200" algn="l">
              <a:lnSpc>
                <a:spcPct val="100000"/>
              </a:lnSpc>
              <a:spcBef>
                <a:spcPts val="320"/>
              </a:spcBef>
              <a:spcAft>
                <a:spcPts val="0"/>
              </a:spcAft>
              <a:buClr>
                <a:schemeClr val="dk1"/>
              </a:buClr>
              <a:buSzPts val="1600"/>
              <a:buFont typeface="Arial"/>
              <a:buNone/>
              <a:defRPr b="1" sz="1600"/>
            </a:lvl6pPr>
            <a:lvl7pPr indent="-228600" lvl="6" marL="3200400" algn="l">
              <a:lnSpc>
                <a:spcPct val="100000"/>
              </a:lnSpc>
              <a:spcBef>
                <a:spcPts val="320"/>
              </a:spcBef>
              <a:spcAft>
                <a:spcPts val="0"/>
              </a:spcAft>
              <a:buClr>
                <a:schemeClr val="dk1"/>
              </a:buClr>
              <a:buSzPts val="1600"/>
              <a:buFont typeface="Arial"/>
              <a:buNone/>
              <a:defRPr b="1" sz="1600"/>
            </a:lvl7pPr>
            <a:lvl8pPr indent="-228600" lvl="7" marL="3657600" algn="l">
              <a:lnSpc>
                <a:spcPct val="100000"/>
              </a:lnSpc>
              <a:spcBef>
                <a:spcPts val="320"/>
              </a:spcBef>
              <a:spcAft>
                <a:spcPts val="0"/>
              </a:spcAft>
              <a:buClr>
                <a:schemeClr val="dk1"/>
              </a:buClr>
              <a:buSzPts val="1600"/>
              <a:buFont typeface="Arial"/>
              <a:buNone/>
              <a:defRPr b="1" sz="1600"/>
            </a:lvl8pPr>
            <a:lvl9pPr indent="-228600" lvl="8" marL="4114800" algn="l">
              <a:lnSpc>
                <a:spcPct val="100000"/>
              </a:lnSpc>
              <a:spcBef>
                <a:spcPts val="320"/>
              </a:spcBef>
              <a:spcAft>
                <a:spcPts val="0"/>
              </a:spcAft>
              <a:buClr>
                <a:schemeClr val="dk1"/>
              </a:buClr>
              <a:buSzPts val="1600"/>
              <a:buFont typeface="Arial"/>
              <a:buNone/>
              <a:defRPr b="1" sz="1600"/>
            </a:lvl9pPr>
          </a:lstStyle>
          <a:p/>
        </p:txBody>
      </p:sp>
      <p:sp>
        <p:nvSpPr>
          <p:cNvPr id="53" name="Google Shape;53;p9"/>
          <p:cNvSpPr txBox="1"/>
          <p:nvPr>
            <p:ph idx="2" type="body"/>
          </p:nvPr>
        </p:nvSpPr>
        <p:spPr>
          <a:xfrm>
            <a:off x="1645444" y="13919948"/>
            <a:ext cx="14544675" cy="25287194"/>
          </a:xfrm>
          <a:prstGeom prst="rect">
            <a:avLst/>
          </a:prstGeom>
          <a:noFill/>
          <a:ln>
            <a:noFill/>
          </a:ln>
        </p:spPr>
        <p:txBody>
          <a:bodyPr anchorCtr="0" anchor="t" bIns="214225" lIns="428450" spcFirstLastPara="1" rIns="428450" wrap="square" tIns="214225">
            <a:noAutofit/>
          </a:bodyPr>
          <a:lstStyle>
            <a:lvl1pPr indent="-381000" lvl="0" marL="457200" algn="l">
              <a:lnSpc>
                <a:spcPct val="100000"/>
              </a:lnSpc>
              <a:spcBef>
                <a:spcPts val="480"/>
              </a:spcBef>
              <a:spcAft>
                <a:spcPts val="0"/>
              </a:spcAft>
              <a:buClr>
                <a:schemeClr val="dk1"/>
              </a:buClr>
              <a:buSzPts val="2400"/>
              <a:buFont typeface="Arial"/>
              <a:buChar char="•"/>
              <a:defRPr sz="2400"/>
            </a:lvl1pPr>
            <a:lvl2pPr indent="-355600" lvl="1" marL="914400" algn="l">
              <a:lnSpc>
                <a:spcPct val="100000"/>
              </a:lnSpc>
              <a:spcBef>
                <a:spcPts val="400"/>
              </a:spcBef>
              <a:spcAft>
                <a:spcPts val="0"/>
              </a:spcAft>
              <a:buClr>
                <a:schemeClr val="dk1"/>
              </a:buClr>
              <a:buSzPts val="2000"/>
              <a:buFont typeface="Arial"/>
              <a:buChar char="–"/>
              <a:defRPr sz="2000"/>
            </a:lvl2pPr>
            <a:lvl3pPr indent="-342900" lvl="2" marL="1371600" algn="l">
              <a:lnSpc>
                <a:spcPct val="100000"/>
              </a:lnSpc>
              <a:spcBef>
                <a:spcPts val="360"/>
              </a:spcBef>
              <a:spcAft>
                <a:spcPts val="0"/>
              </a:spcAft>
              <a:buClr>
                <a:schemeClr val="dk1"/>
              </a:buClr>
              <a:buSzPts val="1800"/>
              <a:buFont typeface="Arial"/>
              <a:buChar char="•"/>
              <a:defRPr sz="1800"/>
            </a:lvl3pPr>
            <a:lvl4pPr indent="-330200" lvl="3" marL="1828800" algn="l">
              <a:lnSpc>
                <a:spcPct val="100000"/>
              </a:lnSpc>
              <a:spcBef>
                <a:spcPts val="320"/>
              </a:spcBef>
              <a:spcAft>
                <a:spcPts val="0"/>
              </a:spcAft>
              <a:buClr>
                <a:schemeClr val="dk1"/>
              </a:buClr>
              <a:buSzPts val="1600"/>
              <a:buFont typeface="Arial"/>
              <a:buChar char="–"/>
              <a:defRPr sz="1600"/>
            </a:lvl4pPr>
            <a:lvl5pPr indent="-330200" lvl="4" marL="2286000" algn="l">
              <a:lnSpc>
                <a:spcPct val="100000"/>
              </a:lnSpc>
              <a:spcBef>
                <a:spcPts val="320"/>
              </a:spcBef>
              <a:spcAft>
                <a:spcPts val="0"/>
              </a:spcAft>
              <a:buClr>
                <a:schemeClr val="dk1"/>
              </a:buClr>
              <a:buSzPts val="1600"/>
              <a:buFont typeface="Arial"/>
              <a:buChar char="»"/>
              <a:defRPr sz="1600"/>
            </a:lvl5pPr>
            <a:lvl6pPr indent="-330200" lvl="5" marL="2743200" algn="l">
              <a:lnSpc>
                <a:spcPct val="100000"/>
              </a:lnSpc>
              <a:spcBef>
                <a:spcPts val="320"/>
              </a:spcBef>
              <a:spcAft>
                <a:spcPts val="0"/>
              </a:spcAft>
              <a:buClr>
                <a:schemeClr val="dk1"/>
              </a:buClr>
              <a:buSzPts val="1600"/>
              <a:buFont typeface="Arial"/>
              <a:buChar char="»"/>
              <a:defRPr sz="1600"/>
            </a:lvl6pPr>
            <a:lvl7pPr indent="-330200" lvl="6" marL="3200400" algn="l">
              <a:lnSpc>
                <a:spcPct val="100000"/>
              </a:lnSpc>
              <a:spcBef>
                <a:spcPts val="320"/>
              </a:spcBef>
              <a:spcAft>
                <a:spcPts val="0"/>
              </a:spcAft>
              <a:buClr>
                <a:schemeClr val="dk1"/>
              </a:buClr>
              <a:buSzPts val="1600"/>
              <a:buFont typeface="Arial"/>
              <a:buChar char="»"/>
              <a:defRPr sz="1600"/>
            </a:lvl7pPr>
            <a:lvl8pPr indent="-330200" lvl="7" marL="3657600" algn="l">
              <a:lnSpc>
                <a:spcPct val="100000"/>
              </a:lnSpc>
              <a:spcBef>
                <a:spcPts val="320"/>
              </a:spcBef>
              <a:spcAft>
                <a:spcPts val="0"/>
              </a:spcAft>
              <a:buClr>
                <a:schemeClr val="dk1"/>
              </a:buClr>
              <a:buSzPts val="1600"/>
              <a:buFont typeface="Arial"/>
              <a:buChar char="»"/>
              <a:defRPr sz="1600"/>
            </a:lvl8pPr>
            <a:lvl9pPr indent="-330200" lvl="8" marL="4114800" algn="l">
              <a:lnSpc>
                <a:spcPct val="100000"/>
              </a:lnSpc>
              <a:spcBef>
                <a:spcPts val="320"/>
              </a:spcBef>
              <a:spcAft>
                <a:spcPts val="0"/>
              </a:spcAft>
              <a:buClr>
                <a:schemeClr val="dk1"/>
              </a:buClr>
              <a:buSzPts val="1600"/>
              <a:buFont typeface="Arial"/>
              <a:buChar char="»"/>
              <a:defRPr sz="1600"/>
            </a:lvl9pPr>
          </a:lstStyle>
          <a:p/>
        </p:txBody>
      </p:sp>
      <p:sp>
        <p:nvSpPr>
          <p:cNvPr id="54" name="Google Shape;54;p9"/>
          <p:cNvSpPr txBox="1"/>
          <p:nvPr>
            <p:ph idx="3" type="body"/>
          </p:nvPr>
        </p:nvSpPr>
        <p:spPr>
          <a:xfrm>
            <a:off x="16722328" y="9825318"/>
            <a:ext cx="14550628" cy="409463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480"/>
              </a:spcBef>
              <a:spcAft>
                <a:spcPts val="0"/>
              </a:spcAft>
              <a:buClr>
                <a:schemeClr val="dk1"/>
              </a:buClr>
              <a:buSzPts val="2400"/>
              <a:buFont typeface="Arial"/>
              <a:buNone/>
              <a:defRPr b="1" sz="2400"/>
            </a:lvl1pPr>
            <a:lvl2pPr indent="-228600" lvl="1" marL="914400" algn="l">
              <a:lnSpc>
                <a:spcPct val="100000"/>
              </a:lnSpc>
              <a:spcBef>
                <a:spcPts val="400"/>
              </a:spcBef>
              <a:spcAft>
                <a:spcPts val="0"/>
              </a:spcAft>
              <a:buClr>
                <a:schemeClr val="dk1"/>
              </a:buClr>
              <a:buSzPts val="2000"/>
              <a:buFont typeface="Arial"/>
              <a:buNone/>
              <a:defRPr b="1" sz="2000"/>
            </a:lvl2pPr>
            <a:lvl3pPr indent="-228600" lvl="2" marL="1371600" algn="l">
              <a:lnSpc>
                <a:spcPct val="100000"/>
              </a:lnSpc>
              <a:spcBef>
                <a:spcPts val="360"/>
              </a:spcBef>
              <a:spcAft>
                <a:spcPts val="0"/>
              </a:spcAft>
              <a:buClr>
                <a:schemeClr val="dk1"/>
              </a:buClr>
              <a:buSzPts val="1800"/>
              <a:buFont typeface="Arial"/>
              <a:buNone/>
              <a:defRPr b="1" sz="1800"/>
            </a:lvl3pPr>
            <a:lvl4pPr indent="-228600" lvl="3" marL="1828800" algn="l">
              <a:lnSpc>
                <a:spcPct val="100000"/>
              </a:lnSpc>
              <a:spcBef>
                <a:spcPts val="320"/>
              </a:spcBef>
              <a:spcAft>
                <a:spcPts val="0"/>
              </a:spcAft>
              <a:buClr>
                <a:schemeClr val="dk1"/>
              </a:buClr>
              <a:buSzPts val="1600"/>
              <a:buFont typeface="Arial"/>
              <a:buNone/>
              <a:defRPr b="1" sz="1600"/>
            </a:lvl4pPr>
            <a:lvl5pPr indent="-228600" lvl="4" marL="2286000" algn="l">
              <a:lnSpc>
                <a:spcPct val="100000"/>
              </a:lnSpc>
              <a:spcBef>
                <a:spcPts val="320"/>
              </a:spcBef>
              <a:spcAft>
                <a:spcPts val="0"/>
              </a:spcAft>
              <a:buClr>
                <a:schemeClr val="dk1"/>
              </a:buClr>
              <a:buSzPts val="1600"/>
              <a:buFont typeface="Arial"/>
              <a:buNone/>
              <a:defRPr b="1" sz="1600"/>
            </a:lvl5pPr>
            <a:lvl6pPr indent="-228600" lvl="5" marL="2743200" algn="l">
              <a:lnSpc>
                <a:spcPct val="100000"/>
              </a:lnSpc>
              <a:spcBef>
                <a:spcPts val="320"/>
              </a:spcBef>
              <a:spcAft>
                <a:spcPts val="0"/>
              </a:spcAft>
              <a:buClr>
                <a:schemeClr val="dk1"/>
              </a:buClr>
              <a:buSzPts val="1600"/>
              <a:buFont typeface="Arial"/>
              <a:buNone/>
              <a:defRPr b="1" sz="1600"/>
            </a:lvl6pPr>
            <a:lvl7pPr indent="-228600" lvl="6" marL="3200400" algn="l">
              <a:lnSpc>
                <a:spcPct val="100000"/>
              </a:lnSpc>
              <a:spcBef>
                <a:spcPts val="320"/>
              </a:spcBef>
              <a:spcAft>
                <a:spcPts val="0"/>
              </a:spcAft>
              <a:buClr>
                <a:schemeClr val="dk1"/>
              </a:buClr>
              <a:buSzPts val="1600"/>
              <a:buFont typeface="Arial"/>
              <a:buNone/>
              <a:defRPr b="1" sz="1600"/>
            </a:lvl7pPr>
            <a:lvl8pPr indent="-228600" lvl="7" marL="3657600" algn="l">
              <a:lnSpc>
                <a:spcPct val="100000"/>
              </a:lnSpc>
              <a:spcBef>
                <a:spcPts val="320"/>
              </a:spcBef>
              <a:spcAft>
                <a:spcPts val="0"/>
              </a:spcAft>
              <a:buClr>
                <a:schemeClr val="dk1"/>
              </a:buClr>
              <a:buSzPts val="1600"/>
              <a:buFont typeface="Arial"/>
              <a:buNone/>
              <a:defRPr b="1" sz="1600"/>
            </a:lvl8pPr>
            <a:lvl9pPr indent="-228600" lvl="8" marL="4114800" algn="l">
              <a:lnSpc>
                <a:spcPct val="100000"/>
              </a:lnSpc>
              <a:spcBef>
                <a:spcPts val="320"/>
              </a:spcBef>
              <a:spcAft>
                <a:spcPts val="0"/>
              </a:spcAft>
              <a:buClr>
                <a:schemeClr val="dk1"/>
              </a:buClr>
              <a:buSzPts val="1600"/>
              <a:buFont typeface="Arial"/>
              <a:buNone/>
              <a:defRPr b="1" sz="1600"/>
            </a:lvl9pPr>
          </a:lstStyle>
          <a:p/>
        </p:txBody>
      </p:sp>
      <p:sp>
        <p:nvSpPr>
          <p:cNvPr id="55" name="Google Shape;55;p9"/>
          <p:cNvSpPr txBox="1"/>
          <p:nvPr>
            <p:ph idx="4" type="body"/>
          </p:nvPr>
        </p:nvSpPr>
        <p:spPr>
          <a:xfrm>
            <a:off x="16722328" y="13919948"/>
            <a:ext cx="14550628" cy="25287194"/>
          </a:xfrm>
          <a:prstGeom prst="rect">
            <a:avLst/>
          </a:prstGeom>
          <a:noFill/>
          <a:ln>
            <a:noFill/>
          </a:ln>
        </p:spPr>
        <p:txBody>
          <a:bodyPr anchorCtr="0" anchor="t" bIns="214225" lIns="428450" spcFirstLastPara="1" rIns="428450" wrap="square" tIns="214225">
            <a:noAutofit/>
          </a:bodyPr>
          <a:lstStyle>
            <a:lvl1pPr indent="-381000" lvl="0" marL="457200" algn="l">
              <a:lnSpc>
                <a:spcPct val="100000"/>
              </a:lnSpc>
              <a:spcBef>
                <a:spcPts val="480"/>
              </a:spcBef>
              <a:spcAft>
                <a:spcPts val="0"/>
              </a:spcAft>
              <a:buClr>
                <a:schemeClr val="dk1"/>
              </a:buClr>
              <a:buSzPts val="2400"/>
              <a:buFont typeface="Arial"/>
              <a:buChar char="•"/>
              <a:defRPr sz="2400"/>
            </a:lvl1pPr>
            <a:lvl2pPr indent="-355600" lvl="1" marL="914400" algn="l">
              <a:lnSpc>
                <a:spcPct val="100000"/>
              </a:lnSpc>
              <a:spcBef>
                <a:spcPts val="400"/>
              </a:spcBef>
              <a:spcAft>
                <a:spcPts val="0"/>
              </a:spcAft>
              <a:buClr>
                <a:schemeClr val="dk1"/>
              </a:buClr>
              <a:buSzPts val="2000"/>
              <a:buFont typeface="Arial"/>
              <a:buChar char="–"/>
              <a:defRPr sz="2000"/>
            </a:lvl2pPr>
            <a:lvl3pPr indent="-342900" lvl="2" marL="1371600" algn="l">
              <a:lnSpc>
                <a:spcPct val="100000"/>
              </a:lnSpc>
              <a:spcBef>
                <a:spcPts val="360"/>
              </a:spcBef>
              <a:spcAft>
                <a:spcPts val="0"/>
              </a:spcAft>
              <a:buClr>
                <a:schemeClr val="dk1"/>
              </a:buClr>
              <a:buSzPts val="1800"/>
              <a:buFont typeface="Arial"/>
              <a:buChar char="•"/>
              <a:defRPr sz="1800"/>
            </a:lvl3pPr>
            <a:lvl4pPr indent="-330200" lvl="3" marL="1828800" algn="l">
              <a:lnSpc>
                <a:spcPct val="100000"/>
              </a:lnSpc>
              <a:spcBef>
                <a:spcPts val="320"/>
              </a:spcBef>
              <a:spcAft>
                <a:spcPts val="0"/>
              </a:spcAft>
              <a:buClr>
                <a:schemeClr val="dk1"/>
              </a:buClr>
              <a:buSzPts val="1600"/>
              <a:buFont typeface="Arial"/>
              <a:buChar char="–"/>
              <a:defRPr sz="1600"/>
            </a:lvl4pPr>
            <a:lvl5pPr indent="-330200" lvl="4" marL="2286000" algn="l">
              <a:lnSpc>
                <a:spcPct val="100000"/>
              </a:lnSpc>
              <a:spcBef>
                <a:spcPts val="320"/>
              </a:spcBef>
              <a:spcAft>
                <a:spcPts val="0"/>
              </a:spcAft>
              <a:buClr>
                <a:schemeClr val="dk1"/>
              </a:buClr>
              <a:buSzPts val="1600"/>
              <a:buFont typeface="Arial"/>
              <a:buChar char="»"/>
              <a:defRPr sz="1600"/>
            </a:lvl5pPr>
            <a:lvl6pPr indent="-330200" lvl="5" marL="2743200" algn="l">
              <a:lnSpc>
                <a:spcPct val="100000"/>
              </a:lnSpc>
              <a:spcBef>
                <a:spcPts val="320"/>
              </a:spcBef>
              <a:spcAft>
                <a:spcPts val="0"/>
              </a:spcAft>
              <a:buClr>
                <a:schemeClr val="dk1"/>
              </a:buClr>
              <a:buSzPts val="1600"/>
              <a:buFont typeface="Arial"/>
              <a:buChar char="»"/>
              <a:defRPr sz="1600"/>
            </a:lvl6pPr>
            <a:lvl7pPr indent="-330200" lvl="6" marL="3200400" algn="l">
              <a:lnSpc>
                <a:spcPct val="100000"/>
              </a:lnSpc>
              <a:spcBef>
                <a:spcPts val="320"/>
              </a:spcBef>
              <a:spcAft>
                <a:spcPts val="0"/>
              </a:spcAft>
              <a:buClr>
                <a:schemeClr val="dk1"/>
              </a:buClr>
              <a:buSzPts val="1600"/>
              <a:buFont typeface="Arial"/>
              <a:buChar char="»"/>
              <a:defRPr sz="1600"/>
            </a:lvl7pPr>
            <a:lvl8pPr indent="-330200" lvl="7" marL="3657600" algn="l">
              <a:lnSpc>
                <a:spcPct val="100000"/>
              </a:lnSpc>
              <a:spcBef>
                <a:spcPts val="320"/>
              </a:spcBef>
              <a:spcAft>
                <a:spcPts val="0"/>
              </a:spcAft>
              <a:buClr>
                <a:schemeClr val="dk1"/>
              </a:buClr>
              <a:buSzPts val="1600"/>
              <a:buFont typeface="Arial"/>
              <a:buChar char="»"/>
              <a:defRPr sz="1600"/>
            </a:lvl8pPr>
            <a:lvl9pPr indent="-330200" lvl="8" marL="4114800" algn="l">
              <a:lnSpc>
                <a:spcPct val="100000"/>
              </a:lnSpc>
              <a:spcBef>
                <a:spcPts val="320"/>
              </a:spcBef>
              <a:spcAft>
                <a:spcPts val="0"/>
              </a:spcAft>
              <a:buClr>
                <a:schemeClr val="dk1"/>
              </a:buClr>
              <a:buSzPts val="1600"/>
              <a:buFont typeface="Arial"/>
              <a:buChar char="»"/>
              <a:defRPr sz="1600"/>
            </a:lvl9pPr>
          </a:lstStyle>
          <a:p/>
        </p:txBody>
      </p:sp>
      <p:sp>
        <p:nvSpPr>
          <p:cNvPr id="56" name="Google Shape;56;p9"/>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9"/>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9"/>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9" name="Shape 59"/>
        <p:cNvGrpSpPr/>
        <p:nvPr/>
      </p:nvGrpSpPr>
      <p:grpSpPr>
        <a:xfrm>
          <a:off x="0" y="0"/>
          <a:ext cx="0" cy="0"/>
          <a:chOff x="0" y="0"/>
          <a:chExt cx="0" cy="0"/>
        </a:xfrm>
      </p:grpSpPr>
      <p:sp>
        <p:nvSpPr>
          <p:cNvPr id="60" name="Google Shape;60;p10"/>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1" name="Google Shape;61;p10"/>
          <p:cNvSpPr txBox="1"/>
          <p:nvPr>
            <p:ph idx="1" type="body"/>
          </p:nvPr>
        </p:nvSpPr>
        <p:spPr>
          <a:xfrm>
            <a:off x="1645445"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lnSpc>
                <a:spcPct val="100000"/>
              </a:lnSpc>
              <a:spcBef>
                <a:spcPts val="560"/>
              </a:spcBef>
              <a:spcAft>
                <a:spcPts val="0"/>
              </a:spcAft>
              <a:buClr>
                <a:schemeClr val="dk1"/>
              </a:buClr>
              <a:buSzPts val="2800"/>
              <a:buFont typeface="Arial"/>
              <a:buChar char="•"/>
              <a:defRPr sz="2800"/>
            </a:lvl1pPr>
            <a:lvl2pPr indent="-381000" lvl="1" marL="914400" algn="l">
              <a:lnSpc>
                <a:spcPct val="100000"/>
              </a:lnSpc>
              <a:spcBef>
                <a:spcPts val="480"/>
              </a:spcBef>
              <a:spcAft>
                <a:spcPts val="0"/>
              </a:spcAft>
              <a:buClr>
                <a:schemeClr val="dk1"/>
              </a:buClr>
              <a:buSzPts val="2400"/>
              <a:buFont typeface="Arial"/>
              <a:buChar char="–"/>
              <a:defRPr sz="2400"/>
            </a:lvl2pPr>
            <a:lvl3pPr indent="-355600" lvl="2" marL="1371600" algn="l">
              <a:lnSpc>
                <a:spcPct val="100000"/>
              </a:lnSpc>
              <a:spcBef>
                <a:spcPts val="400"/>
              </a:spcBef>
              <a:spcAft>
                <a:spcPts val="0"/>
              </a:spcAft>
              <a:buClr>
                <a:schemeClr val="dk1"/>
              </a:buClr>
              <a:buSzPts val="2000"/>
              <a:buFont typeface="Arial"/>
              <a:buChar char="•"/>
              <a:defRPr sz="2000"/>
            </a:lvl3pPr>
            <a:lvl4pPr indent="-342900" lvl="3" marL="1828800" algn="l">
              <a:lnSpc>
                <a:spcPct val="100000"/>
              </a:lnSpc>
              <a:spcBef>
                <a:spcPts val="360"/>
              </a:spcBef>
              <a:spcAft>
                <a:spcPts val="0"/>
              </a:spcAft>
              <a:buClr>
                <a:schemeClr val="dk1"/>
              </a:buClr>
              <a:buSzPts val="1800"/>
              <a:buFont typeface="Arial"/>
              <a:buChar char="–"/>
              <a:defRPr sz="1800"/>
            </a:lvl4pPr>
            <a:lvl5pPr indent="-342900" lvl="4" marL="2286000" algn="l">
              <a:lnSpc>
                <a:spcPct val="100000"/>
              </a:lnSpc>
              <a:spcBef>
                <a:spcPts val="360"/>
              </a:spcBef>
              <a:spcAft>
                <a:spcPts val="0"/>
              </a:spcAft>
              <a:buClr>
                <a:schemeClr val="dk1"/>
              </a:buClr>
              <a:buSzPts val="1800"/>
              <a:buFont typeface="Arial"/>
              <a:buChar char="»"/>
              <a:defRPr sz="1800"/>
            </a:lvl5pPr>
            <a:lvl6pPr indent="-342900" lvl="5" marL="2743200" algn="l">
              <a:lnSpc>
                <a:spcPct val="100000"/>
              </a:lnSpc>
              <a:spcBef>
                <a:spcPts val="360"/>
              </a:spcBef>
              <a:spcAft>
                <a:spcPts val="0"/>
              </a:spcAft>
              <a:buClr>
                <a:schemeClr val="dk1"/>
              </a:buClr>
              <a:buSzPts val="1800"/>
              <a:buFont typeface="Arial"/>
              <a:buChar char="»"/>
              <a:defRPr sz="1800"/>
            </a:lvl6pPr>
            <a:lvl7pPr indent="-342900" lvl="6" marL="3200400" algn="l">
              <a:lnSpc>
                <a:spcPct val="100000"/>
              </a:lnSpc>
              <a:spcBef>
                <a:spcPts val="360"/>
              </a:spcBef>
              <a:spcAft>
                <a:spcPts val="0"/>
              </a:spcAft>
              <a:buClr>
                <a:schemeClr val="dk1"/>
              </a:buClr>
              <a:buSzPts val="1800"/>
              <a:buFont typeface="Arial"/>
              <a:buChar char="»"/>
              <a:defRPr sz="1800"/>
            </a:lvl7pPr>
            <a:lvl8pPr indent="-342900" lvl="7" marL="3657600" algn="l">
              <a:lnSpc>
                <a:spcPct val="100000"/>
              </a:lnSpc>
              <a:spcBef>
                <a:spcPts val="360"/>
              </a:spcBef>
              <a:spcAft>
                <a:spcPts val="0"/>
              </a:spcAft>
              <a:buClr>
                <a:schemeClr val="dk1"/>
              </a:buClr>
              <a:buSzPts val="1800"/>
              <a:buFont typeface="Arial"/>
              <a:buChar char="»"/>
              <a:defRPr sz="1800"/>
            </a:lvl8pPr>
            <a:lvl9pPr indent="-342900" lvl="8" marL="4114800" algn="l">
              <a:lnSpc>
                <a:spcPct val="100000"/>
              </a:lnSpc>
              <a:spcBef>
                <a:spcPts val="360"/>
              </a:spcBef>
              <a:spcAft>
                <a:spcPts val="0"/>
              </a:spcAft>
              <a:buClr>
                <a:schemeClr val="dk1"/>
              </a:buClr>
              <a:buSzPts val="1800"/>
              <a:buFont typeface="Arial"/>
              <a:buChar char="»"/>
              <a:defRPr sz="1800"/>
            </a:lvl9pPr>
          </a:lstStyle>
          <a:p/>
        </p:txBody>
      </p:sp>
      <p:sp>
        <p:nvSpPr>
          <p:cNvPr id="62" name="Google Shape;62;p10"/>
          <p:cNvSpPr txBox="1"/>
          <p:nvPr>
            <p:ph idx="2" type="body"/>
          </p:nvPr>
        </p:nvSpPr>
        <p:spPr>
          <a:xfrm>
            <a:off x="16516352"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lnSpc>
                <a:spcPct val="100000"/>
              </a:lnSpc>
              <a:spcBef>
                <a:spcPts val="560"/>
              </a:spcBef>
              <a:spcAft>
                <a:spcPts val="0"/>
              </a:spcAft>
              <a:buClr>
                <a:schemeClr val="dk1"/>
              </a:buClr>
              <a:buSzPts val="2800"/>
              <a:buFont typeface="Arial"/>
              <a:buChar char="•"/>
              <a:defRPr sz="2800"/>
            </a:lvl1pPr>
            <a:lvl2pPr indent="-381000" lvl="1" marL="914400" algn="l">
              <a:lnSpc>
                <a:spcPct val="100000"/>
              </a:lnSpc>
              <a:spcBef>
                <a:spcPts val="480"/>
              </a:spcBef>
              <a:spcAft>
                <a:spcPts val="0"/>
              </a:spcAft>
              <a:buClr>
                <a:schemeClr val="dk1"/>
              </a:buClr>
              <a:buSzPts val="2400"/>
              <a:buFont typeface="Arial"/>
              <a:buChar char="–"/>
              <a:defRPr sz="2400"/>
            </a:lvl2pPr>
            <a:lvl3pPr indent="-355600" lvl="2" marL="1371600" algn="l">
              <a:lnSpc>
                <a:spcPct val="100000"/>
              </a:lnSpc>
              <a:spcBef>
                <a:spcPts val="400"/>
              </a:spcBef>
              <a:spcAft>
                <a:spcPts val="0"/>
              </a:spcAft>
              <a:buClr>
                <a:schemeClr val="dk1"/>
              </a:buClr>
              <a:buSzPts val="2000"/>
              <a:buFont typeface="Arial"/>
              <a:buChar char="•"/>
              <a:defRPr sz="2000"/>
            </a:lvl3pPr>
            <a:lvl4pPr indent="-342900" lvl="3" marL="1828800" algn="l">
              <a:lnSpc>
                <a:spcPct val="100000"/>
              </a:lnSpc>
              <a:spcBef>
                <a:spcPts val="360"/>
              </a:spcBef>
              <a:spcAft>
                <a:spcPts val="0"/>
              </a:spcAft>
              <a:buClr>
                <a:schemeClr val="dk1"/>
              </a:buClr>
              <a:buSzPts val="1800"/>
              <a:buFont typeface="Arial"/>
              <a:buChar char="–"/>
              <a:defRPr sz="1800"/>
            </a:lvl4pPr>
            <a:lvl5pPr indent="-342900" lvl="4" marL="2286000" algn="l">
              <a:lnSpc>
                <a:spcPct val="100000"/>
              </a:lnSpc>
              <a:spcBef>
                <a:spcPts val="360"/>
              </a:spcBef>
              <a:spcAft>
                <a:spcPts val="0"/>
              </a:spcAft>
              <a:buClr>
                <a:schemeClr val="dk1"/>
              </a:buClr>
              <a:buSzPts val="1800"/>
              <a:buFont typeface="Arial"/>
              <a:buChar char="»"/>
              <a:defRPr sz="1800"/>
            </a:lvl5pPr>
            <a:lvl6pPr indent="-342900" lvl="5" marL="2743200" algn="l">
              <a:lnSpc>
                <a:spcPct val="100000"/>
              </a:lnSpc>
              <a:spcBef>
                <a:spcPts val="360"/>
              </a:spcBef>
              <a:spcAft>
                <a:spcPts val="0"/>
              </a:spcAft>
              <a:buClr>
                <a:schemeClr val="dk1"/>
              </a:buClr>
              <a:buSzPts val="1800"/>
              <a:buFont typeface="Arial"/>
              <a:buChar char="»"/>
              <a:defRPr sz="1800"/>
            </a:lvl6pPr>
            <a:lvl7pPr indent="-342900" lvl="6" marL="3200400" algn="l">
              <a:lnSpc>
                <a:spcPct val="100000"/>
              </a:lnSpc>
              <a:spcBef>
                <a:spcPts val="360"/>
              </a:spcBef>
              <a:spcAft>
                <a:spcPts val="0"/>
              </a:spcAft>
              <a:buClr>
                <a:schemeClr val="dk1"/>
              </a:buClr>
              <a:buSzPts val="1800"/>
              <a:buFont typeface="Arial"/>
              <a:buChar char="»"/>
              <a:defRPr sz="1800"/>
            </a:lvl7pPr>
            <a:lvl8pPr indent="-342900" lvl="7" marL="3657600" algn="l">
              <a:lnSpc>
                <a:spcPct val="100000"/>
              </a:lnSpc>
              <a:spcBef>
                <a:spcPts val="360"/>
              </a:spcBef>
              <a:spcAft>
                <a:spcPts val="0"/>
              </a:spcAft>
              <a:buClr>
                <a:schemeClr val="dk1"/>
              </a:buClr>
              <a:buSzPts val="1800"/>
              <a:buFont typeface="Arial"/>
              <a:buChar char="»"/>
              <a:defRPr sz="1800"/>
            </a:lvl8pPr>
            <a:lvl9pPr indent="-342900" lvl="8" marL="4114800" algn="l">
              <a:lnSpc>
                <a:spcPct val="100000"/>
              </a:lnSpc>
              <a:spcBef>
                <a:spcPts val="360"/>
              </a:spcBef>
              <a:spcAft>
                <a:spcPts val="0"/>
              </a:spcAft>
              <a:buClr>
                <a:schemeClr val="dk1"/>
              </a:buClr>
              <a:buSzPts val="1800"/>
              <a:buFont typeface="Arial"/>
              <a:buChar char="»"/>
              <a:defRPr sz="1800"/>
            </a:lvl9pPr>
          </a:lstStyle>
          <a:p/>
        </p:txBody>
      </p:sp>
      <p:sp>
        <p:nvSpPr>
          <p:cNvPr id="63" name="Google Shape;63;p10"/>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0"/>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10"/>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6" name="Shape 66"/>
        <p:cNvGrpSpPr/>
        <p:nvPr/>
      </p:nvGrpSpPr>
      <p:grpSpPr>
        <a:xfrm>
          <a:off x="0" y="0"/>
          <a:ext cx="0" cy="0"/>
          <a:chOff x="0" y="0"/>
          <a:chExt cx="0" cy="0"/>
        </a:xfrm>
      </p:grpSpPr>
      <p:sp>
        <p:nvSpPr>
          <p:cNvPr id="67" name="Google Shape;67;p11"/>
          <p:cNvSpPr txBox="1"/>
          <p:nvPr>
            <p:ph type="title"/>
          </p:nvPr>
        </p:nvSpPr>
        <p:spPr>
          <a:xfrm>
            <a:off x="2600326" y="28205209"/>
            <a:ext cx="27980879" cy="8715935"/>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b="1" sz="4000"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8" name="Google Shape;68;p11"/>
          <p:cNvSpPr txBox="1"/>
          <p:nvPr>
            <p:ph idx="1" type="body"/>
          </p:nvPr>
        </p:nvSpPr>
        <p:spPr>
          <a:xfrm>
            <a:off x="2600326" y="18604006"/>
            <a:ext cx="27980879" cy="960120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400"/>
              </a:spcBef>
              <a:spcAft>
                <a:spcPts val="0"/>
              </a:spcAft>
              <a:buClr>
                <a:schemeClr val="dk1"/>
              </a:buClr>
              <a:buSzPts val="2000"/>
              <a:buFont typeface="Arial"/>
              <a:buNone/>
              <a:defRPr sz="2000"/>
            </a:lvl1pPr>
            <a:lvl2pPr indent="-228600" lvl="1" marL="914400" algn="l">
              <a:lnSpc>
                <a:spcPct val="100000"/>
              </a:lnSpc>
              <a:spcBef>
                <a:spcPts val="360"/>
              </a:spcBef>
              <a:spcAft>
                <a:spcPts val="0"/>
              </a:spcAft>
              <a:buClr>
                <a:schemeClr val="dk1"/>
              </a:buClr>
              <a:buSzPts val="1800"/>
              <a:buFont typeface="Arial"/>
              <a:buNone/>
              <a:defRPr sz="1800"/>
            </a:lvl2pPr>
            <a:lvl3pPr indent="-228600" lvl="2" marL="1371600" algn="l">
              <a:lnSpc>
                <a:spcPct val="100000"/>
              </a:lnSpc>
              <a:spcBef>
                <a:spcPts val="320"/>
              </a:spcBef>
              <a:spcAft>
                <a:spcPts val="0"/>
              </a:spcAft>
              <a:buClr>
                <a:schemeClr val="dk1"/>
              </a:buClr>
              <a:buSzPts val="1600"/>
              <a:buFont typeface="Arial"/>
              <a:buNone/>
              <a:defRPr sz="1600"/>
            </a:lvl3pPr>
            <a:lvl4pPr indent="-228600" lvl="3" marL="1828800" algn="l">
              <a:lnSpc>
                <a:spcPct val="100000"/>
              </a:lnSpc>
              <a:spcBef>
                <a:spcPts val="280"/>
              </a:spcBef>
              <a:spcAft>
                <a:spcPts val="0"/>
              </a:spcAft>
              <a:buClr>
                <a:schemeClr val="dk1"/>
              </a:buClr>
              <a:buSzPts val="1400"/>
              <a:buFont typeface="Arial"/>
              <a:buNone/>
              <a:defRPr sz="1400"/>
            </a:lvl4pPr>
            <a:lvl5pPr indent="-228600" lvl="4" marL="2286000" algn="l">
              <a:lnSpc>
                <a:spcPct val="100000"/>
              </a:lnSpc>
              <a:spcBef>
                <a:spcPts val="280"/>
              </a:spcBef>
              <a:spcAft>
                <a:spcPts val="0"/>
              </a:spcAft>
              <a:buClr>
                <a:schemeClr val="dk1"/>
              </a:buClr>
              <a:buSzPts val="1400"/>
              <a:buFont typeface="Arial"/>
              <a:buNone/>
              <a:defRPr sz="1400"/>
            </a:lvl5pPr>
            <a:lvl6pPr indent="-228600" lvl="5" marL="2743200" algn="l">
              <a:lnSpc>
                <a:spcPct val="100000"/>
              </a:lnSpc>
              <a:spcBef>
                <a:spcPts val="280"/>
              </a:spcBef>
              <a:spcAft>
                <a:spcPts val="0"/>
              </a:spcAft>
              <a:buClr>
                <a:schemeClr val="dk1"/>
              </a:buClr>
              <a:buSzPts val="1400"/>
              <a:buFont typeface="Arial"/>
              <a:buNone/>
              <a:defRPr sz="1400"/>
            </a:lvl6pPr>
            <a:lvl7pPr indent="-228600" lvl="6" marL="3200400" algn="l">
              <a:lnSpc>
                <a:spcPct val="100000"/>
              </a:lnSpc>
              <a:spcBef>
                <a:spcPts val="280"/>
              </a:spcBef>
              <a:spcAft>
                <a:spcPts val="0"/>
              </a:spcAft>
              <a:buClr>
                <a:schemeClr val="dk1"/>
              </a:buClr>
              <a:buSzPts val="1400"/>
              <a:buFont typeface="Arial"/>
              <a:buNone/>
              <a:defRPr sz="1400"/>
            </a:lvl7pPr>
            <a:lvl8pPr indent="-228600" lvl="7" marL="3657600" algn="l">
              <a:lnSpc>
                <a:spcPct val="100000"/>
              </a:lnSpc>
              <a:spcBef>
                <a:spcPts val="280"/>
              </a:spcBef>
              <a:spcAft>
                <a:spcPts val="0"/>
              </a:spcAft>
              <a:buClr>
                <a:schemeClr val="dk1"/>
              </a:buClr>
              <a:buSzPts val="1400"/>
              <a:buFont typeface="Arial"/>
              <a:buNone/>
              <a:defRPr sz="1400"/>
            </a:lvl8pPr>
            <a:lvl9pPr indent="-228600" lvl="8" marL="4114800" algn="l">
              <a:lnSpc>
                <a:spcPct val="100000"/>
              </a:lnSpc>
              <a:spcBef>
                <a:spcPts val="280"/>
              </a:spcBef>
              <a:spcAft>
                <a:spcPts val="0"/>
              </a:spcAft>
              <a:buClr>
                <a:schemeClr val="dk1"/>
              </a:buClr>
              <a:buSzPts val="1400"/>
              <a:buFont typeface="Arial"/>
              <a:buNone/>
              <a:defRPr sz="1400"/>
            </a:lvl9pPr>
          </a:lstStyle>
          <a:p/>
        </p:txBody>
      </p:sp>
      <p:sp>
        <p:nvSpPr>
          <p:cNvPr id="69" name="Google Shape;69;p11"/>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1"/>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1pPr>
            <a:lvl2pPr lvl="1"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2pPr>
            <a:lvl3pPr lvl="2"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3pPr>
            <a:lvl4pPr lvl="3"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4pPr>
            <a:lvl5pPr lvl="4"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5pPr>
            <a:lvl6pPr lvl="5"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6pPr>
            <a:lvl7pPr lvl="6"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7pPr>
            <a:lvl8pPr lvl="7"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8pPr>
            <a:lvl9pPr lvl="8"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1181100" lvl="0" marL="457200" marR="0" rtl="0" algn="l">
              <a:lnSpc>
                <a:spcPct val="100000"/>
              </a:lnSpc>
              <a:spcBef>
                <a:spcPts val="3000"/>
              </a:spcBef>
              <a:spcAft>
                <a:spcPts val="0"/>
              </a:spcAft>
              <a:buClr>
                <a:schemeClr val="dk1"/>
              </a:buClr>
              <a:buSzPts val="15000"/>
              <a:buFont typeface="Arial"/>
              <a:buChar char="•"/>
              <a:defRPr b="0" i="0" sz="15000" u="none" cap="none" strike="noStrike">
                <a:solidFill>
                  <a:schemeClr val="dk1"/>
                </a:solidFill>
                <a:latin typeface="Arial"/>
                <a:ea typeface="Arial"/>
                <a:cs typeface="Arial"/>
                <a:sym typeface="Arial"/>
              </a:defRPr>
            </a:lvl1pPr>
            <a:lvl2pPr indent="-1060450" lvl="1" marL="914400" marR="0" rtl="0" algn="l">
              <a:lnSpc>
                <a:spcPct val="100000"/>
              </a:lnSpc>
              <a:spcBef>
                <a:spcPts val="2620"/>
              </a:spcBef>
              <a:spcAft>
                <a:spcPts val="0"/>
              </a:spcAft>
              <a:buClr>
                <a:schemeClr val="dk1"/>
              </a:buClr>
              <a:buSzPts val="13100"/>
              <a:buFont typeface="Arial"/>
              <a:buChar char="–"/>
              <a:defRPr b="0" i="0" sz="13100" u="none" cap="none" strike="noStrike">
                <a:solidFill>
                  <a:schemeClr val="dk1"/>
                </a:solidFill>
                <a:latin typeface="Arial"/>
                <a:ea typeface="Arial"/>
                <a:cs typeface="Arial"/>
                <a:sym typeface="Arial"/>
              </a:defRPr>
            </a:lvl2pPr>
            <a:lvl3pPr indent="-939800" lvl="2" marL="1371600" marR="0" rtl="0" algn="l">
              <a:lnSpc>
                <a:spcPct val="100000"/>
              </a:lnSpc>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3pPr>
            <a:lvl4pPr indent="-825500" lvl="3" marL="18288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4pPr>
            <a:lvl5pPr indent="-825500" lvl="4" marL="22860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5pPr>
            <a:lvl6pPr indent="-825500" lvl="5" marL="27432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6pPr>
            <a:lvl7pPr indent="-825500" lvl="6" marL="32004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7pPr>
            <a:lvl8pPr indent="-825500" lvl="7" marL="36576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8pPr>
            <a:lvl9pPr indent="-825500" lvl="8" marL="41148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1.jpg"/><Relationship Id="rId6" Type="http://schemas.openxmlformats.org/officeDocument/2006/relationships/image" Target="../media/image3.jpg"/><Relationship Id="rId7" Type="http://schemas.openxmlformats.org/officeDocument/2006/relationships/image" Target="../media/image5.png"/><Relationship Id="rId8"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
          <p:cNvSpPr/>
          <p:nvPr/>
        </p:nvSpPr>
        <p:spPr>
          <a:xfrm>
            <a:off x="3334575" y="5862325"/>
            <a:ext cx="7046838" cy="1124982"/>
          </a:xfrm>
          <a:prstGeom prst="flowChartTerminator">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B45F06"/>
              </a:solidFill>
            </a:endParaRPr>
          </a:p>
        </p:txBody>
      </p:sp>
      <p:sp>
        <p:nvSpPr>
          <p:cNvPr id="90" name="Google Shape;90;p1"/>
          <p:cNvSpPr txBox="1"/>
          <p:nvPr/>
        </p:nvSpPr>
        <p:spPr>
          <a:xfrm>
            <a:off x="6556837" y="2385462"/>
            <a:ext cx="19347000" cy="3224400"/>
          </a:xfrm>
          <a:prstGeom prst="rect">
            <a:avLst/>
          </a:prstGeom>
          <a:no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081E3F"/>
              </a:buClr>
              <a:buSzPts val="4800"/>
              <a:buFont typeface="Arial"/>
              <a:buNone/>
            </a:pPr>
            <a:r>
              <a:rPr b="1" lang="en-US" sz="4800">
                <a:solidFill>
                  <a:srgbClr val="081E3F"/>
                </a:solidFill>
              </a:rPr>
              <a:t>nftiecollective.io(NFT Marketplace)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i="0" lang="en-US" sz="3100" u="none" cap="none" strike="noStrike">
                <a:solidFill>
                  <a:srgbClr val="081E3F"/>
                </a:solidFill>
                <a:latin typeface="Arial"/>
                <a:ea typeface="Arial"/>
                <a:cs typeface="Arial"/>
                <a:sym typeface="Arial"/>
              </a:rPr>
              <a:t>Students:</a:t>
            </a:r>
            <a:r>
              <a:rPr lang="en-US" sz="3100">
                <a:solidFill>
                  <a:srgbClr val="081E3F"/>
                </a:solidFill>
              </a:rPr>
              <a:t>Thomas Hanna, Herbert Cabrera, Joel Fontecilla, Austin Boquet, Bryant Villarreal, Kiara Farias, Rina Simcha</a:t>
            </a:r>
            <a:endParaRPr sz="3100">
              <a:solidFill>
                <a:srgbClr val="081E3F"/>
              </a:solidFill>
            </a:endParaRPr>
          </a:p>
          <a:p>
            <a:pPr indent="0" lvl="0" marL="0" marR="0" rtl="0" algn="ctr">
              <a:lnSpc>
                <a:spcPct val="100000"/>
              </a:lnSpc>
              <a:spcBef>
                <a:spcPts val="0"/>
              </a:spcBef>
              <a:spcAft>
                <a:spcPts val="0"/>
              </a:spcAft>
              <a:buClr>
                <a:srgbClr val="081E3F"/>
              </a:buClr>
              <a:buSzPts val="3500"/>
              <a:buFont typeface="Arial"/>
              <a:buNone/>
            </a:pPr>
            <a:r>
              <a:rPr b="1" i="0" lang="en-US" sz="3100" u="none" cap="none" strike="noStrike">
                <a:solidFill>
                  <a:srgbClr val="081E3F"/>
                </a:solidFill>
                <a:latin typeface="Arial"/>
                <a:ea typeface="Arial"/>
                <a:cs typeface="Arial"/>
                <a:sym typeface="Arial"/>
              </a:rPr>
              <a:t>Mentors:</a:t>
            </a:r>
            <a:r>
              <a:rPr b="1" i="1" lang="en-US" sz="3100" u="none" cap="none" strike="noStrike">
                <a:solidFill>
                  <a:srgbClr val="081E3F"/>
                </a:solidFill>
                <a:latin typeface="Arial"/>
                <a:ea typeface="Arial"/>
                <a:cs typeface="Arial"/>
                <a:sym typeface="Arial"/>
              </a:rPr>
              <a:t> </a:t>
            </a:r>
            <a:r>
              <a:rPr i="1" lang="en-US" sz="3100">
                <a:solidFill>
                  <a:srgbClr val="081E3F"/>
                </a:solidFill>
              </a:rPr>
              <a:t>Eddie Garcia</a:t>
            </a:r>
            <a:r>
              <a:rPr b="0" i="1" lang="en-US" sz="3100" u="none" cap="none" strike="noStrike">
                <a:solidFill>
                  <a:srgbClr val="081E3F"/>
                </a:solidFill>
                <a:latin typeface="Arial"/>
                <a:ea typeface="Arial"/>
                <a:cs typeface="Arial"/>
                <a:sym typeface="Arial"/>
              </a:rPr>
              <a:t> (Product Owner</a:t>
            </a:r>
            <a:r>
              <a:rPr b="0" i="0" lang="en-US" sz="3100" u="none" cap="none" strike="noStrike">
                <a:solidFill>
                  <a:srgbClr val="3333CC"/>
                </a:solidFill>
                <a:latin typeface="Arial"/>
                <a:ea typeface="Arial"/>
                <a:cs typeface="Arial"/>
                <a:sym typeface="Arial"/>
              </a:rPr>
              <a:t>)</a:t>
            </a:r>
            <a:r>
              <a:rPr b="0" i="1" lang="en-US" sz="3100" u="none" cap="none" strike="noStrike">
                <a:solidFill>
                  <a:srgbClr val="000000"/>
                </a:solidFill>
                <a:latin typeface="Arial"/>
                <a:ea typeface="Arial"/>
                <a:cs typeface="Arial"/>
                <a:sym typeface="Arial"/>
              </a:rPr>
              <a:t>, </a:t>
            </a:r>
            <a:r>
              <a:rPr i="1" lang="en-US" sz="3100"/>
              <a:t>Enrique Aylagas</a:t>
            </a:r>
            <a:r>
              <a:rPr b="0" i="1" lang="en-US" sz="3100" u="none" cap="none" strike="noStrike">
                <a:solidFill>
                  <a:srgbClr val="000000"/>
                </a:solidFill>
                <a:latin typeface="Arial"/>
                <a:ea typeface="Arial"/>
                <a:cs typeface="Arial"/>
                <a:sym typeface="Arial"/>
              </a:rPr>
              <a:t>, </a:t>
            </a:r>
            <a:r>
              <a:rPr i="1" lang="en-US" sz="3100"/>
              <a:t>Kearan Singh, Thor Schriwer</a:t>
            </a:r>
            <a:endParaRPr i="1" sz="3100"/>
          </a:p>
          <a:p>
            <a:pPr indent="0" lvl="0" marL="0" marR="0" rtl="0" algn="ctr">
              <a:lnSpc>
                <a:spcPct val="100000"/>
              </a:lnSpc>
              <a:spcBef>
                <a:spcPts val="0"/>
              </a:spcBef>
              <a:spcAft>
                <a:spcPts val="0"/>
              </a:spcAft>
              <a:buClr>
                <a:srgbClr val="081E3F"/>
              </a:buClr>
              <a:buSzPts val="3500"/>
              <a:buFont typeface="Arial"/>
              <a:buNone/>
            </a:pPr>
            <a:r>
              <a:rPr b="0" i="1" lang="en-US" sz="3100" u="none" cap="none" strike="noStrike">
                <a:solidFill>
                  <a:srgbClr val="000000"/>
                </a:solidFill>
                <a:latin typeface="Arial"/>
                <a:ea typeface="Arial"/>
                <a:cs typeface="Arial"/>
                <a:sym typeface="Arial"/>
              </a:rPr>
              <a:t> (Capstone 2 Team Members/Sen</a:t>
            </a:r>
            <a:r>
              <a:rPr i="1" lang="en-US" sz="3100"/>
              <a:t>ior</a:t>
            </a:r>
            <a:r>
              <a:rPr b="0" i="1" lang="en-US" sz="3100" u="none" cap="none" strike="noStrike">
                <a:solidFill>
                  <a:srgbClr val="000000"/>
                </a:solidFill>
                <a:latin typeface="Arial"/>
                <a:ea typeface="Arial"/>
                <a:cs typeface="Arial"/>
                <a:sym typeface="Arial"/>
              </a:rPr>
              <a:t> P</a:t>
            </a:r>
            <a:r>
              <a:rPr i="1" lang="en-US" sz="3100"/>
              <a:t>roject</a:t>
            </a:r>
            <a:r>
              <a:rPr b="0" i="1" lang="en-US" sz="3100" u="none" cap="none" strike="noStrike">
                <a:solidFill>
                  <a:srgbClr val="000000"/>
                </a:solidFill>
                <a:latin typeface="Arial"/>
                <a:ea typeface="Arial"/>
                <a:cs typeface="Arial"/>
                <a:sym typeface="Arial"/>
              </a:rPr>
              <a:t>)</a:t>
            </a:r>
            <a:endParaRPr b="0" i="1" sz="3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i="0" lang="en-US" sz="3100" u="none" cap="none" strike="noStrike">
                <a:solidFill>
                  <a:srgbClr val="081E3F"/>
                </a:solidFill>
                <a:latin typeface="Arial"/>
                <a:ea typeface="Arial"/>
                <a:cs typeface="Arial"/>
                <a:sym typeface="Arial"/>
              </a:rPr>
              <a:t>Instructor:</a:t>
            </a:r>
            <a:r>
              <a:rPr b="1" i="1" lang="en-US" sz="3100" u="none" cap="none" strike="noStrike">
                <a:solidFill>
                  <a:srgbClr val="081E3F"/>
                </a:solidFill>
                <a:latin typeface="Arial"/>
                <a:ea typeface="Arial"/>
                <a:cs typeface="Arial"/>
                <a:sym typeface="Arial"/>
              </a:rPr>
              <a:t> </a:t>
            </a:r>
            <a:r>
              <a:rPr b="0" i="1" lang="en-US" sz="3100" u="none" cap="none" strike="noStrike">
                <a:solidFill>
                  <a:srgbClr val="081E3F"/>
                </a:solidFill>
                <a:latin typeface="Arial"/>
                <a:ea typeface="Arial"/>
                <a:cs typeface="Arial"/>
                <a:sym typeface="Arial"/>
              </a:rPr>
              <a:t>Dr. Masoud Sadjadi</a:t>
            </a:r>
            <a:r>
              <a:rPr b="0" i="0" lang="en-US" sz="3100" u="none" cap="none" strike="noStrike">
                <a:solidFill>
                  <a:srgbClr val="081E3F"/>
                </a:solidFill>
                <a:latin typeface="Arial"/>
                <a:ea typeface="Arial"/>
                <a:cs typeface="Arial"/>
                <a:sym typeface="Arial"/>
              </a:rPr>
              <a:t>,</a:t>
            </a:r>
            <a:r>
              <a:rPr b="0" i="1" lang="en-US" sz="3100" u="none" cap="none" strike="noStrike">
                <a:solidFill>
                  <a:srgbClr val="081E3F"/>
                </a:solidFill>
                <a:latin typeface="Arial"/>
                <a:ea typeface="Arial"/>
                <a:cs typeface="Arial"/>
                <a:sym typeface="Arial"/>
              </a:rPr>
              <a:t> </a:t>
            </a:r>
            <a:r>
              <a:rPr b="0" i="0" lang="en-US" sz="3100" u="none" cap="none" strike="noStrike">
                <a:solidFill>
                  <a:srgbClr val="081E3F"/>
                </a:solidFill>
                <a:latin typeface="Arial"/>
                <a:ea typeface="Arial"/>
                <a:cs typeface="Arial"/>
                <a:sym typeface="Arial"/>
              </a:rPr>
              <a:t>Florida International University</a:t>
            </a:r>
            <a:endParaRPr b="0" i="0" sz="3100" u="none" cap="none" strike="noStrike">
              <a:solidFill>
                <a:srgbClr val="000000"/>
              </a:solidFill>
              <a:latin typeface="Arial"/>
              <a:ea typeface="Arial"/>
              <a:cs typeface="Arial"/>
              <a:sym typeface="Arial"/>
            </a:endParaRPr>
          </a:p>
        </p:txBody>
      </p:sp>
      <p:sp>
        <p:nvSpPr>
          <p:cNvPr id="91" name="Google Shape;91;p1"/>
          <p:cNvSpPr txBox="1"/>
          <p:nvPr/>
        </p:nvSpPr>
        <p:spPr>
          <a:xfrm>
            <a:off x="1219200" y="42367200"/>
            <a:ext cx="30632401" cy="315000"/>
          </a:xfrm>
          <a:prstGeom prst="rect">
            <a:avLst/>
          </a:prstGeom>
          <a:noFill/>
          <a:ln>
            <a:noFill/>
          </a:ln>
        </p:spPr>
        <p:txBody>
          <a:bodyPr anchorCtr="0" anchor="t" bIns="49325" lIns="98650" spcFirstLastPara="1" rIns="98650" wrap="square" tIns="49325">
            <a:spAutoFit/>
          </a:bodyPr>
          <a:lstStyle/>
          <a:p>
            <a:pPr indent="-493712" lvl="0" marL="493712" marR="0" rtl="0" algn="ctr">
              <a:lnSpc>
                <a:spcPct val="100000"/>
              </a:lnSpc>
              <a:spcBef>
                <a:spcPts val="0"/>
              </a:spcBef>
              <a:spcAft>
                <a:spcPts val="0"/>
              </a:spcAft>
              <a:buClr>
                <a:schemeClr val="dk1"/>
              </a:buClr>
              <a:buSzPts val="3000"/>
              <a:buFont typeface="Arial"/>
              <a:buNone/>
            </a:pPr>
            <a:r>
              <a:t/>
            </a:r>
            <a:endParaRPr b="0" i="0" sz="1400" u="none" cap="none" strike="noStrike">
              <a:solidFill>
                <a:srgbClr val="000000"/>
              </a:solidFill>
              <a:latin typeface="Arial"/>
              <a:ea typeface="Arial"/>
              <a:cs typeface="Arial"/>
              <a:sym typeface="Arial"/>
            </a:endParaRPr>
          </a:p>
        </p:txBody>
      </p:sp>
      <p:sp>
        <p:nvSpPr>
          <p:cNvPr id="92" name="Google Shape;92;p1"/>
          <p:cNvSpPr txBox="1"/>
          <p:nvPr/>
        </p:nvSpPr>
        <p:spPr>
          <a:xfrm>
            <a:off x="1265700" y="42367200"/>
            <a:ext cx="30539400" cy="10224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0"/>
              <a:buFont typeface="Arial"/>
              <a:buNone/>
            </a:pPr>
            <a:r>
              <a:rPr b="0" i="0" lang="en-US" sz="3000" u="none" cap="none" strike="noStrike">
                <a:solidFill>
                  <a:srgbClr val="3F3F3F"/>
                </a:solidFill>
                <a:latin typeface="Arial"/>
                <a:ea typeface="Arial"/>
                <a:cs typeface="Arial"/>
                <a:sym typeface="Arial"/>
              </a:rPr>
              <a:t>We thank Professor </a:t>
            </a:r>
            <a:r>
              <a:rPr lang="en-US" sz="3000">
                <a:solidFill>
                  <a:srgbClr val="3F3F3F"/>
                </a:solidFill>
              </a:rPr>
              <a:t>Masoud Sadjadi </a:t>
            </a:r>
            <a:r>
              <a:rPr b="0" i="0" lang="en-US" sz="3000" u="none" cap="none" strike="noStrike">
                <a:solidFill>
                  <a:srgbClr val="3F3F3F"/>
                </a:solidFill>
                <a:latin typeface="Arial"/>
                <a:ea typeface="Arial"/>
                <a:cs typeface="Arial"/>
                <a:sym typeface="Arial"/>
              </a:rPr>
              <a:t>and the Capstone 2/</a:t>
            </a:r>
            <a:r>
              <a:rPr lang="en-US" sz="3000">
                <a:solidFill>
                  <a:srgbClr val="3F3F3F"/>
                </a:solidFill>
              </a:rPr>
              <a:t>S</a:t>
            </a:r>
            <a:r>
              <a:rPr b="0" i="0" lang="en-US" sz="3000" u="none" cap="none" strike="noStrike">
                <a:solidFill>
                  <a:srgbClr val="3F3F3F"/>
                </a:solidFill>
                <a:latin typeface="Arial"/>
                <a:ea typeface="Arial"/>
                <a:cs typeface="Arial"/>
                <a:sym typeface="Arial"/>
              </a:rPr>
              <a:t>en</a:t>
            </a:r>
            <a:r>
              <a:rPr lang="en-US" sz="3000">
                <a:solidFill>
                  <a:srgbClr val="3F3F3F"/>
                </a:solidFill>
              </a:rPr>
              <a:t>ior Project</a:t>
            </a:r>
            <a:r>
              <a:rPr b="0" i="0" lang="en-US" sz="3000" u="none" cap="none" strike="noStrike">
                <a:solidFill>
                  <a:srgbClr val="3F3F3F"/>
                </a:solidFill>
                <a:latin typeface="Arial"/>
                <a:ea typeface="Arial"/>
                <a:cs typeface="Arial"/>
                <a:sym typeface="Arial"/>
              </a:rPr>
              <a:t> students:Enrique Ay</a:t>
            </a:r>
            <a:r>
              <a:rPr lang="en-US" sz="3000">
                <a:solidFill>
                  <a:srgbClr val="3F3F3F"/>
                </a:solidFill>
              </a:rPr>
              <a:t>laga</a:t>
            </a:r>
            <a:r>
              <a:rPr b="0" i="0" lang="en-US" sz="3000" u="none" cap="none" strike="noStrike">
                <a:solidFill>
                  <a:srgbClr val="3F3F3F"/>
                </a:solidFill>
                <a:latin typeface="Arial"/>
                <a:ea typeface="Arial"/>
                <a:cs typeface="Arial"/>
                <a:sym typeface="Arial"/>
              </a:rPr>
              <a:t>s,</a:t>
            </a:r>
            <a:r>
              <a:rPr lang="en-US" sz="3000">
                <a:solidFill>
                  <a:srgbClr val="3F3F3F"/>
                </a:solidFill>
              </a:rPr>
              <a:t> Kearan Singh</a:t>
            </a:r>
            <a:r>
              <a:rPr b="0" i="0" lang="en-US" sz="3000" u="none" cap="none" strike="noStrike">
                <a:solidFill>
                  <a:srgbClr val="3F3F3F"/>
                </a:solidFill>
                <a:latin typeface="Arial"/>
                <a:ea typeface="Arial"/>
                <a:cs typeface="Arial"/>
                <a:sym typeface="Arial"/>
              </a:rPr>
              <a:t>, and </a:t>
            </a:r>
            <a:r>
              <a:rPr lang="en-US" sz="3000">
                <a:solidFill>
                  <a:srgbClr val="3F3F3F"/>
                </a:solidFill>
              </a:rPr>
              <a:t>Thor Schriwer</a:t>
            </a:r>
            <a:r>
              <a:rPr b="0" i="0" lang="en-US" sz="3000" u="none" cap="none" strike="noStrike">
                <a:solidFill>
                  <a:srgbClr val="3F3F3F"/>
                </a:solidFill>
                <a:latin typeface="Arial"/>
                <a:ea typeface="Arial"/>
                <a:cs typeface="Arial"/>
                <a:sym typeface="Arial"/>
              </a:rPr>
              <a:t> for their assistance and mentorship that we received throughout the senior design project.</a:t>
            </a:r>
            <a:endParaRPr b="0" i="0" sz="3200" u="none" cap="none" strike="noStrike">
              <a:solidFill>
                <a:schemeClr val="dk1"/>
              </a:solidFill>
              <a:latin typeface="Arial"/>
              <a:ea typeface="Arial"/>
              <a:cs typeface="Arial"/>
              <a:sym typeface="Arial"/>
            </a:endParaRPr>
          </a:p>
        </p:txBody>
      </p:sp>
      <p:sp>
        <p:nvSpPr>
          <p:cNvPr id="93" name="Google Shape;93;p1"/>
          <p:cNvSpPr txBox="1"/>
          <p:nvPr/>
        </p:nvSpPr>
        <p:spPr>
          <a:xfrm>
            <a:off x="26822400" y="1246187"/>
            <a:ext cx="57405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333399"/>
              </a:buClr>
              <a:buSzPts val="57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p1"/>
          <p:cNvSpPr txBox="1"/>
          <p:nvPr/>
        </p:nvSpPr>
        <p:spPr>
          <a:xfrm>
            <a:off x="3167400" y="7239775"/>
            <a:ext cx="8338800" cy="9543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rPr lang="en-US" sz="3200"/>
              <a:t>Crypto has become a booming tradable currency in the past couple years and continues to be on the rise.</a:t>
            </a:r>
            <a:r>
              <a:rPr lang="en-US" sz="3200"/>
              <a:t> One of the major ways </a:t>
            </a:r>
            <a:r>
              <a:rPr lang="en-US" sz="3200"/>
              <a:t>cryptocurrency is used is with NFT’s. </a:t>
            </a:r>
            <a:r>
              <a:rPr lang="en-US" sz="3200"/>
              <a:t>NFT(Non-Fungible Token) is a type of data which is stored to a specific Crypto’s public blockchain and is stored as a unique asset. NFT’s are digital items which users can create, buy and sell on NFT marketplaces.  Some of </a:t>
            </a:r>
            <a:r>
              <a:rPr lang="en-US" sz="3200"/>
              <a:t>the</a:t>
            </a:r>
            <a:r>
              <a:rPr lang="en-US" sz="3200"/>
              <a:t> biggest </a:t>
            </a:r>
            <a:r>
              <a:rPr lang="en-US" sz="3200"/>
              <a:t>problems</a:t>
            </a:r>
            <a:r>
              <a:rPr lang="en-US" sz="3200"/>
              <a:t> with NFT marketplaces can be </a:t>
            </a:r>
            <a:r>
              <a:rPr lang="en-US" sz="3200"/>
              <a:t>understanding</a:t>
            </a:r>
            <a:r>
              <a:rPr lang="en-US" sz="3200"/>
              <a:t> what is actually going on when using them and </a:t>
            </a:r>
            <a:r>
              <a:rPr lang="en-US" sz="3200"/>
              <a:t>depending</a:t>
            </a:r>
            <a:r>
              <a:rPr lang="en-US" sz="3200"/>
              <a:t> on what NFT marketplace you use, the price.  </a:t>
            </a:r>
            <a:r>
              <a:rPr lang="en-US" sz="3200"/>
              <a:t>The NFTies Marketplace is user a friendly marketplace that will help assist in the creation of NFT’s by making the process seamless and less expensive for the users who have created NFT’s before and user who are only getting started.</a:t>
            </a:r>
            <a:endParaRPr b="0" i="0" sz="4800" u="none" cap="none" strike="noStrike">
              <a:solidFill>
                <a:srgbClr val="000000"/>
              </a:solidFill>
              <a:latin typeface="Arial"/>
              <a:ea typeface="Arial"/>
              <a:cs typeface="Arial"/>
              <a:sym typeface="Arial"/>
            </a:endParaRPr>
          </a:p>
        </p:txBody>
      </p:sp>
      <p:sp>
        <p:nvSpPr>
          <p:cNvPr id="95" name="Google Shape;95;p1"/>
          <p:cNvSpPr txBox="1"/>
          <p:nvPr/>
        </p:nvSpPr>
        <p:spPr>
          <a:xfrm>
            <a:off x="12954002" y="7126275"/>
            <a:ext cx="6839100" cy="9543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rPr lang="en-US" sz="3200"/>
              <a:t>The current system for our </a:t>
            </a:r>
            <a:r>
              <a:rPr lang="en-US" sz="3200"/>
              <a:t>application</a:t>
            </a:r>
            <a:r>
              <a:rPr lang="en-US" sz="3200"/>
              <a:t> is that it </a:t>
            </a:r>
            <a:r>
              <a:rPr lang="en-US" sz="3200"/>
              <a:t>currently</a:t>
            </a:r>
            <a:r>
              <a:rPr lang="en-US" sz="3200"/>
              <a:t> has user authentication, account verification, and password reset.  Also with logging in there are different pages which show the baseline of what our marketplace looks like and the NFT’s you can buy.</a:t>
            </a:r>
            <a:endParaRPr sz="3200"/>
          </a:p>
          <a:p>
            <a:pPr indent="0" lvl="0" marL="0" marR="0" rtl="0" algn="l">
              <a:lnSpc>
                <a:spcPct val="100000"/>
              </a:lnSpc>
              <a:spcBef>
                <a:spcPts val="0"/>
              </a:spcBef>
              <a:spcAft>
                <a:spcPts val="0"/>
              </a:spcAft>
              <a:buClr>
                <a:srgbClr val="000000"/>
              </a:buClr>
              <a:buSzPts val="3200"/>
              <a:buFont typeface="Arial"/>
              <a:buNone/>
            </a:pPr>
            <a:r>
              <a:rPr lang="en-US" sz="3200"/>
              <a:t>We as Capstone 1 students worked in each part of the </a:t>
            </a:r>
            <a:r>
              <a:rPr lang="en-US" sz="3200"/>
              <a:t>project</a:t>
            </a:r>
            <a:r>
              <a:rPr lang="en-US" sz="3200"/>
              <a:t>.  We were split up to work in Frontend, the Backend and </a:t>
            </a:r>
            <a:r>
              <a:rPr lang="en-US" sz="3200"/>
              <a:t>Crypto</a:t>
            </a:r>
            <a:r>
              <a:rPr lang="en-US" sz="3200"/>
              <a:t>.  At the </a:t>
            </a:r>
            <a:r>
              <a:rPr lang="en-US" sz="3200"/>
              <a:t>moment There is implementation of the backend and frontend, though for crypto, research and practice in coding crypto was done, though nothing was implemented within this current system. </a:t>
            </a:r>
            <a:endParaRPr sz="3200"/>
          </a:p>
        </p:txBody>
      </p:sp>
      <p:sp>
        <p:nvSpPr>
          <p:cNvPr id="96" name="Google Shape;96;p1"/>
          <p:cNvSpPr txBox="1"/>
          <p:nvPr/>
        </p:nvSpPr>
        <p:spPr>
          <a:xfrm>
            <a:off x="22407600" y="6735363"/>
            <a:ext cx="7305600" cy="12144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rgbClr val="000000"/>
              </a:buClr>
              <a:buSzPts val="3100"/>
              <a:buFont typeface="Arial"/>
              <a:buNone/>
            </a:pPr>
            <a:r>
              <a:t/>
            </a:r>
            <a:endParaRPr sz="3100" u="sng"/>
          </a:p>
          <a:p>
            <a:pPr indent="0" lvl="0" marL="0" rtl="0" algn="l">
              <a:spcBef>
                <a:spcPts val="0"/>
              </a:spcBef>
              <a:spcAft>
                <a:spcPts val="0"/>
              </a:spcAft>
              <a:buClr>
                <a:srgbClr val="000000"/>
              </a:buClr>
              <a:buSzPts val="3100"/>
              <a:buFont typeface="Arial"/>
              <a:buNone/>
            </a:pPr>
            <a:r>
              <a:rPr b="1" lang="en-US" sz="3100"/>
              <a:t>What was worked on:</a:t>
            </a:r>
            <a:endParaRPr b="1" sz="3100"/>
          </a:p>
          <a:p>
            <a:pPr indent="0" lvl="0" marL="0" rtl="0" algn="l">
              <a:spcBef>
                <a:spcPts val="0"/>
              </a:spcBef>
              <a:spcAft>
                <a:spcPts val="0"/>
              </a:spcAft>
              <a:buClr>
                <a:srgbClr val="000000"/>
              </a:buClr>
              <a:buSzPts val="3100"/>
              <a:buFont typeface="Arial"/>
              <a:buNone/>
            </a:pPr>
            <a:r>
              <a:rPr lang="en-US" sz="3100"/>
              <a:t>With the help of the Project Owner  we designed a architecture for our NFT marketplace. To communicate with our marketplace, we helped with the development of an API which would allow the database to communicate with it and store important information from the users.  WE also helped with the development of the frontend which includes our marketplace appearance, the gallery of NFT’s, about and sign in and account verification.</a:t>
            </a:r>
            <a:endParaRPr sz="3100" u="sng"/>
          </a:p>
          <a:p>
            <a:pPr indent="0" lvl="0" marL="0" marR="0" rtl="0" algn="l">
              <a:lnSpc>
                <a:spcPct val="100000"/>
              </a:lnSpc>
              <a:spcBef>
                <a:spcPts val="0"/>
              </a:spcBef>
              <a:spcAft>
                <a:spcPts val="0"/>
              </a:spcAft>
              <a:buClr>
                <a:srgbClr val="000000"/>
              </a:buClr>
              <a:buSzPts val="3100"/>
              <a:buFont typeface="Arial"/>
              <a:buNone/>
            </a:pPr>
            <a:r>
              <a:rPr b="0" i="0" lang="en-US" sz="3100" u="sng" cap="none" strike="noStrike">
                <a:solidFill>
                  <a:srgbClr val="000000"/>
                </a:solidFill>
                <a:latin typeface="Arial"/>
                <a:ea typeface="Arial"/>
                <a:cs typeface="Arial"/>
                <a:sym typeface="Arial"/>
              </a:rPr>
              <a:t>System design:</a:t>
            </a:r>
            <a:endParaRPr b="0" i="0" sz="3100" u="sng"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3100"/>
              <a:buFont typeface="Arial"/>
              <a:buNone/>
            </a:pPr>
            <a:r>
              <a:rPr b="1" i="0" lang="en-US" sz="3100" cap="none" strike="noStrike">
                <a:solidFill>
                  <a:srgbClr val="000000"/>
                </a:solidFill>
              </a:rPr>
              <a:t>Front-End:</a:t>
            </a:r>
            <a:r>
              <a:rPr b="1" lang="en-US" sz="3100"/>
              <a:t> </a:t>
            </a:r>
            <a:r>
              <a:rPr lang="en-US" sz="3100"/>
              <a:t>React.js and Bootstrap</a:t>
            </a:r>
            <a:endParaRPr b="0" i="0" sz="3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100"/>
              <a:buFont typeface="Arial"/>
              <a:buNone/>
            </a:pPr>
            <a:r>
              <a:rPr b="1" i="0" lang="en-US" sz="3100" cap="none" strike="noStrike">
                <a:solidFill>
                  <a:srgbClr val="000000"/>
                </a:solidFill>
              </a:rPr>
              <a:t>	Back-End: </a:t>
            </a:r>
            <a:r>
              <a:rPr lang="en-US" sz="3100"/>
              <a:t>Django w/ Django-Rest and Djoser app</a:t>
            </a:r>
            <a:endParaRPr sz="3100"/>
          </a:p>
          <a:p>
            <a:pPr indent="0" lvl="0" marL="0" marR="0" rtl="0" algn="l">
              <a:lnSpc>
                <a:spcPct val="100000"/>
              </a:lnSpc>
              <a:spcBef>
                <a:spcPts val="0"/>
              </a:spcBef>
              <a:spcAft>
                <a:spcPts val="0"/>
              </a:spcAft>
              <a:buClr>
                <a:srgbClr val="000000"/>
              </a:buClr>
              <a:buSzPts val="3100"/>
              <a:buFont typeface="Arial"/>
              <a:buNone/>
            </a:pPr>
            <a:r>
              <a:rPr lang="en-US" sz="3100"/>
              <a:t>	</a:t>
            </a:r>
            <a:r>
              <a:rPr b="1" lang="en-US" sz="3100"/>
              <a:t>Database: </a:t>
            </a:r>
            <a:r>
              <a:rPr lang="en-US" sz="3100"/>
              <a:t>PostgreSQL/PostgreSQL Terminal</a:t>
            </a:r>
            <a:endParaRPr sz="3100"/>
          </a:p>
          <a:p>
            <a:pPr indent="0" lvl="0" marL="0" marR="0" rtl="0" algn="l">
              <a:lnSpc>
                <a:spcPct val="100000"/>
              </a:lnSpc>
              <a:spcBef>
                <a:spcPts val="0"/>
              </a:spcBef>
              <a:spcAft>
                <a:spcPts val="0"/>
              </a:spcAft>
              <a:buClr>
                <a:srgbClr val="000000"/>
              </a:buClr>
              <a:buSzPts val="3100"/>
              <a:buFont typeface="Arial"/>
              <a:buNone/>
            </a:pPr>
            <a:r>
              <a:rPr b="0" i="0" lang="en-US" sz="3100" u="none" cap="none" strike="noStrike">
                <a:solidFill>
                  <a:srgbClr val="000000"/>
                </a:solidFill>
                <a:latin typeface="Arial"/>
                <a:ea typeface="Arial"/>
                <a:cs typeface="Arial"/>
                <a:sym typeface="Arial"/>
              </a:rPr>
              <a:t>	</a:t>
            </a:r>
            <a:r>
              <a:rPr b="1" lang="en-US" sz="3100"/>
              <a:t>Crypto:</a:t>
            </a:r>
            <a:r>
              <a:rPr lang="en-US" sz="3100"/>
              <a:t> Ethereum/Cardano</a:t>
            </a:r>
            <a:endParaRPr b="0" i="0" sz="3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100"/>
              <a:buFont typeface="Arial"/>
              <a:buNone/>
            </a:pPr>
            <a:r>
              <a:t/>
            </a:r>
            <a:endParaRPr b="0" i="0" sz="3100" u="sng"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100"/>
              <a:buFont typeface="Arial"/>
              <a:buNone/>
            </a:pPr>
            <a:r>
              <a:rPr b="0" i="0" lang="en-US" sz="3100" u="none" cap="none" strike="noStrike">
                <a:solidFill>
                  <a:srgbClr val="000000"/>
                </a:solidFill>
                <a:latin typeface="Arial"/>
                <a:ea typeface="Arial"/>
                <a:cs typeface="Arial"/>
                <a:sym typeface="Arial"/>
              </a:rPr>
              <a:t>	</a:t>
            </a:r>
            <a:endParaRPr b="0" i="0" sz="3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rgbClr val="000000"/>
              </a:solidFill>
              <a:latin typeface="Arial"/>
              <a:ea typeface="Arial"/>
              <a:cs typeface="Arial"/>
              <a:sym typeface="Arial"/>
            </a:endParaRPr>
          </a:p>
        </p:txBody>
      </p:sp>
      <p:sp>
        <p:nvSpPr>
          <p:cNvPr id="97" name="Google Shape;97;p1"/>
          <p:cNvSpPr txBox="1"/>
          <p:nvPr/>
        </p:nvSpPr>
        <p:spPr>
          <a:xfrm>
            <a:off x="22476775" y="30499050"/>
            <a:ext cx="7527000" cy="10528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rPr lang="en-US" sz="3200"/>
              <a:t>Our nftie marketplace is a place where artist can let there </a:t>
            </a:r>
            <a:r>
              <a:rPr lang="en-US" sz="3200"/>
              <a:t>imagination</a:t>
            </a:r>
            <a:r>
              <a:rPr lang="en-US" sz="3200"/>
              <a:t> go wild without </a:t>
            </a:r>
            <a:r>
              <a:rPr lang="en-US" sz="3200"/>
              <a:t>having</a:t>
            </a:r>
            <a:r>
              <a:rPr lang="en-US" sz="3200"/>
              <a:t> a huge burden of </a:t>
            </a:r>
            <a:r>
              <a:rPr lang="en-US" sz="3200"/>
              <a:t>expenses and losing money hanging over them. With our marketplace artist will be able to post their art and earn more money then they would from other marketplaces.  Even for new artists that would like to show off their ideas, now have an easier way to create NFT’s with our marketplace making it seamless and easy.  For us Capstone 1 students, the framework which was created in conjunction with our Capstone 2 seniors will allow us to continue working and improving our marketplace if need be.  For the upcoming semester, working on implementing the blockchain side of things is the next step we need to take until this NFT marketplace project is complete. </a:t>
            </a:r>
            <a:endParaRPr b="0" i="0" sz="3200" u="none" cap="none" strike="noStrike">
              <a:solidFill>
                <a:srgbClr val="000000"/>
              </a:solidFill>
              <a:latin typeface="Arial"/>
              <a:ea typeface="Arial"/>
              <a:cs typeface="Arial"/>
              <a:sym typeface="Arial"/>
            </a:endParaRPr>
          </a:p>
        </p:txBody>
      </p:sp>
      <p:sp>
        <p:nvSpPr>
          <p:cNvPr id="98" name="Google Shape;98;p1"/>
          <p:cNvSpPr txBox="1"/>
          <p:nvPr/>
        </p:nvSpPr>
        <p:spPr>
          <a:xfrm>
            <a:off x="23336250" y="18602425"/>
            <a:ext cx="6486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 name="Google Shape;99;p1"/>
          <p:cNvSpPr txBox="1"/>
          <p:nvPr/>
        </p:nvSpPr>
        <p:spPr>
          <a:xfrm>
            <a:off x="23029225" y="18534700"/>
            <a:ext cx="6486600" cy="10528500"/>
          </a:xfrm>
          <a:prstGeom prst="rect">
            <a:avLst/>
          </a:prstGeom>
          <a:noFill/>
          <a:ln>
            <a:noFill/>
          </a:ln>
        </p:spPr>
        <p:txBody>
          <a:bodyPr anchorCtr="0" anchor="t" bIns="91425" lIns="91425" spcFirstLastPara="1" rIns="91425" wrap="square" tIns="91425">
            <a:spAutoFit/>
          </a:bodyPr>
          <a:lstStyle/>
          <a:p>
            <a:pPr indent="-431800" lvl="0" marL="457200" marR="0" rtl="0" algn="l">
              <a:lnSpc>
                <a:spcPct val="100000"/>
              </a:lnSpc>
              <a:spcBef>
                <a:spcPts val="0"/>
              </a:spcBef>
              <a:spcAft>
                <a:spcPts val="0"/>
              </a:spcAft>
              <a:buClr>
                <a:srgbClr val="000000"/>
              </a:buClr>
              <a:buSzPts val="3200"/>
              <a:buFont typeface="Arial"/>
              <a:buChar char="-"/>
            </a:pPr>
            <a:r>
              <a:rPr b="1" lang="en-US" sz="3200"/>
              <a:t>Backend:</a:t>
            </a:r>
            <a:r>
              <a:rPr lang="en-US" sz="3200"/>
              <a:t>To </a:t>
            </a:r>
            <a:r>
              <a:rPr lang="en-US" sz="3200"/>
              <a:t>connect</a:t>
            </a:r>
            <a:r>
              <a:rPr lang="en-US" sz="3200"/>
              <a:t> to our </a:t>
            </a:r>
            <a:r>
              <a:rPr lang="en-US" sz="3200"/>
              <a:t>database</a:t>
            </a:r>
            <a:r>
              <a:rPr lang="en-US" sz="3200"/>
              <a:t> we used Django w/ Django-Rest </a:t>
            </a:r>
            <a:r>
              <a:rPr lang="en-US" sz="3200"/>
              <a:t>framework</a:t>
            </a:r>
            <a:r>
              <a:rPr lang="en-US" sz="3200"/>
              <a:t> and the Djoser application.  </a:t>
            </a:r>
            <a:endParaRPr b="0"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rgbClr val="000000"/>
              </a:solidFill>
              <a:latin typeface="Arial"/>
              <a:ea typeface="Arial"/>
              <a:cs typeface="Arial"/>
              <a:sym typeface="Arial"/>
            </a:endParaRPr>
          </a:p>
          <a:p>
            <a:pPr indent="-431800" lvl="0" marL="457200" marR="0" rtl="0" algn="l">
              <a:lnSpc>
                <a:spcPct val="100000"/>
              </a:lnSpc>
              <a:spcBef>
                <a:spcPts val="0"/>
              </a:spcBef>
              <a:spcAft>
                <a:spcPts val="0"/>
              </a:spcAft>
              <a:buClr>
                <a:srgbClr val="000000"/>
              </a:buClr>
              <a:buSzPts val="3200"/>
              <a:buFont typeface="Arial"/>
              <a:buChar char="-"/>
            </a:pPr>
            <a:r>
              <a:rPr b="1" lang="en-US" sz="3200"/>
              <a:t>Frontend:</a:t>
            </a:r>
            <a:r>
              <a:rPr lang="en-US" sz="3200"/>
              <a:t> The frontend was </a:t>
            </a:r>
            <a:r>
              <a:rPr lang="en-US" sz="3200"/>
              <a:t>development</a:t>
            </a:r>
            <a:r>
              <a:rPr lang="en-US" sz="3200"/>
              <a:t> in React.js and also Bootstrap</a:t>
            </a:r>
            <a:endParaRPr b="0"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rgbClr val="000000"/>
              </a:solidFill>
              <a:latin typeface="Arial"/>
              <a:ea typeface="Arial"/>
              <a:cs typeface="Arial"/>
              <a:sym typeface="Arial"/>
            </a:endParaRPr>
          </a:p>
          <a:p>
            <a:pPr indent="-431800" lvl="0" marL="457200" marR="0" rtl="0" algn="l">
              <a:lnSpc>
                <a:spcPct val="100000"/>
              </a:lnSpc>
              <a:spcBef>
                <a:spcPts val="0"/>
              </a:spcBef>
              <a:spcAft>
                <a:spcPts val="0"/>
              </a:spcAft>
              <a:buClr>
                <a:srgbClr val="000000"/>
              </a:buClr>
              <a:buSzPts val="3200"/>
              <a:buFont typeface="Arial"/>
              <a:buChar char="-"/>
            </a:pPr>
            <a:r>
              <a:rPr b="1" lang="en-US" sz="3200"/>
              <a:t>Database:</a:t>
            </a:r>
            <a:r>
              <a:rPr lang="en-US" sz="3200"/>
              <a:t> The Database which we </a:t>
            </a:r>
            <a:r>
              <a:rPr lang="en-US" sz="3200"/>
              <a:t>decided to</a:t>
            </a:r>
            <a:r>
              <a:rPr lang="en-US" sz="3200"/>
              <a:t> use was PostgreSQL.</a:t>
            </a:r>
            <a:endParaRPr b="0"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rgbClr val="000000"/>
              </a:solidFill>
              <a:latin typeface="Arial"/>
              <a:ea typeface="Arial"/>
              <a:cs typeface="Arial"/>
              <a:sym typeface="Arial"/>
            </a:endParaRPr>
          </a:p>
          <a:p>
            <a:pPr indent="-431800" lvl="0" marL="457200" marR="0" rtl="0" algn="l">
              <a:lnSpc>
                <a:spcPct val="100000"/>
              </a:lnSpc>
              <a:spcBef>
                <a:spcPts val="0"/>
              </a:spcBef>
              <a:spcAft>
                <a:spcPts val="0"/>
              </a:spcAft>
              <a:buClr>
                <a:srgbClr val="000000"/>
              </a:buClr>
              <a:buSzPts val="3200"/>
              <a:buFont typeface="Arial"/>
              <a:buChar char="-"/>
            </a:pPr>
            <a:r>
              <a:rPr b="1" lang="en-US" sz="3200"/>
              <a:t>DevOps</a:t>
            </a:r>
            <a:r>
              <a:rPr lang="en-US" sz="3200"/>
              <a:t>:Github and Heroku</a:t>
            </a:r>
            <a:endParaRPr sz="3200"/>
          </a:p>
          <a:p>
            <a:pPr indent="0" lvl="0" marL="457200" marR="0" rtl="0" algn="l">
              <a:lnSpc>
                <a:spcPct val="100000"/>
              </a:lnSpc>
              <a:spcBef>
                <a:spcPts val="0"/>
              </a:spcBef>
              <a:spcAft>
                <a:spcPts val="0"/>
              </a:spcAft>
              <a:buNone/>
            </a:pPr>
            <a:r>
              <a:rPr lang="en-US" sz="3200"/>
              <a:t>Github was use to control the versions of our marketplace while in development.</a:t>
            </a:r>
            <a:endParaRPr sz="3200"/>
          </a:p>
          <a:p>
            <a:pPr indent="0" lvl="0" marL="457200" marR="0" rtl="0" algn="l">
              <a:lnSpc>
                <a:spcPct val="100000"/>
              </a:lnSpc>
              <a:spcBef>
                <a:spcPts val="0"/>
              </a:spcBef>
              <a:spcAft>
                <a:spcPts val="0"/>
              </a:spcAft>
              <a:buNone/>
            </a:pPr>
            <a:r>
              <a:rPr lang="en-US" sz="3200"/>
              <a:t>Heroku was used to help create a PostgreSQL server which we could use for our marketplace. </a:t>
            </a:r>
            <a:endParaRPr sz="3200"/>
          </a:p>
          <a:p>
            <a:pPr indent="0" lvl="0" marL="0" marR="0" rtl="0" algn="l">
              <a:lnSpc>
                <a:spcPct val="100000"/>
              </a:lnSpc>
              <a:spcBef>
                <a:spcPts val="0"/>
              </a:spcBef>
              <a:spcAft>
                <a:spcPts val="0"/>
              </a:spcAft>
              <a:buNone/>
            </a:pPr>
            <a:r>
              <a:t/>
            </a:r>
            <a:endParaRPr sz="3200"/>
          </a:p>
        </p:txBody>
      </p:sp>
      <p:pic>
        <p:nvPicPr>
          <p:cNvPr id="100" name="Google Shape;100;p1"/>
          <p:cNvPicPr preferRelativeResize="0"/>
          <p:nvPr/>
        </p:nvPicPr>
        <p:blipFill rotWithShape="1">
          <a:blip r:embed="rId3">
            <a:alphaModFix/>
          </a:blip>
          <a:srcRect b="0" l="0" r="0" t="0"/>
          <a:stretch/>
        </p:blipFill>
        <p:spPr>
          <a:xfrm>
            <a:off x="27145509" y="-3"/>
            <a:ext cx="5094275" cy="5094275"/>
          </a:xfrm>
          <a:prstGeom prst="rect">
            <a:avLst/>
          </a:prstGeom>
          <a:noFill/>
          <a:ln>
            <a:noFill/>
          </a:ln>
        </p:spPr>
      </p:pic>
      <p:pic>
        <p:nvPicPr>
          <p:cNvPr id="101" name="Google Shape;101;p1"/>
          <p:cNvPicPr preferRelativeResize="0"/>
          <p:nvPr/>
        </p:nvPicPr>
        <p:blipFill rotWithShape="1">
          <a:blip r:embed="rId4">
            <a:alphaModFix/>
          </a:blip>
          <a:srcRect b="0" l="0" r="0" t="0"/>
          <a:stretch/>
        </p:blipFill>
        <p:spPr>
          <a:xfrm>
            <a:off x="1446452" y="1114725"/>
            <a:ext cx="3411499" cy="3381076"/>
          </a:xfrm>
          <a:prstGeom prst="rect">
            <a:avLst/>
          </a:prstGeom>
          <a:noFill/>
          <a:ln>
            <a:noFill/>
          </a:ln>
        </p:spPr>
      </p:pic>
      <p:sp>
        <p:nvSpPr>
          <p:cNvPr id="102" name="Google Shape;102;p1"/>
          <p:cNvSpPr txBox="1"/>
          <p:nvPr/>
        </p:nvSpPr>
        <p:spPr>
          <a:xfrm>
            <a:off x="2036125" y="30318400"/>
            <a:ext cx="9201300" cy="2647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3200"/>
              <a:t>We used a web </a:t>
            </a:r>
            <a:r>
              <a:rPr lang="en-US" sz="3200"/>
              <a:t>console</a:t>
            </a:r>
            <a:r>
              <a:rPr lang="en-US" sz="3200"/>
              <a:t> and Visual Studio Code for debugging and testing during the entire semester during </a:t>
            </a:r>
            <a:r>
              <a:rPr lang="en-US" sz="3200"/>
              <a:t>development</a:t>
            </a:r>
            <a:r>
              <a:rPr lang="en-US" sz="3200"/>
              <a:t>. We also showed the PO </a:t>
            </a:r>
            <a:r>
              <a:rPr lang="en-US" sz="3200"/>
              <a:t>progress during the semester to let him know where we are it in development. </a:t>
            </a:r>
            <a:endParaRPr b="0" i="0" sz="3200" u="none" cap="none" strike="noStrike">
              <a:solidFill>
                <a:srgbClr val="000000"/>
              </a:solidFill>
              <a:latin typeface="Arial"/>
              <a:ea typeface="Arial"/>
              <a:cs typeface="Arial"/>
              <a:sym typeface="Arial"/>
            </a:endParaRPr>
          </a:p>
        </p:txBody>
      </p:sp>
      <p:sp>
        <p:nvSpPr>
          <p:cNvPr id="103" name="Google Shape;103;p1"/>
          <p:cNvSpPr txBox="1"/>
          <p:nvPr/>
        </p:nvSpPr>
        <p:spPr>
          <a:xfrm>
            <a:off x="5372100" y="6039588"/>
            <a:ext cx="29718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4000">
                <a:solidFill>
                  <a:srgbClr val="1155CC"/>
                </a:solidFill>
              </a:rPr>
              <a:t>Problem</a:t>
            </a:r>
            <a:endParaRPr b="1" sz="4000">
              <a:solidFill>
                <a:srgbClr val="1155CC"/>
              </a:solidFill>
            </a:endParaRPr>
          </a:p>
        </p:txBody>
      </p:sp>
      <p:sp>
        <p:nvSpPr>
          <p:cNvPr id="104" name="Google Shape;104;p1"/>
          <p:cNvSpPr/>
          <p:nvPr/>
        </p:nvSpPr>
        <p:spPr>
          <a:xfrm>
            <a:off x="12761300" y="5877300"/>
            <a:ext cx="7046838" cy="1124982"/>
          </a:xfrm>
          <a:prstGeom prst="flowChartTerminator">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B45F06"/>
              </a:solidFill>
            </a:endParaRPr>
          </a:p>
        </p:txBody>
      </p:sp>
      <p:sp>
        <p:nvSpPr>
          <p:cNvPr id="105" name="Google Shape;105;p1"/>
          <p:cNvSpPr txBox="1"/>
          <p:nvPr/>
        </p:nvSpPr>
        <p:spPr>
          <a:xfrm>
            <a:off x="13716000" y="5964300"/>
            <a:ext cx="5168100" cy="1231500"/>
          </a:xfrm>
          <a:prstGeom prst="rect">
            <a:avLst/>
          </a:prstGeom>
          <a:noFill/>
          <a:ln>
            <a:noFill/>
          </a:ln>
        </p:spPr>
        <p:txBody>
          <a:bodyPr anchorCtr="0" anchor="t" bIns="91425" lIns="91425" spcFirstLastPara="1" rIns="91425" wrap="square" tIns="91425">
            <a:normAutofit/>
          </a:bodyPr>
          <a:lstStyle/>
          <a:p>
            <a:pPr indent="0" lvl="0" marL="0" rtl="0" algn="ctr">
              <a:spcBef>
                <a:spcPts val="0"/>
              </a:spcBef>
              <a:spcAft>
                <a:spcPts val="0"/>
              </a:spcAft>
              <a:buNone/>
            </a:pPr>
            <a:r>
              <a:rPr b="1" lang="en-US" sz="4000">
                <a:solidFill>
                  <a:srgbClr val="1155CC"/>
                </a:solidFill>
              </a:rPr>
              <a:t>Current System</a:t>
            </a:r>
            <a:endParaRPr b="1" sz="4000">
              <a:solidFill>
                <a:srgbClr val="1155CC"/>
              </a:solidFill>
            </a:endParaRPr>
          </a:p>
        </p:txBody>
      </p:sp>
      <p:sp>
        <p:nvSpPr>
          <p:cNvPr id="106" name="Google Shape;106;p1"/>
          <p:cNvSpPr/>
          <p:nvPr/>
        </p:nvSpPr>
        <p:spPr>
          <a:xfrm>
            <a:off x="22407600" y="5877300"/>
            <a:ext cx="7046838" cy="1124982"/>
          </a:xfrm>
          <a:prstGeom prst="flowChartTerminator">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B45F06"/>
              </a:solidFill>
            </a:endParaRPr>
          </a:p>
        </p:txBody>
      </p:sp>
      <p:sp>
        <p:nvSpPr>
          <p:cNvPr id="107" name="Google Shape;107;p1"/>
          <p:cNvSpPr txBox="1"/>
          <p:nvPr/>
        </p:nvSpPr>
        <p:spPr>
          <a:xfrm>
            <a:off x="23264025" y="6039588"/>
            <a:ext cx="53340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4000">
                <a:solidFill>
                  <a:srgbClr val="1155CC"/>
                </a:solidFill>
              </a:rPr>
              <a:t>Requirements</a:t>
            </a:r>
            <a:endParaRPr b="1" sz="4000">
              <a:solidFill>
                <a:srgbClr val="1155CC"/>
              </a:solidFill>
            </a:endParaRPr>
          </a:p>
        </p:txBody>
      </p:sp>
      <p:sp>
        <p:nvSpPr>
          <p:cNvPr id="108" name="Google Shape;108;p1"/>
          <p:cNvSpPr/>
          <p:nvPr/>
        </p:nvSpPr>
        <p:spPr>
          <a:xfrm>
            <a:off x="3113350" y="17330362"/>
            <a:ext cx="7046838" cy="1124982"/>
          </a:xfrm>
          <a:prstGeom prst="flowChartTerminator">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B45F06"/>
              </a:solidFill>
            </a:endParaRPr>
          </a:p>
        </p:txBody>
      </p:sp>
      <p:sp>
        <p:nvSpPr>
          <p:cNvPr id="109" name="Google Shape;109;p1"/>
          <p:cNvSpPr txBox="1"/>
          <p:nvPr/>
        </p:nvSpPr>
        <p:spPr>
          <a:xfrm>
            <a:off x="4089625" y="17492650"/>
            <a:ext cx="50943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4000">
                <a:solidFill>
                  <a:srgbClr val="1155CC"/>
                </a:solidFill>
              </a:rPr>
              <a:t>System Design</a:t>
            </a:r>
            <a:endParaRPr b="1" sz="4000">
              <a:solidFill>
                <a:srgbClr val="1155CC"/>
              </a:solidFill>
            </a:endParaRPr>
          </a:p>
        </p:txBody>
      </p:sp>
      <p:sp>
        <p:nvSpPr>
          <p:cNvPr id="110" name="Google Shape;110;p1"/>
          <p:cNvSpPr/>
          <p:nvPr/>
        </p:nvSpPr>
        <p:spPr>
          <a:xfrm>
            <a:off x="12935775" y="17373600"/>
            <a:ext cx="7046838" cy="1124982"/>
          </a:xfrm>
          <a:prstGeom prst="flowChartTerminator">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B45F06"/>
              </a:solidFill>
            </a:endParaRPr>
          </a:p>
        </p:txBody>
      </p:sp>
      <p:sp>
        <p:nvSpPr>
          <p:cNvPr id="111" name="Google Shape;111;p1"/>
          <p:cNvSpPr txBox="1"/>
          <p:nvPr/>
        </p:nvSpPr>
        <p:spPr>
          <a:xfrm>
            <a:off x="13875150" y="17535888"/>
            <a:ext cx="51681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4000">
                <a:solidFill>
                  <a:srgbClr val="1155CC"/>
                </a:solidFill>
              </a:rPr>
              <a:t>Object Design</a:t>
            </a:r>
            <a:endParaRPr b="1" sz="4000">
              <a:solidFill>
                <a:srgbClr val="1155CC"/>
              </a:solidFill>
            </a:endParaRPr>
          </a:p>
        </p:txBody>
      </p:sp>
      <p:sp>
        <p:nvSpPr>
          <p:cNvPr id="112" name="Google Shape;112;p1"/>
          <p:cNvSpPr/>
          <p:nvPr/>
        </p:nvSpPr>
        <p:spPr>
          <a:xfrm>
            <a:off x="22716850" y="17330362"/>
            <a:ext cx="7046838" cy="1124982"/>
          </a:xfrm>
          <a:prstGeom prst="flowChartTerminator">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B45F06"/>
              </a:solidFill>
            </a:endParaRPr>
          </a:p>
        </p:txBody>
      </p:sp>
      <p:sp>
        <p:nvSpPr>
          <p:cNvPr id="113" name="Google Shape;113;p1"/>
          <p:cNvSpPr txBox="1"/>
          <p:nvPr/>
        </p:nvSpPr>
        <p:spPr>
          <a:xfrm>
            <a:off x="23734475" y="17492650"/>
            <a:ext cx="53340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4000">
                <a:solidFill>
                  <a:srgbClr val="1155CC"/>
                </a:solidFill>
              </a:rPr>
              <a:t>Implementation</a:t>
            </a:r>
            <a:endParaRPr b="1" sz="4000">
              <a:solidFill>
                <a:srgbClr val="1155CC"/>
              </a:solidFill>
            </a:endParaRPr>
          </a:p>
        </p:txBody>
      </p:sp>
      <p:sp>
        <p:nvSpPr>
          <p:cNvPr id="114" name="Google Shape;114;p1"/>
          <p:cNvSpPr/>
          <p:nvPr/>
        </p:nvSpPr>
        <p:spPr>
          <a:xfrm>
            <a:off x="3334575" y="29012650"/>
            <a:ext cx="7046838" cy="1124982"/>
          </a:xfrm>
          <a:prstGeom prst="flowChartTerminator">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B45F06"/>
              </a:solidFill>
            </a:endParaRPr>
          </a:p>
        </p:txBody>
      </p:sp>
      <p:sp>
        <p:nvSpPr>
          <p:cNvPr id="115" name="Google Shape;115;p1"/>
          <p:cNvSpPr txBox="1"/>
          <p:nvPr/>
        </p:nvSpPr>
        <p:spPr>
          <a:xfrm>
            <a:off x="4273950" y="29174938"/>
            <a:ext cx="51681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4000">
                <a:solidFill>
                  <a:srgbClr val="1155CC"/>
                </a:solidFill>
              </a:rPr>
              <a:t>Verification</a:t>
            </a:r>
            <a:endParaRPr b="1" sz="4000">
              <a:solidFill>
                <a:srgbClr val="1155CC"/>
              </a:solidFill>
            </a:endParaRPr>
          </a:p>
        </p:txBody>
      </p:sp>
      <p:sp>
        <p:nvSpPr>
          <p:cNvPr id="116" name="Google Shape;116;p1"/>
          <p:cNvSpPr/>
          <p:nvPr/>
        </p:nvSpPr>
        <p:spPr>
          <a:xfrm>
            <a:off x="12706900" y="28945700"/>
            <a:ext cx="7046838" cy="1124982"/>
          </a:xfrm>
          <a:prstGeom prst="flowChartTerminator">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B45F06"/>
              </a:solidFill>
            </a:endParaRPr>
          </a:p>
        </p:txBody>
      </p:sp>
      <p:sp>
        <p:nvSpPr>
          <p:cNvPr id="117" name="Google Shape;117;p1"/>
          <p:cNvSpPr/>
          <p:nvPr/>
        </p:nvSpPr>
        <p:spPr>
          <a:xfrm>
            <a:off x="22536975" y="29012662"/>
            <a:ext cx="7046838" cy="1124982"/>
          </a:xfrm>
          <a:prstGeom prst="flowChartTerminator">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B45F06"/>
              </a:solidFill>
            </a:endParaRPr>
          </a:p>
        </p:txBody>
      </p:sp>
      <p:sp>
        <p:nvSpPr>
          <p:cNvPr id="118" name="Google Shape;118;p1"/>
          <p:cNvSpPr txBox="1"/>
          <p:nvPr/>
        </p:nvSpPr>
        <p:spPr>
          <a:xfrm>
            <a:off x="13712625" y="29073175"/>
            <a:ext cx="53340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4000">
                <a:solidFill>
                  <a:srgbClr val="1155CC"/>
                </a:solidFill>
              </a:rPr>
              <a:t>Screenshots</a:t>
            </a:r>
            <a:endParaRPr b="1" sz="4000">
              <a:solidFill>
                <a:srgbClr val="1155CC"/>
              </a:solidFill>
            </a:endParaRPr>
          </a:p>
        </p:txBody>
      </p:sp>
      <p:sp>
        <p:nvSpPr>
          <p:cNvPr id="119" name="Google Shape;119;p1"/>
          <p:cNvSpPr txBox="1"/>
          <p:nvPr/>
        </p:nvSpPr>
        <p:spPr>
          <a:xfrm>
            <a:off x="23476350" y="29174938"/>
            <a:ext cx="51681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4000">
                <a:solidFill>
                  <a:srgbClr val="1155CC"/>
                </a:solidFill>
              </a:rPr>
              <a:t>Summary</a:t>
            </a:r>
            <a:endParaRPr b="1" sz="4000">
              <a:solidFill>
                <a:srgbClr val="1155CC"/>
              </a:solidFill>
            </a:endParaRPr>
          </a:p>
        </p:txBody>
      </p:sp>
      <p:sp>
        <p:nvSpPr>
          <p:cNvPr id="120" name="Google Shape;120;p1"/>
          <p:cNvSpPr/>
          <p:nvPr/>
        </p:nvSpPr>
        <p:spPr>
          <a:xfrm>
            <a:off x="1219200" y="41123925"/>
            <a:ext cx="7046838" cy="1124982"/>
          </a:xfrm>
          <a:prstGeom prst="flowChartTerminator">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B45F06"/>
              </a:solidFill>
            </a:endParaRPr>
          </a:p>
        </p:txBody>
      </p:sp>
      <p:sp>
        <p:nvSpPr>
          <p:cNvPr id="121" name="Google Shape;121;p1"/>
          <p:cNvSpPr txBox="1"/>
          <p:nvPr/>
        </p:nvSpPr>
        <p:spPr>
          <a:xfrm>
            <a:off x="2158575" y="41286213"/>
            <a:ext cx="51681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4000">
                <a:solidFill>
                  <a:srgbClr val="1155CC"/>
                </a:solidFill>
              </a:rPr>
              <a:t>Acknowledgement</a:t>
            </a:r>
            <a:endParaRPr b="1" sz="4000">
              <a:solidFill>
                <a:srgbClr val="1155CC"/>
              </a:solidFill>
            </a:endParaRPr>
          </a:p>
        </p:txBody>
      </p:sp>
      <p:sp>
        <p:nvSpPr>
          <p:cNvPr id="122" name="Google Shape;122;p1"/>
          <p:cNvSpPr/>
          <p:nvPr/>
        </p:nvSpPr>
        <p:spPr>
          <a:xfrm>
            <a:off x="5372100" y="96500"/>
            <a:ext cx="21773394" cy="2288952"/>
          </a:xfrm>
          <a:prstGeom prst="flowChartTerminator">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
          <p:cNvSpPr txBox="1"/>
          <p:nvPr/>
        </p:nvSpPr>
        <p:spPr>
          <a:xfrm>
            <a:off x="7589100" y="172700"/>
            <a:ext cx="17487900" cy="212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B6862C"/>
              </a:buClr>
              <a:buSzPts val="7000"/>
              <a:buFont typeface="Arial"/>
              <a:buNone/>
            </a:pPr>
            <a:r>
              <a:rPr b="1" lang="en-US" sz="6300">
                <a:solidFill>
                  <a:srgbClr val="6D9EEB"/>
                </a:solidFill>
              </a:rPr>
              <a:t>School of Computing &amp; Information Sciences</a:t>
            </a:r>
            <a:endParaRPr sz="6300">
              <a:solidFill>
                <a:srgbClr val="6D9EEB"/>
              </a:solidFill>
            </a:endParaRPr>
          </a:p>
          <a:p>
            <a:pPr indent="0" lvl="0" marL="0" rtl="0" algn="ctr">
              <a:spcBef>
                <a:spcPts val="0"/>
              </a:spcBef>
              <a:spcAft>
                <a:spcPts val="0"/>
              </a:spcAft>
              <a:buClr>
                <a:srgbClr val="B6862C"/>
              </a:buClr>
              <a:buSzPts val="7200"/>
              <a:buFont typeface="Arial"/>
              <a:buNone/>
            </a:pPr>
            <a:r>
              <a:rPr i="1" lang="en-US" sz="6300">
                <a:solidFill>
                  <a:srgbClr val="6D9EEB"/>
                </a:solidFill>
              </a:rPr>
              <a:t>Spring 2021 Capstone I Poster</a:t>
            </a:r>
            <a:endParaRPr sz="6300"/>
          </a:p>
        </p:txBody>
      </p:sp>
      <p:pic>
        <p:nvPicPr>
          <p:cNvPr id="124" name="Google Shape;124;p1"/>
          <p:cNvPicPr preferRelativeResize="0"/>
          <p:nvPr/>
        </p:nvPicPr>
        <p:blipFill>
          <a:blip r:embed="rId5">
            <a:alphaModFix/>
          </a:blip>
          <a:stretch>
            <a:fillRect/>
          </a:stretch>
        </p:blipFill>
        <p:spPr>
          <a:xfrm>
            <a:off x="2330698" y="19160623"/>
            <a:ext cx="9054599" cy="8780221"/>
          </a:xfrm>
          <a:prstGeom prst="rect">
            <a:avLst/>
          </a:prstGeom>
          <a:noFill/>
          <a:ln>
            <a:noFill/>
          </a:ln>
        </p:spPr>
      </p:pic>
      <p:pic>
        <p:nvPicPr>
          <p:cNvPr id="125" name="Google Shape;125;p1"/>
          <p:cNvPicPr preferRelativeResize="0"/>
          <p:nvPr/>
        </p:nvPicPr>
        <p:blipFill>
          <a:blip r:embed="rId6">
            <a:alphaModFix/>
          </a:blip>
          <a:stretch>
            <a:fillRect/>
          </a:stretch>
        </p:blipFill>
        <p:spPr>
          <a:xfrm>
            <a:off x="11967550" y="19823051"/>
            <a:ext cx="9648148" cy="7455374"/>
          </a:xfrm>
          <a:prstGeom prst="rect">
            <a:avLst/>
          </a:prstGeom>
          <a:noFill/>
          <a:ln>
            <a:noFill/>
          </a:ln>
        </p:spPr>
      </p:pic>
      <p:pic>
        <p:nvPicPr>
          <p:cNvPr id="126" name="Google Shape;126;p1"/>
          <p:cNvPicPr preferRelativeResize="0"/>
          <p:nvPr/>
        </p:nvPicPr>
        <p:blipFill>
          <a:blip r:embed="rId7">
            <a:alphaModFix/>
          </a:blip>
          <a:stretch>
            <a:fillRect/>
          </a:stretch>
        </p:blipFill>
        <p:spPr>
          <a:xfrm>
            <a:off x="11846252" y="30284864"/>
            <a:ext cx="9054599" cy="4889850"/>
          </a:xfrm>
          <a:prstGeom prst="rect">
            <a:avLst/>
          </a:prstGeom>
          <a:noFill/>
          <a:ln>
            <a:noFill/>
          </a:ln>
        </p:spPr>
      </p:pic>
      <p:pic>
        <p:nvPicPr>
          <p:cNvPr id="127" name="Google Shape;127;p1"/>
          <p:cNvPicPr preferRelativeResize="0"/>
          <p:nvPr/>
        </p:nvPicPr>
        <p:blipFill>
          <a:blip r:embed="rId8">
            <a:alphaModFix/>
          </a:blip>
          <a:stretch>
            <a:fillRect/>
          </a:stretch>
        </p:blipFill>
        <p:spPr>
          <a:xfrm>
            <a:off x="11506982" y="35388904"/>
            <a:ext cx="9586120" cy="534793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2012-11-19T15:27:41Z</dcterms:created>
  <dc:creator>Me</dc:creator>
</cp:coreProperties>
</file>