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21" roundtripDataSignature="AMtx7mhT7RrmSAVkVTL2DBRG79uzxG9a8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11" Type="http://schemas.openxmlformats.org/officeDocument/2006/relationships/slide" Target="slides/slide7.xml"/><Relationship Id="rId10" Type="http://schemas.openxmlformats.org/officeDocument/2006/relationships/slide" Target="slides/slide6.xml"/><Relationship Id="rId21" Type="http://customschemas.google.com/relationships/presentationmetadata" Target="metadata"/><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slide" Target="slides/slide15.xml"/><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79" name="Google Shape;179;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gd0aa9a7047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0" name="Google Shape;240;gd0aa9a7047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gd08bfafcc6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6" name="Google Shape;246;gd08bfafcc6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53" name="Google Shape;253;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61" name="Google Shape;261;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69" name="Google Shape;269;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77" name="Google Shape;277;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gd08663e6ec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5" name="Google Shape;285;gd08663e6ec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86" name="Google Shape;186;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cc4a80bbff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94" name="Google Shape;194;gcc4a80bbff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gcc4a80bbff_0_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02" name="Google Shape;202;gcc4a80bbff_0_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0" name="Google Shape;210;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6" name="Google Shape;216;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2" name="Google Shape;222;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8" name="Google Shape;228;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4" name="Google Shape;234;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5.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5.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0" name="Shape 20"/>
        <p:cNvGrpSpPr/>
        <p:nvPr/>
      </p:nvGrpSpPr>
      <p:grpSpPr>
        <a:xfrm>
          <a:off x="0" y="0"/>
          <a:ext cx="0" cy="0"/>
          <a:chOff x="0" y="0"/>
          <a:chExt cx="0" cy="0"/>
        </a:xfrm>
      </p:grpSpPr>
      <p:sp>
        <p:nvSpPr>
          <p:cNvPr id="21" name="Google Shape;21;p20"/>
          <p:cNvSpPr txBox="1"/>
          <p:nvPr>
            <p:ph type="ctrTitle"/>
          </p:nvPr>
        </p:nvSpPr>
        <p:spPr>
          <a:xfrm>
            <a:off x="1859280" y="1041400"/>
            <a:ext cx="9072880" cy="23876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6000"/>
              <a:buFont typeface="Arial"/>
              <a:buNone/>
              <a:defRPr sz="6000">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20"/>
          <p:cNvSpPr txBox="1"/>
          <p:nvPr>
            <p:ph idx="1" type="subTitle"/>
          </p:nvPr>
        </p:nvSpPr>
        <p:spPr>
          <a:xfrm>
            <a:off x="1859280" y="3521075"/>
            <a:ext cx="9072880" cy="1655762"/>
          </a:xfrm>
          <a:prstGeom prst="rect">
            <a:avLst/>
          </a:prstGeom>
          <a:noFill/>
          <a:ln>
            <a:noFill/>
          </a:ln>
        </p:spPr>
        <p:txBody>
          <a:bodyPr anchorCtr="0" anchor="t" bIns="45700" lIns="91425" spcFirstLastPara="1" rIns="91425" wrap="square" tIns="45700">
            <a:normAutofit/>
          </a:bodyPr>
          <a:lstStyle>
            <a:lvl1pPr lvl="0" algn="l">
              <a:lnSpc>
                <a:spcPct val="90000"/>
              </a:lnSpc>
              <a:spcBef>
                <a:spcPts val="1000"/>
              </a:spcBef>
              <a:spcAft>
                <a:spcPts val="0"/>
              </a:spcAft>
              <a:buClr>
                <a:schemeClr val="lt1"/>
              </a:buClr>
              <a:buSzPts val="2400"/>
              <a:buNone/>
              <a:defRPr sz="2400">
                <a:latin typeface="Arial"/>
                <a:ea typeface="Arial"/>
                <a:cs typeface="Arial"/>
                <a:sym typeface="Arial"/>
              </a:defRPr>
            </a:lvl1pPr>
            <a:lvl2pPr lvl="1" algn="ctr">
              <a:lnSpc>
                <a:spcPct val="90000"/>
              </a:lnSpc>
              <a:spcBef>
                <a:spcPts val="500"/>
              </a:spcBef>
              <a:spcAft>
                <a:spcPts val="0"/>
              </a:spcAft>
              <a:buClr>
                <a:schemeClr val="lt1"/>
              </a:buClr>
              <a:buSzPts val="2000"/>
              <a:buNone/>
              <a:defRPr sz="2000"/>
            </a:lvl2pPr>
            <a:lvl3pPr lvl="2" algn="ctr">
              <a:lnSpc>
                <a:spcPct val="90000"/>
              </a:lnSpc>
              <a:spcBef>
                <a:spcPts val="500"/>
              </a:spcBef>
              <a:spcAft>
                <a:spcPts val="0"/>
              </a:spcAft>
              <a:buClr>
                <a:schemeClr val="lt1"/>
              </a:buClr>
              <a:buSzPts val="1800"/>
              <a:buNone/>
              <a:defRPr sz="1800"/>
            </a:lvl3pPr>
            <a:lvl4pPr lvl="3" algn="ctr">
              <a:lnSpc>
                <a:spcPct val="90000"/>
              </a:lnSpc>
              <a:spcBef>
                <a:spcPts val="500"/>
              </a:spcBef>
              <a:spcAft>
                <a:spcPts val="0"/>
              </a:spcAft>
              <a:buClr>
                <a:schemeClr val="lt1"/>
              </a:buClr>
              <a:buSzPts val="1600"/>
              <a:buNone/>
              <a:defRPr sz="1600"/>
            </a:lvl4pPr>
            <a:lvl5pPr lvl="4" algn="ctr">
              <a:lnSpc>
                <a:spcPct val="90000"/>
              </a:lnSpc>
              <a:spcBef>
                <a:spcPts val="500"/>
              </a:spcBef>
              <a:spcAft>
                <a:spcPts val="0"/>
              </a:spcAft>
              <a:buClr>
                <a:schemeClr val="lt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Comparison" showMasterSp="0">
  <p:cSld name="5_Comparison">
    <p:spTree>
      <p:nvGrpSpPr>
        <p:cNvPr id="122" name="Shape 122"/>
        <p:cNvGrpSpPr/>
        <p:nvPr/>
      </p:nvGrpSpPr>
      <p:grpSpPr>
        <a:xfrm>
          <a:off x="0" y="0"/>
          <a:ext cx="0" cy="0"/>
          <a:chOff x="0" y="0"/>
          <a:chExt cx="0" cy="0"/>
        </a:xfrm>
      </p:grpSpPr>
      <p:sp>
        <p:nvSpPr>
          <p:cNvPr id="123" name="Google Shape;123;p29"/>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24" name="Google Shape;124;p29"/>
          <p:cNvPicPr preferRelativeResize="0"/>
          <p:nvPr/>
        </p:nvPicPr>
        <p:blipFill rotWithShape="1">
          <a:blip r:embed="rId2">
            <a:alphaModFix/>
          </a:blip>
          <a:srcRect b="15702" l="0" r="88418" t="0"/>
          <a:stretch/>
        </p:blipFill>
        <p:spPr>
          <a:xfrm>
            <a:off x="0" y="0"/>
            <a:ext cx="1560582" cy="6858000"/>
          </a:xfrm>
          <a:prstGeom prst="rect">
            <a:avLst/>
          </a:prstGeom>
          <a:noFill/>
          <a:ln>
            <a:noFill/>
          </a:ln>
        </p:spPr>
      </p:pic>
      <p:sp>
        <p:nvSpPr>
          <p:cNvPr id="125" name="Google Shape;125;p29"/>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26" name="Google Shape;126;p29"/>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27" name="Google Shape;127;p29"/>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8" name="Google Shape;128;p29"/>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9" name="Google Shape;129;p29"/>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30" name="Google Shape;130;p29"/>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31" name="Google Shape;131;p29"/>
          <p:cNvGrpSpPr/>
          <p:nvPr/>
        </p:nvGrpSpPr>
        <p:grpSpPr>
          <a:xfrm flipH="1">
            <a:off x="11449544" y="206704"/>
            <a:ext cx="522582" cy="530386"/>
            <a:chOff x="2645664" y="2011680"/>
            <a:chExt cx="735606" cy="746592"/>
          </a:xfrm>
        </p:grpSpPr>
        <p:sp>
          <p:nvSpPr>
            <p:cNvPr id="132" name="Google Shape;132;p29"/>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33" name="Google Shape;133;p29"/>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34" name="Google Shape;134;p29"/>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5" name="Google Shape;135;p29"/>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36" name="Google Shape;136;p29"/>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137" name="Shape 137"/>
        <p:cNvGrpSpPr/>
        <p:nvPr/>
      </p:nvGrpSpPr>
      <p:grpSpPr>
        <a:xfrm>
          <a:off x="0" y="0"/>
          <a:ext cx="0" cy="0"/>
          <a:chOff x="0" y="0"/>
          <a:chExt cx="0" cy="0"/>
        </a:xfrm>
      </p:grpSpPr>
      <p:sp>
        <p:nvSpPr>
          <p:cNvPr id="138" name="Google Shape;138;p30"/>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defRPr>
            </a:lvl1pPr>
            <a:lvl2pPr indent="-342900" lvl="1" marL="914400" algn="l">
              <a:lnSpc>
                <a:spcPct val="90000"/>
              </a:lnSpc>
              <a:spcBef>
                <a:spcPts val="500"/>
              </a:spcBef>
              <a:spcAft>
                <a:spcPts val="0"/>
              </a:spcAft>
              <a:buClr>
                <a:srgbClr val="3F3F3F"/>
              </a:buClr>
              <a:buSzPts val="1800"/>
              <a:buChar char="•"/>
              <a:defRPr>
                <a:solidFill>
                  <a:srgbClr val="3F3F3F"/>
                </a:solidFill>
              </a:defRPr>
            </a:lvl2pPr>
            <a:lvl3pPr indent="-330200" lvl="2" marL="1371600" algn="l">
              <a:lnSpc>
                <a:spcPct val="90000"/>
              </a:lnSpc>
              <a:spcBef>
                <a:spcPts val="500"/>
              </a:spcBef>
              <a:spcAft>
                <a:spcPts val="0"/>
              </a:spcAft>
              <a:buClr>
                <a:srgbClr val="3F3F3F"/>
              </a:buClr>
              <a:buSzPts val="1600"/>
              <a:buChar char="•"/>
              <a:defRPr>
                <a:solidFill>
                  <a:srgbClr val="3F3F3F"/>
                </a:solidFill>
              </a:defRPr>
            </a:lvl3pPr>
            <a:lvl4pPr indent="-317500" lvl="3" marL="1828800" algn="l">
              <a:lnSpc>
                <a:spcPct val="90000"/>
              </a:lnSpc>
              <a:spcBef>
                <a:spcPts val="500"/>
              </a:spcBef>
              <a:spcAft>
                <a:spcPts val="0"/>
              </a:spcAft>
              <a:buClr>
                <a:srgbClr val="3F3F3F"/>
              </a:buClr>
              <a:buSzPts val="1400"/>
              <a:buChar char="•"/>
              <a:defRPr>
                <a:solidFill>
                  <a:srgbClr val="3F3F3F"/>
                </a:solidFill>
              </a:defRPr>
            </a:lvl4pPr>
            <a:lvl5pPr indent="-317500" lvl="4" marL="2286000" algn="l">
              <a:lnSpc>
                <a:spcPct val="90000"/>
              </a:lnSpc>
              <a:spcBef>
                <a:spcPts val="500"/>
              </a:spcBef>
              <a:spcAft>
                <a:spcPts val="0"/>
              </a:spcAft>
              <a:buClr>
                <a:srgbClr val="3F3F3F"/>
              </a:buClr>
              <a:buSzPts val="1400"/>
              <a:buChar char="•"/>
              <a:defRPr>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9" name="Google Shape;139;p30"/>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40" name="Google Shape;140;p30"/>
          <p:cNvPicPr preferRelativeResize="0"/>
          <p:nvPr/>
        </p:nvPicPr>
        <p:blipFill rotWithShape="1">
          <a:blip r:embed="rId2">
            <a:alphaModFix/>
          </a:blip>
          <a:srcRect b="15702" l="0" r="88418" t="0"/>
          <a:stretch/>
        </p:blipFill>
        <p:spPr>
          <a:xfrm>
            <a:off x="0" y="0"/>
            <a:ext cx="1560582" cy="6858000"/>
          </a:xfrm>
          <a:prstGeom prst="rect">
            <a:avLst/>
          </a:prstGeom>
          <a:noFill/>
          <a:ln>
            <a:noFill/>
          </a:ln>
        </p:spPr>
      </p:pic>
      <p:sp>
        <p:nvSpPr>
          <p:cNvPr id="141" name="Google Shape;141;p30"/>
          <p:cNvSpPr/>
          <p:nvPr/>
        </p:nvSpPr>
        <p:spPr>
          <a:xfrm flipH="1" rot="5400000">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42" name="Google Shape;142;p30"/>
          <p:cNvGrpSpPr/>
          <p:nvPr/>
        </p:nvGrpSpPr>
        <p:grpSpPr>
          <a:xfrm>
            <a:off x="11449163" y="211743"/>
            <a:ext cx="522582" cy="530386"/>
            <a:chOff x="11140977" y="745237"/>
            <a:chExt cx="522582" cy="530386"/>
          </a:xfrm>
        </p:grpSpPr>
        <p:sp>
          <p:nvSpPr>
            <p:cNvPr id="143" name="Google Shape;143;p30"/>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4" name="Google Shape;144;p30"/>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45" name="Google Shape;145;p30"/>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rgbClr val="3F3F3F"/>
              </a:buClr>
              <a:buSzPts val="3600"/>
              <a:buFont typeface="Arial"/>
              <a:buNone/>
            </a:pPr>
            <a:r>
              <a:rPr b="0" i="0" lang="en-US" sz="3600" u="none" cap="none" strike="noStrike">
                <a:solidFill>
                  <a:srgbClr val="3F3F3F"/>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146" name="Google Shape;146;p30"/>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7" name="Google Shape;147;p30"/>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48" name="Google Shape;148;p30"/>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wo Content" showMasterSp="0">
  <p:cSld name="2_Two Content">
    <p:spTree>
      <p:nvGrpSpPr>
        <p:cNvPr id="149" name="Shape 149"/>
        <p:cNvGrpSpPr/>
        <p:nvPr/>
      </p:nvGrpSpPr>
      <p:grpSpPr>
        <a:xfrm>
          <a:off x="0" y="0"/>
          <a:ext cx="0" cy="0"/>
          <a:chOff x="0" y="0"/>
          <a:chExt cx="0" cy="0"/>
        </a:xfrm>
      </p:grpSpPr>
      <p:sp>
        <p:nvSpPr>
          <p:cNvPr id="150" name="Google Shape;150;p31"/>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51" name="Google Shape;151;p31"/>
          <p:cNvPicPr preferRelativeResize="0"/>
          <p:nvPr/>
        </p:nvPicPr>
        <p:blipFill rotWithShape="1">
          <a:blip r:embed="rId2">
            <a:alphaModFix/>
          </a:blip>
          <a:srcRect b="15702" l="0" r="88418" t="0"/>
          <a:stretch/>
        </p:blipFill>
        <p:spPr>
          <a:xfrm>
            <a:off x="0" y="0"/>
            <a:ext cx="1560582" cy="6858000"/>
          </a:xfrm>
          <a:prstGeom prst="rect">
            <a:avLst/>
          </a:prstGeom>
          <a:noFill/>
          <a:ln>
            <a:noFill/>
          </a:ln>
        </p:spPr>
      </p:pic>
      <p:sp>
        <p:nvSpPr>
          <p:cNvPr id="152" name="Google Shape;152;p31"/>
          <p:cNvSpPr/>
          <p:nvPr/>
        </p:nvSpPr>
        <p:spPr>
          <a:xfrm flipH="1" rot="5400000">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53" name="Google Shape;153;p31"/>
          <p:cNvGrpSpPr/>
          <p:nvPr/>
        </p:nvGrpSpPr>
        <p:grpSpPr>
          <a:xfrm>
            <a:off x="11449163" y="211743"/>
            <a:ext cx="522582" cy="530386"/>
            <a:chOff x="11140977" y="745237"/>
            <a:chExt cx="522582" cy="530386"/>
          </a:xfrm>
        </p:grpSpPr>
        <p:sp>
          <p:nvSpPr>
            <p:cNvPr id="154" name="Google Shape;154;p3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5" name="Google Shape;155;p3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56" name="Google Shape;156;p31"/>
          <p:cNvSpPr txBox="1"/>
          <p:nvPr>
            <p:ph idx="1" type="body"/>
          </p:nvPr>
        </p:nvSpPr>
        <p:spPr>
          <a:xfrm>
            <a:off x="1918000" y="1825625"/>
            <a:ext cx="47583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7" name="Google Shape;157;p31"/>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8" name="Google Shape;158;p31"/>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59" name="Google Shape;159;p31"/>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0" name="Google Shape;160;p31"/>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61" name="Google Shape;161;p31"/>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omparison" showMasterSp="0">
  <p:cSld name="2_Comparison">
    <p:spTree>
      <p:nvGrpSpPr>
        <p:cNvPr id="162" name="Shape 162"/>
        <p:cNvGrpSpPr/>
        <p:nvPr/>
      </p:nvGrpSpPr>
      <p:grpSpPr>
        <a:xfrm>
          <a:off x="0" y="0"/>
          <a:ext cx="0" cy="0"/>
          <a:chOff x="0" y="0"/>
          <a:chExt cx="0" cy="0"/>
        </a:xfrm>
      </p:grpSpPr>
      <p:sp>
        <p:nvSpPr>
          <p:cNvPr id="163" name="Google Shape;163;p32"/>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64" name="Google Shape;164;p32"/>
          <p:cNvPicPr preferRelativeResize="0"/>
          <p:nvPr/>
        </p:nvPicPr>
        <p:blipFill rotWithShape="1">
          <a:blip r:embed="rId2">
            <a:alphaModFix/>
          </a:blip>
          <a:srcRect b="15702" l="0" r="88418" t="0"/>
          <a:stretch/>
        </p:blipFill>
        <p:spPr>
          <a:xfrm>
            <a:off x="0" y="0"/>
            <a:ext cx="1560582" cy="6858000"/>
          </a:xfrm>
          <a:prstGeom prst="rect">
            <a:avLst/>
          </a:prstGeom>
          <a:noFill/>
          <a:ln>
            <a:noFill/>
          </a:ln>
        </p:spPr>
      </p:pic>
      <p:sp>
        <p:nvSpPr>
          <p:cNvPr id="165" name="Google Shape;165;p32"/>
          <p:cNvSpPr/>
          <p:nvPr/>
        </p:nvSpPr>
        <p:spPr>
          <a:xfrm flipH="1" rot="5400000">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66" name="Google Shape;166;p32"/>
          <p:cNvGrpSpPr/>
          <p:nvPr/>
        </p:nvGrpSpPr>
        <p:grpSpPr>
          <a:xfrm>
            <a:off x="11449163" y="211743"/>
            <a:ext cx="522582" cy="530386"/>
            <a:chOff x="11140977" y="745237"/>
            <a:chExt cx="522582" cy="530386"/>
          </a:xfrm>
        </p:grpSpPr>
        <p:sp>
          <p:nvSpPr>
            <p:cNvPr id="167" name="Google Shape;167;p3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8" name="Google Shape;168;p3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69" name="Google Shape;169;p32"/>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70" name="Google Shape;170;p32"/>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71" name="Google Shape;171;p32"/>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2" name="Google Shape;172;p32"/>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3" name="Google Shape;173;p32"/>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74" name="Google Shape;174;p32"/>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5" name="Google Shape;175;p32"/>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76" name="Google Shape;176;p32"/>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showMasterSp="0">
  <p:cSld name="Title and Content">
    <p:spTree>
      <p:nvGrpSpPr>
        <p:cNvPr id="23" name="Shape 23"/>
        <p:cNvGrpSpPr/>
        <p:nvPr/>
      </p:nvGrpSpPr>
      <p:grpSpPr>
        <a:xfrm>
          <a:off x="0" y="0"/>
          <a:ext cx="0" cy="0"/>
          <a:chOff x="0" y="0"/>
          <a:chExt cx="0" cy="0"/>
        </a:xfrm>
      </p:grpSpPr>
      <p:pic>
        <p:nvPicPr>
          <p:cNvPr descr="A picture containing bird&#10;&#10;Description automatically generated" id="24" name="Google Shape;24;p21"/>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25" name="Google Shape;25;p21"/>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21"/>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 name="Google Shape;27;p21"/>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28" name="Google Shape;28;p21"/>
          <p:cNvGrpSpPr/>
          <p:nvPr/>
        </p:nvGrpSpPr>
        <p:grpSpPr>
          <a:xfrm>
            <a:off x="11449163" y="211743"/>
            <a:ext cx="522582" cy="530386"/>
            <a:chOff x="11140977" y="745237"/>
            <a:chExt cx="522582" cy="530386"/>
          </a:xfrm>
        </p:grpSpPr>
        <p:sp>
          <p:nvSpPr>
            <p:cNvPr id="29" name="Google Shape;29;p2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0" name="Google Shape;30;p2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31" name="Google Shape;31;p21"/>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32" name="Google Shape;32;p21"/>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sign&#10;&#10;Description automatically generated" id="33" name="Google Shape;33;p21"/>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34" name="Shape 34"/>
        <p:cNvGrpSpPr/>
        <p:nvPr/>
      </p:nvGrpSpPr>
      <p:grpSpPr>
        <a:xfrm>
          <a:off x="0" y="0"/>
          <a:ext cx="0" cy="0"/>
          <a:chOff x="0" y="0"/>
          <a:chExt cx="0" cy="0"/>
        </a:xfrm>
      </p:grpSpPr>
      <p:pic>
        <p:nvPicPr>
          <p:cNvPr descr="A picture containing bird&#10;&#10;Description automatically generated" id="35" name="Google Shape;35;p24"/>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36" name="Google Shape;36;p24"/>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 name="Google Shape;37;p24"/>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8" name="Google Shape;38;p24"/>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39" name="Google Shape;39;p24"/>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40" name="Google Shape;40;p24"/>
          <p:cNvGrpSpPr/>
          <p:nvPr/>
        </p:nvGrpSpPr>
        <p:grpSpPr>
          <a:xfrm flipH="1">
            <a:off x="11449544" y="206704"/>
            <a:ext cx="522582" cy="530386"/>
            <a:chOff x="2645664" y="2011680"/>
            <a:chExt cx="735606" cy="746592"/>
          </a:xfrm>
        </p:grpSpPr>
        <p:sp>
          <p:nvSpPr>
            <p:cNvPr id="41" name="Google Shape;41;p24"/>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2" name="Google Shape;42;p24"/>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43" name="Google Shape;43;p24"/>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44" name="Google Shape;44;p24"/>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showMasterSp="0">
  <p:cSld name="Comparison">
    <p:spTree>
      <p:nvGrpSpPr>
        <p:cNvPr id="45" name="Shape 45"/>
        <p:cNvGrpSpPr/>
        <p:nvPr/>
      </p:nvGrpSpPr>
      <p:grpSpPr>
        <a:xfrm>
          <a:off x="0" y="0"/>
          <a:ext cx="0" cy="0"/>
          <a:chOff x="0" y="0"/>
          <a:chExt cx="0" cy="0"/>
        </a:xfrm>
      </p:grpSpPr>
      <p:pic>
        <p:nvPicPr>
          <p:cNvPr descr="A picture containing bird&#10;&#10;Description automatically generated" id="46" name="Google Shape;46;p23"/>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47" name="Google Shape;47;p23"/>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8" name="Google Shape;48;p23"/>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9" name="Google Shape;49;p23"/>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0" name="Google Shape;50;p23"/>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1" name="Google Shape;51;p23"/>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2" name="Google Shape;52;p23"/>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grpSp>
        <p:nvGrpSpPr>
          <p:cNvPr id="53" name="Google Shape;53;p23"/>
          <p:cNvGrpSpPr/>
          <p:nvPr/>
        </p:nvGrpSpPr>
        <p:grpSpPr>
          <a:xfrm>
            <a:off x="11449163" y="211743"/>
            <a:ext cx="522582" cy="530386"/>
            <a:chOff x="11140977" y="745237"/>
            <a:chExt cx="522582" cy="530386"/>
          </a:xfrm>
        </p:grpSpPr>
        <p:sp>
          <p:nvSpPr>
            <p:cNvPr id="54" name="Google Shape;54;p23"/>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5" name="Google Shape;55;p23"/>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56" name="Google Shape;56;p23"/>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57" name="Google Shape;57;p23"/>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sign&#10;&#10;Description automatically generated" id="58" name="Google Shape;58;p23"/>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showMasterSp="0">
  <p:cSld name="Two Content">
    <p:spTree>
      <p:nvGrpSpPr>
        <p:cNvPr id="59" name="Shape 59"/>
        <p:cNvGrpSpPr/>
        <p:nvPr/>
      </p:nvGrpSpPr>
      <p:grpSpPr>
        <a:xfrm>
          <a:off x="0" y="0"/>
          <a:ext cx="0" cy="0"/>
          <a:chOff x="0" y="0"/>
          <a:chExt cx="0" cy="0"/>
        </a:xfrm>
      </p:grpSpPr>
      <p:pic>
        <p:nvPicPr>
          <p:cNvPr descr="A picture containing bird&#10;&#10;Description automatically generated" id="60" name="Google Shape;60;p22"/>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61" name="Google Shape;61;p22"/>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62" name="Google Shape;62;p22"/>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63" name="Google Shape;63;p22"/>
          <p:cNvGrpSpPr/>
          <p:nvPr/>
        </p:nvGrpSpPr>
        <p:grpSpPr>
          <a:xfrm>
            <a:off x="11449163" y="211743"/>
            <a:ext cx="522582" cy="530386"/>
            <a:chOff x="11140977" y="745237"/>
            <a:chExt cx="522582" cy="530386"/>
          </a:xfrm>
        </p:grpSpPr>
        <p:sp>
          <p:nvSpPr>
            <p:cNvPr id="64" name="Google Shape;64;p2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65" name="Google Shape;65;p2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66" name="Google Shape;66;p22"/>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22"/>
          <p:cNvSpPr txBox="1"/>
          <p:nvPr>
            <p:ph idx="1" type="body"/>
          </p:nvPr>
        </p:nvSpPr>
        <p:spPr>
          <a:xfrm>
            <a:off x="191799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8" name="Google Shape;68;p22"/>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9" name="Google Shape;69;p22"/>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70" name="Google Shape;70;p22"/>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Comparison" showMasterSp="0">
  <p:cSld name="7_Comparison">
    <p:spTree>
      <p:nvGrpSpPr>
        <p:cNvPr id="71" name="Shape 71"/>
        <p:cNvGrpSpPr/>
        <p:nvPr/>
      </p:nvGrpSpPr>
      <p:grpSpPr>
        <a:xfrm>
          <a:off x="0" y="0"/>
          <a:ext cx="0" cy="0"/>
          <a:chOff x="0" y="0"/>
          <a:chExt cx="0" cy="0"/>
        </a:xfrm>
      </p:grpSpPr>
      <p:pic>
        <p:nvPicPr>
          <p:cNvPr descr="A picture containing bird&#10;&#10;Description automatically generated" id="72" name="Google Shape;72;p25"/>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73" name="Google Shape;73;p25"/>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74" name="Google Shape;74;p25"/>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75" name="Google Shape;75;p25"/>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25"/>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25"/>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8" name="Google Shape;78;p25"/>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79" name="Google Shape;79;p25"/>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80" name="Google Shape;80;p25"/>
          <p:cNvGrpSpPr/>
          <p:nvPr/>
        </p:nvGrpSpPr>
        <p:grpSpPr>
          <a:xfrm flipH="1">
            <a:off x="11449544" y="206704"/>
            <a:ext cx="522582" cy="530386"/>
            <a:chOff x="2645664" y="2011680"/>
            <a:chExt cx="735606" cy="746592"/>
          </a:xfrm>
        </p:grpSpPr>
        <p:sp>
          <p:nvSpPr>
            <p:cNvPr id="81" name="Google Shape;81;p25"/>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82" name="Google Shape;82;p25"/>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83" name="Google Shape;83;p25"/>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84" name="Google Shape;84;p25"/>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Two Content" showMasterSp="0">
  <p:cSld name="7_Two Content">
    <p:spTree>
      <p:nvGrpSpPr>
        <p:cNvPr id="85" name="Shape 85"/>
        <p:cNvGrpSpPr/>
        <p:nvPr/>
      </p:nvGrpSpPr>
      <p:grpSpPr>
        <a:xfrm>
          <a:off x="0" y="0"/>
          <a:ext cx="0" cy="0"/>
          <a:chOff x="0" y="0"/>
          <a:chExt cx="0" cy="0"/>
        </a:xfrm>
      </p:grpSpPr>
      <p:pic>
        <p:nvPicPr>
          <p:cNvPr descr="A picture containing bird&#10;&#10;Description automatically generated" id="86" name="Google Shape;86;p26"/>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87" name="Google Shape;87;p26"/>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88" name="Google Shape;88;p26"/>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9" name="Google Shape;89;p26"/>
          <p:cNvSpPr txBox="1"/>
          <p:nvPr>
            <p:ph idx="1" type="body"/>
          </p:nvPr>
        </p:nvSpPr>
        <p:spPr>
          <a:xfrm>
            <a:off x="191799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0" name="Google Shape;90;p26"/>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1" name="Google Shape;91;p26"/>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92" name="Google Shape;92;p26"/>
          <p:cNvGrpSpPr/>
          <p:nvPr/>
        </p:nvGrpSpPr>
        <p:grpSpPr>
          <a:xfrm flipH="1">
            <a:off x="11449544" y="206704"/>
            <a:ext cx="522582" cy="530386"/>
            <a:chOff x="2645664" y="2011680"/>
            <a:chExt cx="735606" cy="746592"/>
          </a:xfrm>
        </p:grpSpPr>
        <p:sp>
          <p:nvSpPr>
            <p:cNvPr id="93" name="Google Shape;93;p26"/>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94" name="Google Shape;94;p26"/>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95" name="Google Shape;95;p26"/>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96" name="Google Shape;96;p26"/>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97" name="Shape 97"/>
        <p:cNvGrpSpPr/>
        <p:nvPr/>
      </p:nvGrpSpPr>
      <p:grpSpPr>
        <a:xfrm>
          <a:off x="0" y="0"/>
          <a:ext cx="0" cy="0"/>
          <a:chOff x="0" y="0"/>
          <a:chExt cx="0" cy="0"/>
        </a:xfrm>
      </p:grpSpPr>
      <p:sp>
        <p:nvSpPr>
          <p:cNvPr id="98" name="Google Shape;98;p27"/>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defRPr>
            </a:lvl1pPr>
            <a:lvl2pPr indent="-342900" lvl="1" marL="914400" algn="l">
              <a:lnSpc>
                <a:spcPct val="90000"/>
              </a:lnSpc>
              <a:spcBef>
                <a:spcPts val="500"/>
              </a:spcBef>
              <a:spcAft>
                <a:spcPts val="0"/>
              </a:spcAft>
              <a:buClr>
                <a:srgbClr val="3F3F3F"/>
              </a:buClr>
              <a:buSzPts val="1800"/>
              <a:buChar char="•"/>
              <a:defRPr>
                <a:solidFill>
                  <a:srgbClr val="3F3F3F"/>
                </a:solidFill>
              </a:defRPr>
            </a:lvl2pPr>
            <a:lvl3pPr indent="-330200" lvl="2" marL="1371600" algn="l">
              <a:lnSpc>
                <a:spcPct val="90000"/>
              </a:lnSpc>
              <a:spcBef>
                <a:spcPts val="500"/>
              </a:spcBef>
              <a:spcAft>
                <a:spcPts val="0"/>
              </a:spcAft>
              <a:buClr>
                <a:srgbClr val="3F3F3F"/>
              </a:buClr>
              <a:buSzPts val="1600"/>
              <a:buChar char="•"/>
              <a:defRPr>
                <a:solidFill>
                  <a:srgbClr val="3F3F3F"/>
                </a:solidFill>
              </a:defRPr>
            </a:lvl3pPr>
            <a:lvl4pPr indent="-317500" lvl="3" marL="1828800" algn="l">
              <a:lnSpc>
                <a:spcPct val="90000"/>
              </a:lnSpc>
              <a:spcBef>
                <a:spcPts val="500"/>
              </a:spcBef>
              <a:spcAft>
                <a:spcPts val="0"/>
              </a:spcAft>
              <a:buClr>
                <a:srgbClr val="3F3F3F"/>
              </a:buClr>
              <a:buSzPts val="1400"/>
              <a:buChar char="•"/>
              <a:defRPr>
                <a:solidFill>
                  <a:srgbClr val="3F3F3F"/>
                </a:solidFill>
              </a:defRPr>
            </a:lvl4pPr>
            <a:lvl5pPr indent="-317500" lvl="4" marL="2286000" algn="l">
              <a:lnSpc>
                <a:spcPct val="90000"/>
              </a:lnSpc>
              <a:spcBef>
                <a:spcPts val="500"/>
              </a:spcBef>
              <a:spcAft>
                <a:spcPts val="0"/>
              </a:spcAft>
              <a:buClr>
                <a:srgbClr val="3F3F3F"/>
              </a:buClr>
              <a:buSzPts val="1400"/>
              <a:buChar char="•"/>
              <a:defRPr>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9" name="Google Shape;99;p27"/>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00" name="Google Shape;100;p27"/>
          <p:cNvPicPr preferRelativeResize="0"/>
          <p:nvPr/>
        </p:nvPicPr>
        <p:blipFill rotWithShape="1">
          <a:blip r:embed="rId2">
            <a:alphaModFix/>
          </a:blip>
          <a:srcRect b="15702" l="0" r="88418" t="0"/>
          <a:stretch/>
        </p:blipFill>
        <p:spPr>
          <a:xfrm>
            <a:off x="0" y="0"/>
            <a:ext cx="1560582" cy="6858000"/>
          </a:xfrm>
          <a:prstGeom prst="rect">
            <a:avLst/>
          </a:prstGeom>
          <a:noFill/>
          <a:ln>
            <a:noFill/>
          </a:ln>
        </p:spPr>
      </p:pic>
      <p:sp>
        <p:nvSpPr>
          <p:cNvPr id="101" name="Google Shape;101;p27"/>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02" name="Google Shape;102;p27"/>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03" name="Google Shape;103;p27"/>
          <p:cNvGrpSpPr/>
          <p:nvPr/>
        </p:nvGrpSpPr>
        <p:grpSpPr>
          <a:xfrm flipH="1">
            <a:off x="11449544" y="206704"/>
            <a:ext cx="522582" cy="530386"/>
            <a:chOff x="2645664" y="2011680"/>
            <a:chExt cx="735606" cy="746592"/>
          </a:xfrm>
        </p:grpSpPr>
        <p:sp>
          <p:nvSpPr>
            <p:cNvPr id="104" name="Google Shape;104;p27"/>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5" name="Google Shape;105;p27"/>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06" name="Google Shape;106;p27"/>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7" name="Google Shape;107;p27"/>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08" name="Google Shape;108;p27"/>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wo Content" showMasterSp="0">
  <p:cSld name="5_Two Content">
    <p:spTree>
      <p:nvGrpSpPr>
        <p:cNvPr id="109" name="Shape 109"/>
        <p:cNvGrpSpPr/>
        <p:nvPr/>
      </p:nvGrpSpPr>
      <p:grpSpPr>
        <a:xfrm>
          <a:off x="0" y="0"/>
          <a:ext cx="0" cy="0"/>
          <a:chOff x="0" y="0"/>
          <a:chExt cx="0" cy="0"/>
        </a:xfrm>
      </p:grpSpPr>
      <p:sp>
        <p:nvSpPr>
          <p:cNvPr id="110" name="Google Shape;110;p28"/>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11" name="Google Shape;111;p28"/>
          <p:cNvPicPr preferRelativeResize="0"/>
          <p:nvPr/>
        </p:nvPicPr>
        <p:blipFill rotWithShape="1">
          <a:blip r:embed="rId2">
            <a:alphaModFix/>
          </a:blip>
          <a:srcRect b="15702" l="0" r="88418" t="0"/>
          <a:stretch/>
        </p:blipFill>
        <p:spPr>
          <a:xfrm>
            <a:off x="0" y="0"/>
            <a:ext cx="1560582" cy="6858000"/>
          </a:xfrm>
          <a:prstGeom prst="rect">
            <a:avLst/>
          </a:prstGeom>
          <a:noFill/>
          <a:ln>
            <a:noFill/>
          </a:ln>
        </p:spPr>
      </p:pic>
      <p:sp>
        <p:nvSpPr>
          <p:cNvPr id="112" name="Google Shape;112;p28"/>
          <p:cNvSpPr txBox="1"/>
          <p:nvPr>
            <p:ph idx="1" type="body"/>
          </p:nvPr>
        </p:nvSpPr>
        <p:spPr>
          <a:xfrm>
            <a:off x="1918000" y="1825625"/>
            <a:ext cx="47583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3" name="Google Shape;113;p28"/>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4" name="Google Shape;114;p28"/>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rgbClr val="3F3F3F"/>
              </a:buClr>
              <a:buSzPts val="3600"/>
              <a:buFont typeface="Arial"/>
              <a:buNone/>
            </a:pPr>
            <a:r>
              <a:rPr b="0" i="0" lang="en-US" sz="3600" u="none" cap="none" strike="noStrike">
                <a:solidFill>
                  <a:srgbClr val="3F3F3F"/>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115" name="Google Shape;115;p28"/>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16" name="Google Shape;116;p28"/>
          <p:cNvGrpSpPr/>
          <p:nvPr/>
        </p:nvGrpSpPr>
        <p:grpSpPr>
          <a:xfrm flipH="1">
            <a:off x="11449544" y="206704"/>
            <a:ext cx="522582" cy="530386"/>
            <a:chOff x="2645664" y="2011680"/>
            <a:chExt cx="735606" cy="746592"/>
          </a:xfrm>
        </p:grpSpPr>
        <p:sp>
          <p:nvSpPr>
            <p:cNvPr id="117" name="Google Shape;117;p28"/>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8" name="Google Shape;118;p28"/>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19" name="Google Shape;119;p28"/>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0" name="Google Shape;120;p28"/>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21" name="Google Shape;121;p28"/>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9.xml"/><Relationship Id="rId10" Type="http://schemas.openxmlformats.org/officeDocument/2006/relationships/slideLayout" Target="../slideLayouts/slideLayout8.xml"/><Relationship Id="rId13" Type="http://schemas.openxmlformats.org/officeDocument/2006/relationships/slideLayout" Target="../slideLayouts/slideLayout11.xml"/><Relationship Id="rId12" Type="http://schemas.openxmlformats.org/officeDocument/2006/relationships/slideLayout" Target="../slideLayouts/slideLayout10.xml"/><Relationship Id="rId1" Type="http://schemas.openxmlformats.org/officeDocument/2006/relationships/image" Target="../media/image2.png"/><Relationship Id="rId2" Type="http://schemas.openxmlformats.org/officeDocument/2006/relationships/image" Target="../media/image3.jp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15" Type="http://schemas.openxmlformats.org/officeDocument/2006/relationships/slideLayout" Target="../slideLayouts/slideLayout13.xml"/><Relationship Id="rId14" Type="http://schemas.openxmlformats.org/officeDocument/2006/relationships/slideLayout" Target="../slideLayouts/slideLayout12.xml"/><Relationship Id="rId16" Type="http://schemas.openxmlformats.org/officeDocument/2006/relationships/theme" Target="../theme/theme1.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pic>
        <p:nvPicPr>
          <p:cNvPr descr="A close up of a sign&#10;&#10;Description automatically generated" id="6" name="Google Shape;6;p19"/>
          <p:cNvPicPr preferRelativeResize="0"/>
          <p:nvPr/>
        </p:nvPicPr>
        <p:blipFill rotWithShape="1">
          <a:blip r:embed="rId1">
            <a:alphaModFix/>
          </a:blip>
          <a:srcRect b="0" l="0" r="0" t="0"/>
          <a:stretch/>
        </p:blipFill>
        <p:spPr>
          <a:xfrm>
            <a:off x="136741" y="5715122"/>
            <a:ext cx="1271016" cy="949100"/>
          </a:xfrm>
          <a:prstGeom prst="rect">
            <a:avLst/>
          </a:prstGeom>
          <a:noFill/>
          <a:ln>
            <a:noFill/>
          </a:ln>
        </p:spPr>
      </p:pic>
      <p:sp>
        <p:nvSpPr>
          <p:cNvPr id="7" name="Google Shape;7;p19"/>
          <p:cNvSpPr txBox="1"/>
          <p:nvPr>
            <p:ph type="title"/>
          </p:nvPr>
        </p:nvSpPr>
        <p:spPr>
          <a:xfrm>
            <a:off x="1788160" y="365125"/>
            <a:ext cx="956564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lt1"/>
              </a:buClr>
              <a:buSzPts val="3600"/>
              <a:buFont typeface="Arial"/>
              <a:buNone/>
              <a:defRPr b="0" i="0" sz="3600" u="none" cap="none" strike="noStrike">
                <a:solidFill>
                  <a:schemeClr val="lt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8" name="Google Shape;8;p19"/>
          <p:cNvSpPr txBox="1"/>
          <p:nvPr>
            <p:ph idx="1" type="body"/>
          </p:nvPr>
        </p:nvSpPr>
        <p:spPr>
          <a:xfrm>
            <a:off x="1788160" y="1825625"/>
            <a:ext cx="9565640" cy="3955415"/>
          </a:xfrm>
          <a:prstGeom prst="rect">
            <a:avLst/>
          </a:prstGeom>
          <a:noFill/>
          <a:ln>
            <a:noFill/>
          </a:ln>
        </p:spPr>
        <p:txBody>
          <a:bodyPr anchorCtr="0" anchor="t" bIns="45700" lIns="91425" spcFirstLastPara="1" rIns="91425" wrap="square" tIns="45700">
            <a:normAutofit/>
          </a:bodyPr>
          <a:lstStyle>
            <a:lvl1pPr indent="-355600" lvl="0" marL="457200" marR="0" rtl="0" algn="l">
              <a:lnSpc>
                <a:spcPct val="90000"/>
              </a:lnSpc>
              <a:spcBef>
                <a:spcPts val="10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1pPr>
            <a:lvl2pPr indent="-342900" lvl="1" marL="9144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Arial"/>
                <a:ea typeface="Arial"/>
                <a:cs typeface="Arial"/>
                <a:sym typeface="Arial"/>
              </a:defRPr>
            </a:lvl2pPr>
            <a:lvl3pPr indent="-330200" lvl="2" marL="1371600" marR="0" rtl="0" algn="l">
              <a:lnSpc>
                <a:spcPct val="90000"/>
              </a:lnSpc>
              <a:spcBef>
                <a:spcPts val="500"/>
              </a:spcBef>
              <a:spcAft>
                <a:spcPts val="0"/>
              </a:spcAft>
              <a:buClr>
                <a:schemeClr val="lt1"/>
              </a:buClr>
              <a:buSzPts val="1600"/>
              <a:buFont typeface="Arial"/>
              <a:buChar char="•"/>
              <a:defRPr b="0" i="0" sz="1600" u="none" cap="none" strike="noStrike">
                <a:solidFill>
                  <a:schemeClr val="lt1"/>
                </a:solidFill>
                <a:latin typeface="Arial"/>
                <a:ea typeface="Arial"/>
                <a:cs typeface="Arial"/>
                <a:sym typeface="Arial"/>
              </a:defRPr>
            </a:lvl3pPr>
            <a:lvl4pPr indent="-317500" lvl="3" marL="1828800" marR="0" rtl="0" algn="l">
              <a:lnSpc>
                <a:spcPct val="9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4pPr>
            <a:lvl5pPr indent="-317500" lvl="4" marL="2286000" marR="0" rtl="0" algn="l">
              <a:lnSpc>
                <a:spcPct val="9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9" name="Google Shape;9;p19"/>
          <p:cNvSpPr txBox="1"/>
          <p:nvPr>
            <p:ph idx="10" type="dt"/>
          </p:nvPr>
        </p:nvSpPr>
        <p:spPr>
          <a:xfrm>
            <a:off x="178816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0" name="Google Shape;10;p19"/>
          <p:cNvSpPr txBox="1"/>
          <p:nvPr>
            <p:ph idx="11" type="ftr"/>
          </p:nvPr>
        </p:nvSpPr>
        <p:spPr>
          <a:xfrm>
            <a:off x="485394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1" name="Google Shape;11;p19"/>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12" name="Google Shape;12;p19"/>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13" name="Google Shape;13;p19"/>
          <p:cNvSpPr txBox="1"/>
          <p:nvPr/>
        </p:nvSpPr>
        <p:spPr>
          <a:xfrm>
            <a:off x="1920239" y="532435"/>
            <a:ext cx="9718653" cy="1184156"/>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chemeClr val="lt1"/>
              </a:solidFill>
              <a:latin typeface="Arial"/>
              <a:ea typeface="Arial"/>
              <a:cs typeface="Arial"/>
              <a:sym typeface="Arial"/>
            </a:endParaRPr>
          </a:p>
        </p:txBody>
      </p:sp>
      <p:sp>
        <p:nvSpPr>
          <p:cNvPr id="14" name="Google Shape;14;p19"/>
          <p:cNvSpPr txBox="1"/>
          <p:nvPr/>
        </p:nvSpPr>
        <p:spPr>
          <a:xfrm>
            <a:off x="1920240" y="1825625"/>
            <a:ext cx="9718652" cy="3955415"/>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Arial"/>
              <a:ea typeface="Arial"/>
              <a:cs typeface="Arial"/>
              <a:sym typeface="Arial"/>
            </a:endParaRPr>
          </a:p>
        </p:txBody>
      </p:sp>
      <p:sp>
        <p:nvSpPr>
          <p:cNvPr id="15" name="Google Shape;15;p19"/>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6" name="Google Shape;16;p19"/>
          <p:cNvGrpSpPr/>
          <p:nvPr/>
        </p:nvGrpSpPr>
        <p:grpSpPr>
          <a:xfrm>
            <a:off x="11449163" y="211743"/>
            <a:ext cx="522582" cy="530386"/>
            <a:chOff x="11140977" y="745237"/>
            <a:chExt cx="522582" cy="530386"/>
          </a:xfrm>
        </p:grpSpPr>
        <p:sp>
          <p:nvSpPr>
            <p:cNvPr id="17" name="Google Shape;17;p19"/>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8" name="Google Shape;18;p19"/>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9" name="Google Shape;19;p19"/>
          <p:cNvSpPr txBox="1"/>
          <p:nvPr/>
        </p:nvSpPr>
        <p:spPr>
          <a:xfrm>
            <a:off x="5349923" y="6421815"/>
            <a:ext cx="6565524"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1"/>
          <p:cNvSpPr txBox="1"/>
          <p:nvPr>
            <p:ph type="ctrTitle"/>
          </p:nvPr>
        </p:nvSpPr>
        <p:spPr>
          <a:xfrm>
            <a:off x="2259325" y="1243025"/>
            <a:ext cx="9072900" cy="1100100"/>
          </a:xfrm>
          <a:prstGeom prst="rect">
            <a:avLst/>
          </a:prstGeom>
          <a:noFill/>
          <a:ln>
            <a:noFill/>
          </a:ln>
        </p:spPr>
        <p:txBody>
          <a:bodyPr anchorCtr="0" anchor="b" bIns="45700" lIns="91425" spcFirstLastPara="1" rIns="91425" wrap="square" tIns="45700">
            <a:normAutofit fontScale="90000"/>
          </a:bodyPr>
          <a:lstStyle/>
          <a:p>
            <a:pPr indent="0" lvl="0" marL="0" rtl="0" algn="ctr">
              <a:lnSpc>
                <a:spcPct val="90000"/>
              </a:lnSpc>
              <a:spcBef>
                <a:spcPts val="0"/>
              </a:spcBef>
              <a:spcAft>
                <a:spcPts val="0"/>
              </a:spcAft>
              <a:buClr>
                <a:schemeClr val="lt1"/>
              </a:buClr>
              <a:buSzPts val="19440"/>
              <a:buFont typeface="Arial"/>
              <a:buNone/>
            </a:pPr>
            <a:r>
              <a:rPr b="1" lang="en-US"/>
              <a:t>NFT Marketplace</a:t>
            </a:r>
            <a:endParaRPr sz="1666"/>
          </a:p>
          <a:p>
            <a:pPr indent="0" lvl="0" marL="0" rtl="0" algn="ctr">
              <a:lnSpc>
                <a:spcPct val="90000"/>
              </a:lnSpc>
              <a:spcBef>
                <a:spcPts val="0"/>
              </a:spcBef>
              <a:spcAft>
                <a:spcPts val="0"/>
              </a:spcAft>
              <a:buClr>
                <a:schemeClr val="lt1"/>
              </a:buClr>
              <a:buSzPct val="174142"/>
              <a:buFont typeface="Arial"/>
              <a:buNone/>
            </a:pPr>
            <a:r>
              <a:rPr b="1" lang="en-US" sz="3443"/>
              <a:t>Summer 2021</a:t>
            </a:r>
            <a:endParaRPr b="1" sz="3443"/>
          </a:p>
          <a:p>
            <a:pPr indent="0" lvl="0" marL="0" rtl="0" algn="ctr">
              <a:lnSpc>
                <a:spcPct val="90000"/>
              </a:lnSpc>
              <a:spcBef>
                <a:spcPts val="0"/>
              </a:spcBef>
              <a:spcAft>
                <a:spcPts val="0"/>
              </a:spcAft>
              <a:buClr>
                <a:schemeClr val="lt1"/>
              </a:buClr>
              <a:buSzPct val="337501"/>
              <a:buFont typeface="Arial"/>
              <a:buNone/>
            </a:pPr>
            <a:r>
              <a:rPr b="1" lang="en-US" sz="1777"/>
              <a:t>Version 1.0</a:t>
            </a:r>
            <a:endParaRPr b="1" sz="1777"/>
          </a:p>
        </p:txBody>
      </p:sp>
      <p:sp>
        <p:nvSpPr>
          <p:cNvPr id="182" name="Google Shape;182;p1"/>
          <p:cNvSpPr txBox="1"/>
          <p:nvPr>
            <p:ph idx="1" type="subTitle"/>
          </p:nvPr>
        </p:nvSpPr>
        <p:spPr>
          <a:xfrm>
            <a:off x="1564075" y="3006725"/>
            <a:ext cx="10463400" cy="2008200"/>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SzPts val="2400"/>
              <a:buNone/>
            </a:pPr>
            <a:r>
              <a:rPr lang="en-US" sz="2000"/>
              <a:t>Team Members:</a:t>
            </a:r>
            <a:endParaRPr sz="2000"/>
          </a:p>
          <a:p>
            <a:pPr indent="0" lvl="0" marL="0" rtl="0" algn="ctr">
              <a:lnSpc>
                <a:spcPct val="90000"/>
              </a:lnSpc>
              <a:spcBef>
                <a:spcPts val="0"/>
              </a:spcBef>
              <a:spcAft>
                <a:spcPts val="0"/>
              </a:spcAft>
              <a:buSzPts val="2400"/>
              <a:buNone/>
            </a:pPr>
            <a:r>
              <a:rPr lang="en-US" sz="2000"/>
              <a:t>Capstone 2: Enrique Aylagas,Kearan Singh,</a:t>
            </a:r>
            <a:endParaRPr/>
          </a:p>
          <a:p>
            <a:pPr indent="0" lvl="0" marL="0" rtl="0" algn="ctr">
              <a:lnSpc>
                <a:spcPct val="90000"/>
              </a:lnSpc>
              <a:spcBef>
                <a:spcPts val="0"/>
              </a:spcBef>
              <a:spcAft>
                <a:spcPts val="0"/>
              </a:spcAft>
              <a:buSzPts val="2400"/>
              <a:buNone/>
            </a:pPr>
            <a:r>
              <a:rPr lang="en-US" sz="2000"/>
              <a:t>Senior Project: Thor Schriwer</a:t>
            </a:r>
            <a:endParaRPr sz="2000"/>
          </a:p>
          <a:p>
            <a:pPr indent="0" lvl="0" marL="0" rtl="0" algn="ctr">
              <a:lnSpc>
                <a:spcPct val="90000"/>
              </a:lnSpc>
              <a:spcBef>
                <a:spcPts val="0"/>
              </a:spcBef>
              <a:spcAft>
                <a:spcPts val="0"/>
              </a:spcAft>
              <a:buSzPts val="2400"/>
              <a:buNone/>
            </a:pPr>
            <a:r>
              <a:rPr lang="en-US" sz="2000"/>
              <a:t>Capstone 1:Thomas Hanna, Joel Fontecilla Castro, Kiara farias, Rina Simcha, Austin Boquet, Bryant Villareal</a:t>
            </a:r>
            <a:endParaRPr sz="2000"/>
          </a:p>
          <a:p>
            <a:pPr indent="0" lvl="0" marL="0" rtl="0" algn="ctr">
              <a:lnSpc>
                <a:spcPct val="90000"/>
              </a:lnSpc>
              <a:spcBef>
                <a:spcPts val="0"/>
              </a:spcBef>
              <a:spcAft>
                <a:spcPts val="0"/>
              </a:spcAft>
              <a:buSzPts val="2400"/>
              <a:buNone/>
            </a:pPr>
            <a:r>
              <a:rPr lang="en-US" sz="2100"/>
              <a:t>Product Owner: Eddie Garcia</a:t>
            </a:r>
            <a:endParaRPr/>
          </a:p>
          <a:p>
            <a:pPr indent="0" lvl="0" marL="0" rtl="0" algn="ctr">
              <a:lnSpc>
                <a:spcPct val="90000"/>
              </a:lnSpc>
              <a:spcBef>
                <a:spcPts val="0"/>
              </a:spcBef>
              <a:spcAft>
                <a:spcPts val="0"/>
              </a:spcAft>
              <a:buSzPts val="2400"/>
              <a:buNone/>
            </a:pPr>
            <a:r>
              <a:rPr lang="en-US" sz="2100"/>
              <a:t>Instructor: Masoud Sadjadi</a:t>
            </a:r>
            <a:endParaRPr sz="2100"/>
          </a:p>
        </p:txBody>
      </p:sp>
      <p:pic>
        <p:nvPicPr>
          <p:cNvPr id="183" name="Google Shape;183;p1"/>
          <p:cNvPicPr preferRelativeResize="0"/>
          <p:nvPr/>
        </p:nvPicPr>
        <p:blipFill rotWithShape="1">
          <a:blip r:embed="rId3">
            <a:alphaModFix/>
          </a:blip>
          <a:srcRect b="0" l="0" r="0" t="0"/>
          <a:stretch/>
        </p:blipFill>
        <p:spPr>
          <a:xfrm>
            <a:off x="0" y="142925"/>
            <a:ext cx="1514474" cy="11001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gd0aa9a7047_0_0"/>
          <p:cNvSpPr txBox="1"/>
          <p:nvPr>
            <p:ph type="title"/>
          </p:nvPr>
        </p:nvSpPr>
        <p:spPr>
          <a:xfrm>
            <a:off x="2063089" y="1561135"/>
            <a:ext cx="9718800" cy="11841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SzPts val="3600"/>
              <a:buNone/>
            </a:pPr>
            <a:r>
              <a:rPr b="1" lang="en-US" sz="4000" u="sng"/>
              <a:t>Hurdles</a:t>
            </a:r>
            <a:endParaRPr b="1" sz="4000" u="sng"/>
          </a:p>
        </p:txBody>
      </p:sp>
      <p:sp>
        <p:nvSpPr>
          <p:cNvPr id="243" name="Google Shape;243;gd0aa9a7047_0_0"/>
          <p:cNvSpPr/>
          <p:nvPr/>
        </p:nvSpPr>
        <p:spPr>
          <a:xfrm>
            <a:off x="8884508" y="345989"/>
            <a:ext cx="3150973" cy="397032"/>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None/>
            </a:pPr>
            <a:r>
              <a:rPr b="1" i="0" lang="en-US" sz="2200" u="none" cap="none" strike="noStrike">
                <a:solidFill>
                  <a:schemeClr val="lt1"/>
                </a:solidFill>
                <a:latin typeface="Arial"/>
                <a:ea typeface="Arial"/>
                <a:cs typeface="Arial"/>
                <a:sym typeface="Arial"/>
              </a:rPr>
              <a:t>NFT Marketplace</a:t>
            </a:r>
            <a:endParaRPr b="0" i="0" sz="2200" u="none" cap="none" strike="noStrike">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sp>
        <p:nvSpPr>
          <p:cNvPr id="248" name="Google Shape;248;gd08bfafcc6_0_0"/>
          <p:cNvSpPr txBox="1"/>
          <p:nvPr>
            <p:ph idx="1" type="body"/>
          </p:nvPr>
        </p:nvSpPr>
        <p:spPr>
          <a:xfrm>
            <a:off x="2046507" y="1480409"/>
            <a:ext cx="9853049" cy="1846200"/>
          </a:xfrm>
          <a:prstGeom prst="rect">
            <a:avLst/>
          </a:prstGeom>
          <a:noFill/>
          <a:ln>
            <a:noFill/>
          </a:ln>
        </p:spPr>
        <p:txBody>
          <a:bodyPr anchorCtr="0" anchor="t" bIns="45700" lIns="91425" spcFirstLastPara="1" rIns="91425" wrap="square" tIns="45700">
            <a:noAutofit/>
          </a:bodyPr>
          <a:lstStyle/>
          <a:p>
            <a:pPr indent="-381000" lvl="0" marL="457200" rtl="0" algn="l">
              <a:lnSpc>
                <a:spcPct val="90000"/>
              </a:lnSpc>
              <a:spcBef>
                <a:spcPts val="1000"/>
              </a:spcBef>
              <a:spcAft>
                <a:spcPts val="0"/>
              </a:spcAft>
              <a:buSzPts val="2400"/>
              <a:buChar char="•"/>
            </a:pPr>
            <a:r>
              <a:rPr lang="en-US" sz="2400"/>
              <a:t>Blockchain, Cryptocurrencies and NFT’s were new to everybody in the group so we didn’t have the time to learn and implement it to the project. But for the program to work as desired, we learned we need to implement the NFT’s using Algorand instead of Ethereum so the creation of the NFT’s can be more affordable</a:t>
            </a:r>
            <a:endParaRPr sz="2400"/>
          </a:p>
        </p:txBody>
      </p:sp>
      <p:pic>
        <p:nvPicPr>
          <p:cNvPr id="249" name="Google Shape;249;gd08bfafcc6_0_0"/>
          <p:cNvPicPr preferRelativeResize="0"/>
          <p:nvPr/>
        </p:nvPicPr>
        <p:blipFill rotWithShape="1">
          <a:blip r:embed="rId3">
            <a:alphaModFix/>
          </a:blip>
          <a:srcRect b="0" l="0" r="0" t="0"/>
          <a:stretch/>
        </p:blipFill>
        <p:spPr>
          <a:xfrm>
            <a:off x="0" y="114750"/>
            <a:ext cx="1514474" cy="1100100"/>
          </a:xfrm>
          <a:prstGeom prst="rect">
            <a:avLst/>
          </a:prstGeom>
          <a:noFill/>
          <a:ln>
            <a:noFill/>
          </a:ln>
        </p:spPr>
      </p:pic>
      <p:sp>
        <p:nvSpPr>
          <p:cNvPr id="250" name="Google Shape;250;gd08bfafcc6_0_0"/>
          <p:cNvSpPr txBox="1"/>
          <p:nvPr/>
        </p:nvSpPr>
        <p:spPr>
          <a:xfrm>
            <a:off x="6188400" y="337575"/>
            <a:ext cx="7640400" cy="489300"/>
          </a:xfrm>
          <a:prstGeom prst="rect">
            <a:avLst/>
          </a:prstGeom>
          <a:noFill/>
          <a:ln>
            <a:noFill/>
          </a:ln>
        </p:spPr>
        <p:txBody>
          <a:bodyPr anchorCtr="0" anchor="t" bIns="91425" lIns="91425" spcFirstLastPara="1" rIns="91425" wrap="square" tIns="91425">
            <a:spAutoFit/>
          </a:bodyPr>
          <a:lstStyle/>
          <a:p>
            <a:pPr indent="0" lvl="0" marL="0" marR="0" rtl="0" algn="ctr">
              <a:lnSpc>
                <a:spcPct val="90000"/>
              </a:lnSpc>
              <a:spcBef>
                <a:spcPts val="0"/>
              </a:spcBef>
              <a:spcAft>
                <a:spcPts val="0"/>
              </a:spcAft>
              <a:buClr>
                <a:srgbClr val="000000"/>
              </a:buClr>
              <a:buSzPts val="2200"/>
              <a:buFont typeface="Arial"/>
              <a:buNone/>
            </a:pPr>
            <a:r>
              <a:rPr b="1" i="0" lang="en-US" sz="2200" u="none" cap="none" strike="noStrike">
                <a:solidFill>
                  <a:schemeClr val="lt1"/>
                </a:solidFill>
                <a:latin typeface="Arial"/>
                <a:ea typeface="Arial"/>
                <a:cs typeface="Arial"/>
                <a:sym typeface="Arial"/>
              </a:rPr>
              <a:t>NFT Marketplace</a:t>
            </a:r>
            <a:endParaRPr b="0" i="0" sz="1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sp>
        <p:nvSpPr>
          <p:cNvPr id="255" name="Google Shape;255;p4"/>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My Part - Capstone 2</a:t>
            </a:r>
            <a:endParaRPr/>
          </a:p>
        </p:txBody>
      </p:sp>
      <p:sp>
        <p:nvSpPr>
          <p:cNvPr id="256" name="Google Shape;256;p4"/>
          <p:cNvSpPr txBox="1"/>
          <p:nvPr>
            <p:ph idx="2" type="body"/>
          </p:nvPr>
        </p:nvSpPr>
        <p:spPr>
          <a:xfrm>
            <a:off x="1920175" y="1716600"/>
            <a:ext cx="9718800" cy="4064400"/>
          </a:xfrm>
          <a:prstGeom prst="rect">
            <a:avLst/>
          </a:prstGeom>
          <a:noFill/>
          <a:ln>
            <a:noFill/>
          </a:ln>
        </p:spPr>
        <p:txBody>
          <a:bodyPr anchorCtr="0" anchor="t" bIns="45700" lIns="91425" spcFirstLastPara="1" rIns="91425" wrap="square" tIns="45700">
            <a:normAutofit fontScale="92500" lnSpcReduction="10000"/>
          </a:bodyPr>
          <a:lstStyle/>
          <a:p>
            <a:pPr indent="-355600" lvl="0" marL="457200" rtl="0" algn="l">
              <a:lnSpc>
                <a:spcPct val="110000"/>
              </a:lnSpc>
              <a:spcBef>
                <a:spcPts val="1000"/>
              </a:spcBef>
              <a:spcAft>
                <a:spcPts val="0"/>
              </a:spcAft>
              <a:buSzPct val="108108"/>
              <a:buChar char="•"/>
            </a:pPr>
            <a:r>
              <a:rPr b="1" lang="en-US"/>
              <a:t>Enrique Aylagas</a:t>
            </a:r>
            <a:r>
              <a:rPr lang="en-US"/>
              <a:t> - Acted as the team lead for this semester, helped organize the repository and google drive for version control and Agile development documentation. Designed software architectures with design patterns and UML diagrams. Since this is the first semester of the project, mainly focused on the development of the backend authentication system and frontend integration. Also tested and deployed project to Heroku with all migrations. video tutorials, such React.js, Django and Django-Rest Framework, PostgreSQL, JavaScript, Python and Heroku.</a:t>
            </a:r>
            <a:endParaRPr b="1"/>
          </a:p>
          <a:p>
            <a:pPr indent="0" lvl="0" marL="457200" rtl="0" algn="l">
              <a:lnSpc>
                <a:spcPct val="90000"/>
              </a:lnSpc>
              <a:spcBef>
                <a:spcPts val="0"/>
              </a:spcBef>
              <a:spcAft>
                <a:spcPts val="0"/>
              </a:spcAft>
              <a:buSzPct val="108108"/>
              <a:buNone/>
            </a:pPr>
            <a:r>
              <a:t/>
            </a:r>
            <a:endParaRPr/>
          </a:p>
          <a:p>
            <a:pPr indent="-355600" lvl="0" marL="457200" rtl="0" algn="l">
              <a:lnSpc>
                <a:spcPct val="110000"/>
              </a:lnSpc>
              <a:spcBef>
                <a:spcPts val="1000"/>
              </a:spcBef>
              <a:spcAft>
                <a:spcPts val="0"/>
              </a:spcAft>
              <a:buSzPct val="108108"/>
              <a:buChar char="•"/>
            </a:pPr>
            <a:r>
              <a:rPr b="1" lang="en-US"/>
              <a:t>Kearan Singh</a:t>
            </a:r>
            <a:r>
              <a:rPr lang="en-US"/>
              <a:t> - Helped on the development of the backend alongside Enrique. Mainly focused on testing and helped deploy project to Heroku. video tutorials, such React.js, Django and Django-Rest Framework, PostgreSQL, JavaScript, Python and Heroku.</a:t>
            </a:r>
            <a:endParaRPr/>
          </a:p>
          <a:p>
            <a:pPr indent="0" lvl="0" marL="457200" rtl="0" algn="l">
              <a:lnSpc>
                <a:spcPct val="90000"/>
              </a:lnSpc>
              <a:spcBef>
                <a:spcPts val="0"/>
              </a:spcBef>
              <a:spcAft>
                <a:spcPts val="0"/>
              </a:spcAft>
              <a:buSzPct val="108108"/>
              <a:buNone/>
            </a:pPr>
            <a:r>
              <a:t/>
            </a:r>
            <a:endParaRPr/>
          </a:p>
        </p:txBody>
      </p:sp>
      <p:pic>
        <p:nvPicPr>
          <p:cNvPr id="257" name="Google Shape;257;p4"/>
          <p:cNvPicPr preferRelativeResize="0"/>
          <p:nvPr/>
        </p:nvPicPr>
        <p:blipFill rotWithShape="1">
          <a:blip r:embed="rId3">
            <a:alphaModFix/>
          </a:blip>
          <a:srcRect b="0" l="0" r="0" t="0"/>
          <a:stretch/>
        </p:blipFill>
        <p:spPr>
          <a:xfrm>
            <a:off x="91250" y="139300"/>
            <a:ext cx="1514474" cy="1100100"/>
          </a:xfrm>
          <a:prstGeom prst="rect">
            <a:avLst/>
          </a:prstGeom>
          <a:noFill/>
          <a:ln>
            <a:noFill/>
          </a:ln>
        </p:spPr>
      </p:pic>
      <p:sp>
        <p:nvSpPr>
          <p:cNvPr id="258" name="Google Shape;258;p4"/>
          <p:cNvSpPr txBox="1"/>
          <p:nvPr/>
        </p:nvSpPr>
        <p:spPr>
          <a:xfrm>
            <a:off x="6123225" y="337575"/>
            <a:ext cx="7640400" cy="489300"/>
          </a:xfrm>
          <a:prstGeom prst="rect">
            <a:avLst/>
          </a:prstGeom>
          <a:noFill/>
          <a:ln>
            <a:noFill/>
          </a:ln>
        </p:spPr>
        <p:txBody>
          <a:bodyPr anchorCtr="0" anchor="t" bIns="91425" lIns="91425" spcFirstLastPara="1" rIns="91425" wrap="square" tIns="91425">
            <a:spAutoFit/>
          </a:bodyPr>
          <a:lstStyle/>
          <a:p>
            <a:pPr indent="0" lvl="0" marL="0" marR="0" rtl="0" algn="ctr">
              <a:lnSpc>
                <a:spcPct val="90000"/>
              </a:lnSpc>
              <a:spcBef>
                <a:spcPts val="0"/>
              </a:spcBef>
              <a:spcAft>
                <a:spcPts val="0"/>
              </a:spcAft>
              <a:buClr>
                <a:srgbClr val="000000"/>
              </a:buClr>
              <a:buSzPts val="2200"/>
              <a:buFont typeface="Arial"/>
              <a:buNone/>
            </a:pPr>
            <a:r>
              <a:rPr b="1" i="0" lang="en-US" sz="2200" u="none" cap="none" strike="noStrike">
                <a:solidFill>
                  <a:schemeClr val="lt1"/>
                </a:solidFill>
                <a:latin typeface="Arial"/>
                <a:ea typeface="Arial"/>
                <a:cs typeface="Arial"/>
                <a:sym typeface="Arial"/>
              </a:rPr>
              <a:t>NFT Marketplace</a:t>
            </a:r>
            <a:endParaRPr b="0" i="0" sz="100" u="none" cap="none" strike="noStrik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sp>
        <p:nvSpPr>
          <p:cNvPr id="263" name="Google Shape;263;p10"/>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My Part – Senior Project</a:t>
            </a:r>
            <a:endParaRPr/>
          </a:p>
        </p:txBody>
      </p:sp>
      <p:sp>
        <p:nvSpPr>
          <p:cNvPr id="264" name="Google Shape;264;p10"/>
          <p:cNvSpPr txBox="1"/>
          <p:nvPr>
            <p:ph idx="2" type="body"/>
          </p:nvPr>
        </p:nvSpPr>
        <p:spPr>
          <a:xfrm>
            <a:off x="1920175" y="1716600"/>
            <a:ext cx="9718800" cy="4064400"/>
          </a:xfrm>
          <a:prstGeom prst="rect">
            <a:avLst/>
          </a:prstGeom>
          <a:noFill/>
          <a:ln>
            <a:noFill/>
          </a:ln>
        </p:spPr>
        <p:txBody>
          <a:bodyPr anchorCtr="0" anchor="t" bIns="45700" lIns="91425" spcFirstLastPara="1" rIns="91425" wrap="square" tIns="45700">
            <a:normAutofit/>
          </a:bodyPr>
          <a:lstStyle/>
          <a:p>
            <a:pPr indent="-355600" lvl="0" marL="457200" rtl="0" algn="l">
              <a:lnSpc>
                <a:spcPct val="100000"/>
              </a:lnSpc>
              <a:spcBef>
                <a:spcPts val="1000"/>
              </a:spcBef>
              <a:spcAft>
                <a:spcPts val="0"/>
              </a:spcAft>
              <a:buSzPts val="2000"/>
              <a:buChar char="•"/>
            </a:pPr>
            <a:r>
              <a:rPr b="1" lang="en-US"/>
              <a:t>Thor Schriwer</a:t>
            </a:r>
            <a:r>
              <a:rPr lang="en-US"/>
              <a:t> - Engaged in blockchain and NFT research for crypto programming implementation on the project. helped on bugs and testing with both frontend and backend. video tutorials, such React.js, Django and Django-Rest Framework, PostgreSQL, JavaScript, Python and Heroku.</a:t>
            </a:r>
            <a:endParaRPr/>
          </a:p>
        </p:txBody>
      </p:sp>
      <p:pic>
        <p:nvPicPr>
          <p:cNvPr id="265" name="Google Shape;265;p10"/>
          <p:cNvPicPr preferRelativeResize="0"/>
          <p:nvPr/>
        </p:nvPicPr>
        <p:blipFill rotWithShape="1">
          <a:blip r:embed="rId3">
            <a:alphaModFix/>
          </a:blip>
          <a:srcRect b="0" l="0" r="0" t="0"/>
          <a:stretch/>
        </p:blipFill>
        <p:spPr>
          <a:xfrm>
            <a:off x="91250" y="139300"/>
            <a:ext cx="1514474" cy="1100100"/>
          </a:xfrm>
          <a:prstGeom prst="rect">
            <a:avLst/>
          </a:prstGeom>
          <a:noFill/>
          <a:ln>
            <a:noFill/>
          </a:ln>
        </p:spPr>
      </p:pic>
      <p:sp>
        <p:nvSpPr>
          <p:cNvPr id="266" name="Google Shape;266;p10"/>
          <p:cNvSpPr txBox="1"/>
          <p:nvPr/>
        </p:nvSpPr>
        <p:spPr>
          <a:xfrm>
            <a:off x="6123225" y="337575"/>
            <a:ext cx="7640400" cy="489300"/>
          </a:xfrm>
          <a:prstGeom prst="rect">
            <a:avLst/>
          </a:prstGeom>
          <a:noFill/>
          <a:ln>
            <a:noFill/>
          </a:ln>
        </p:spPr>
        <p:txBody>
          <a:bodyPr anchorCtr="0" anchor="t" bIns="91425" lIns="91425" spcFirstLastPara="1" rIns="91425" wrap="square" tIns="91425">
            <a:spAutoFit/>
          </a:bodyPr>
          <a:lstStyle/>
          <a:p>
            <a:pPr indent="0" lvl="0" marL="0" marR="0" rtl="0" algn="ctr">
              <a:lnSpc>
                <a:spcPct val="90000"/>
              </a:lnSpc>
              <a:spcBef>
                <a:spcPts val="0"/>
              </a:spcBef>
              <a:spcAft>
                <a:spcPts val="0"/>
              </a:spcAft>
              <a:buClr>
                <a:srgbClr val="000000"/>
              </a:buClr>
              <a:buSzPts val="2200"/>
              <a:buFont typeface="Arial"/>
              <a:buNone/>
            </a:pPr>
            <a:r>
              <a:rPr b="1" i="0" lang="en-US" sz="2200" u="none" cap="none" strike="noStrike">
                <a:solidFill>
                  <a:schemeClr val="lt1"/>
                </a:solidFill>
                <a:latin typeface="Arial"/>
                <a:ea typeface="Arial"/>
                <a:cs typeface="Arial"/>
                <a:sym typeface="Arial"/>
              </a:rPr>
              <a:t>NFT Marketplace</a:t>
            </a:r>
            <a:endParaRPr b="0" i="0" sz="100" u="none" cap="none" strike="noStrik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5"/>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My Part - Capstone 1</a:t>
            </a:r>
            <a:endParaRPr/>
          </a:p>
        </p:txBody>
      </p:sp>
      <p:sp>
        <p:nvSpPr>
          <p:cNvPr id="272" name="Google Shape;272;p5"/>
          <p:cNvSpPr txBox="1"/>
          <p:nvPr>
            <p:ph idx="1" type="body"/>
          </p:nvPr>
        </p:nvSpPr>
        <p:spPr>
          <a:xfrm>
            <a:off x="1920175" y="1611300"/>
            <a:ext cx="9718800" cy="4446600"/>
          </a:xfrm>
          <a:prstGeom prst="rect">
            <a:avLst/>
          </a:prstGeom>
          <a:noFill/>
          <a:ln>
            <a:noFill/>
          </a:ln>
        </p:spPr>
        <p:txBody>
          <a:bodyPr anchorCtr="0" anchor="t" bIns="45700" lIns="91425" spcFirstLastPara="1" rIns="91425" wrap="square" tIns="45700">
            <a:normAutofit fontScale="85000" lnSpcReduction="10000"/>
          </a:bodyPr>
          <a:lstStyle/>
          <a:p>
            <a:pPr indent="-355600" lvl="0" marL="457200" rtl="0" algn="l">
              <a:lnSpc>
                <a:spcPct val="110000"/>
              </a:lnSpc>
              <a:spcBef>
                <a:spcPts val="1000"/>
              </a:spcBef>
              <a:spcAft>
                <a:spcPts val="0"/>
              </a:spcAft>
              <a:buSzPct val="117647"/>
              <a:buChar char="•"/>
            </a:pPr>
            <a:r>
              <a:rPr b="1" lang="en-US"/>
              <a:t>Austin Boquet</a:t>
            </a:r>
            <a:r>
              <a:rPr lang="en-US"/>
              <a:t> - Worked on the management of Sprint documentation. Analyzed, installed and tested the project on my own environment, and reviewed its components in order to acquire the necessary knowledge through video tutorials, such React.js, Django and Django-Rest Framework, PostgreSQL, JavaScript, Python and Heroku. All these was done to successfully take over the project the next term.</a:t>
            </a:r>
            <a:endParaRPr/>
          </a:p>
          <a:p>
            <a:pPr indent="-355600" lvl="0" marL="457200" rtl="0" algn="l">
              <a:lnSpc>
                <a:spcPct val="110000"/>
              </a:lnSpc>
              <a:spcBef>
                <a:spcPts val="1000"/>
              </a:spcBef>
              <a:spcAft>
                <a:spcPts val="0"/>
              </a:spcAft>
              <a:buSzPct val="117647"/>
              <a:buChar char="•"/>
            </a:pPr>
            <a:r>
              <a:rPr b="1" lang="en-US"/>
              <a:t>Kiara Farias</a:t>
            </a:r>
            <a:r>
              <a:rPr lang="en-US"/>
              <a:t> - Analyzed, installed and tested the project on my own environment, and reviewed its components in order to acquire the necessary knowledge through video tutorials, such as React.js, Django and Django-Rest Framework, PostgreSQL, JavaScript, Python and Heroku. All these was done to successfully take over the project the next term.</a:t>
            </a:r>
            <a:endParaRPr/>
          </a:p>
          <a:p>
            <a:pPr indent="-355600" lvl="0" marL="457200" rtl="0" algn="l">
              <a:lnSpc>
                <a:spcPct val="110000"/>
              </a:lnSpc>
              <a:spcBef>
                <a:spcPts val="1000"/>
              </a:spcBef>
              <a:spcAft>
                <a:spcPts val="0"/>
              </a:spcAft>
              <a:buSzPct val="117647"/>
              <a:buChar char="•"/>
            </a:pPr>
            <a:r>
              <a:rPr b="1" lang="en-US"/>
              <a:t>Joel Fontecilla Castro</a:t>
            </a:r>
            <a:r>
              <a:rPr lang="en-US"/>
              <a:t>  - Analyzed, installed and tested the project on my own environment, and reviewed its components in order to acquire the necessary knowledge through video tutorials, such as React.js, Django and Django-Rest Framework, PostgreSQL, JavaScript, Python and Heroku. All these was done to successfully take over the project the next term.</a:t>
            </a:r>
            <a:endParaRPr/>
          </a:p>
        </p:txBody>
      </p:sp>
      <p:pic>
        <p:nvPicPr>
          <p:cNvPr id="273" name="Google Shape;273;p5"/>
          <p:cNvPicPr preferRelativeResize="0"/>
          <p:nvPr/>
        </p:nvPicPr>
        <p:blipFill rotWithShape="1">
          <a:blip r:embed="rId3">
            <a:alphaModFix/>
          </a:blip>
          <a:srcRect b="0" l="0" r="0" t="0"/>
          <a:stretch/>
        </p:blipFill>
        <p:spPr>
          <a:xfrm>
            <a:off x="0" y="114750"/>
            <a:ext cx="1514474" cy="1100100"/>
          </a:xfrm>
          <a:prstGeom prst="rect">
            <a:avLst/>
          </a:prstGeom>
          <a:noFill/>
          <a:ln>
            <a:noFill/>
          </a:ln>
        </p:spPr>
      </p:pic>
      <p:sp>
        <p:nvSpPr>
          <p:cNvPr id="274" name="Google Shape;274;p5"/>
          <p:cNvSpPr txBox="1"/>
          <p:nvPr/>
        </p:nvSpPr>
        <p:spPr>
          <a:xfrm>
            <a:off x="6188400" y="337575"/>
            <a:ext cx="7640400" cy="489300"/>
          </a:xfrm>
          <a:prstGeom prst="rect">
            <a:avLst/>
          </a:prstGeom>
          <a:noFill/>
          <a:ln>
            <a:noFill/>
          </a:ln>
        </p:spPr>
        <p:txBody>
          <a:bodyPr anchorCtr="0" anchor="t" bIns="91425" lIns="91425" spcFirstLastPara="1" rIns="91425" wrap="square" tIns="91425">
            <a:spAutoFit/>
          </a:bodyPr>
          <a:lstStyle/>
          <a:p>
            <a:pPr indent="0" lvl="0" marL="0" marR="0" rtl="0" algn="ctr">
              <a:lnSpc>
                <a:spcPct val="90000"/>
              </a:lnSpc>
              <a:spcBef>
                <a:spcPts val="0"/>
              </a:spcBef>
              <a:spcAft>
                <a:spcPts val="0"/>
              </a:spcAft>
              <a:buClr>
                <a:srgbClr val="000000"/>
              </a:buClr>
              <a:buSzPts val="2200"/>
              <a:buFont typeface="Arial"/>
              <a:buNone/>
            </a:pPr>
            <a:r>
              <a:rPr b="1" i="0" lang="en-US" sz="2200" u="none" cap="none" strike="noStrike">
                <a:solidFill>
                  <a:schemeClr val="lt1"/>
                </a:solidFill>
                <a:latin typeface="Arial"/>
                <a:ea typeface="Arial"/>
                <a:cs typeface="Arial"/>
                <a:sym typeface="Arial"/>
              </a:rPr>
              <a:t>NFT Marketplace</a:t>
            </a:r>
            <a:endParaRPr b="0" i="0" sz="100" u="none" cap="none" strike="noStrik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8" name="Shape 278"/>
        <p:cNvGrpSpPr/>
        <p:nvPr/>
      </p:nvGrpSpPr>
      <p:grpSpPr>
        <a:xfrm>
          <a:off x="0" y="0"/>
          <a:ext cx="0" cy="0"/>
          <a:chOff x="0" y="0"/>
          <a:chExt cx="0" cy="0"/>
        </a:xfrm>
      </p:grpSpPr>
      <p:sp>
        <p:nvSpPr>
          <p:cNvPr id="279" name="Google Shape;279;p11"/>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My Part - Capstone 1</a:t>
            </a:r>
            <a:endParaRPr/>
          </a:p>
        </p:txBody>
      </p:sp>
      <p:sp>
        <p:nvSpPr>
          <p:cNvPr id="280" name="Google Shape;280;p11"/>
          <p:cNvSpPr txBox="1"/>
          <p:nvPr>
            <p:ph idx="1" type="body"/>
          </p:nvPr>
        </p:nvSpPr>
        <p:spPr>
          <a:xfrm>
            <a:off x="1920175" y="1611300"/>
            <a:ext cx="9718800" cy="4446600"/>
          </a:xfrm>
          <a:prstGeom prst="rect">
            <a:avLst/>
          </a:prstGeom>
          <a:noFill/>
          <a:ln>
            <a:noFill/>
          </a:ln>
        </p:spPr>
        <p:txBody>
          <a:bodyPr anchorCtr="0" anchor="t" bIns="45700" lIns="91425" spcFirstLastPara="1" rIns="91425" wrap="square" tIns="45700">
            <a:normAutofit fontScale="77500" lnSpcReduction="20000"/>
          </a:bodyPr>
          <a:lstStyle/>
          <a:p>
            <a:pPr indent="-355600" lvl="0" marL="457200" rtl="0" algn="l">
              <a:lnSpc>
                <a:spcPct val="120000"/>
              </a:lnSpc>
              <a:spcBef>
                <a:spcPts val="1000"/>
              </a:spcBef>
              <a:spcAft>
                <a:spcPts val="0"/>
              </a:spcAft>
              <a:buSzPct val="129032"/>
              <a:buChar char="•"/>
            </a:pPr>
            <a:r>
              <a:rPr b="1" lang="en-US"/>
              <a:t>Thomas Hanna</a:t>
            </a:r>
            <a:r>
              <a:rPr lang="en-US"/>
              <a:t> - In charge of frontend development, Designed and developed fronted to seamlessly integrate with backend. Analyzed, installed and tested the project on my own environment, and reviewed its components in order to acquire the necessary knowledge through video tutorials, such React.js, Django and Django-Rest Framework, PostgreSQL, JavaScript, Python and Heroku. All these was done to successfully take over the project the next term.</a:t>
            </a:r>
            <a:endParaRPr/>
          </a:p>
          <a:p>
            <a:pPr indent="-355600" lvl="0" marL="457200" rtl="0" algn="l">
              <a:lnSpc>
                <a:spcPct val="120000"/>
              </a:lnSpc>
              <a:spcBef>
                <a:spcPts val="1000"/>
              </a:spcBef>
              <a:spcAft>
                <a:spcPts val="0"/>
              </a:spcAft>
              <a:buSzPct val="129032"/>
              <a:buChar char="•"/>
            </a:pPr>
            <a:r>
              <a:rPr b="1" lang="en-US"/>
              <a:t>Rina Simcha</a:t>
            </a:r>
            <a:r>
              <a:rPr lang="en-US"/>
              <a:t> - Worked on frontend design alongside Thomas. Analyzed, installed and tested the project on my own environment, and reviewed its components in order to acquire the necessary knowledge through video tutorials, such React.js, Django and Django-Rest Framework, PostgreSQL, JavaScript, Python and Heroku. All these was done to successfully take over the project the next term.</a:t>
            </a:r>
            <a:endParaRPr/>
          </a:p>
          <a:p>
            <a:pPr indent="-355600" lvl="0" marL="457200" rtl="0" algn="l">
              <a:lnSpc>
                <a:spcPct val="120000"/>
              </a:lnSpc>
              <a:spcBef>
                <a:spcPts val="1000"/>
              </a:spcBef>
              <a:spcAft>
                <a:spcPts val="0"/>
              </a:spcAft>
              <a:buSzPct val="129032"/>
              <a:buChar char="•"/>
            </a:pPr>
            <a:r>
              <a:rPr b="1" lang="en-US"/>
              <a:t>Bryant Villareal</a:t>
            </a:r>
            <a:r>
              <a:rPr lang="en-US"/>
              <a:t> - In charge of Crypto research and design of either Ethereum Algorand blockchains. Analyzed, installed and tested the project on my own environment, and reviewed its components in order to acquire the necessary knowledge through video tutorials, such React.js, Django and Django-Rest Framework, PostgreSQL, JavaScript, Python and Heroku. All these was done to successfully take over the project the next term.</a:t>
            </a:r>
            <a:endParaRPr/>
          </a:p>
          <a:p>
            <a:pPr indent="0" lvl="0" marL="101600" rtl="0" algn="l">
              <a:lnSpc>
                <a:spcPct val="120000"/>
              </a:lnSpc>
              <a:spcBef>
                <a:spcPts val="1000"/>
              </a:spcBef>
              <a:spcAft>
                <a:spcPts val="0"/>
              </a:spcAft>
              <a:buSzPct val="129032"/>
              <a:buNone/>
            </a:pPr>
            <a:r>
              <a:t/>
            </a:r>
            <a:endParaRPr b="1"/>
          </a:p>
        </p:txBody>
      </p:sp>
      <p:pic>
        <p:nvPicPr>
          <p:cNvPr id="281" name="Google Shape;281;p11"/>
          <p:cNvPicPr preferRelativeResize="0"/>
          <p:nvPr/>
        </p:nvPicPr>
        <p:blipFill rotWithShape="1">
          <a:blip r:embed="rId3">
            <a:alphaModFix/>
          </a:blip>
          <a:srcRect b="0" l="0" r="0" t="0"/>
          <a:stretch/>
        </p:blipFill>
        <p:spPr>
          <a:xfrm>
            <a:off x="0" y="114750"/>
            <a:ext cx="1514474" cy="1100100"/>
          </a:xfrm>
          <a:prstGeom prst="rect">
            <a:avLst/>
          </a:prstGeom>
          <a:noFill/>
          <a:ln>
            <a:noFill/>
          </a:ln>
        </p:spPr>
      </p:pic>
      <p:sp>
        <p:nvSpPr>
          <p:cNvPr id="282" name="Google Shape;282;p11"/>
          <p:cNvSpPr txBox="1"/>
          <p:nvPr/>
        </p:nvSpPr>
        <p:spPr>
          <a:xfrm>
            <a:off x="6188400" y="337575"/>
            <a:ext cx="7640400" cy="489300"/>
          </a:xfrm>
          <a:prstGeom prst="rect">
            <a:avLst/>
          </a:prstGeom>
          <a:noFill/>
          <a:ln>
            <a:noFill/>
          </a:ln>
        </p:spPr>
        <p:txBody>
          <a:bodyPr anchorCtr="0" anchor="t" bIns="91425" lIns="91425" spcFirstLastPara="1" rIns="91425" wrap="square" tIns="91425">
            <a:spAutoFit/>
          </a:bodyPr>
          <a:lstStyle/>
          <a:p>
            <a:pPr indent="0" lvl="0" marL="0" marR="0" rtl="0" algn="ctr">
              <a:lnSpc>
                <a:spcPct val="90000"/>
              </a:lnSpc>
              <a:spcBef>
                <a:spcPts val="0"/>
              </a:spcBef>
              <a:spcAft>
                <a:spcPts val="0"/>
              </a:spcAft>
              <a:buClr>
                <a:srgbClr val="000000"/>
              </a:buClr>
              <a:buSzPts val="2200"/>
              <a:buFont typeface="Arial"/>
              <a:buNone/>
            </a:pPr>
            <a:r>
              <a:rPr b="1" i="0" lang="en-US" sz="2200" u="none" cap="none" strike="noStrike">
                <a:solidFill>
                  <a:schemeClr val="lt1"/>
                </a:solidFill>
                <a:latin typeface="Arial"/>
                <a:ea typeface="Arial"/>
                <a:cs typeface="Arial"/>
                <a:sym typeface="Arial"/>
              </a:rPr>
              <a:t>NFT Marketplace</a:t>
            </a:r>
            <a:endParaRPr b="0" i="0" sz="100" u="none" cap="none" strike="noStrik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sp>
        <p:nvSpPr>
          <p:cNvPr id="287" name="Google Shape;287;gd08663e6ec_0_0"/>
          <p:cNvSpPr txBox="1"/>
          <p:nvPr>
            <p:ph type="title"/>
          </p:nvPr>
        </p:nvSpPr>
        <p:spPr>
          <a:xfrm>
            <a:off x="2020239" y="2018360"/>
            <a:ext cx="9718800" cy="11841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SzPts val="3600"/>
              <a:buNone/>
            </a:pPr>
            <a:r>
              <a:rPr b="1" lang="en-US"/>
              <a:t>END</a:t>
            </a:r>
            <a:endParaRPr b="1"/>
          </a:p>
        </p:txBody>
      </p:sp>
      <p:pic>
        <p:nvPicPr>
          <p:cNvPr id="288" name="Google Shape;288;gd08663e6ec_0_0"/>
          <p:cNvPicPr preferRelativeResize="0"/>
          <p:nvPr/>
        </p:nvPicPr>
        <p:blipFill rotWithShape="1">
          <a:blip r:embed="rId3">
            <a:alphaModFix/>
          </a:blip>
          <a:srcRect b="0" l="0" r="0" t="0"/>
          <a:stretch/>
        </p:blipFill>
        <p:spPr>
          <a:xfrm>
            <a:off x="0" y="114750"/>
            <a:ext cx="1514474" cy="1100100"/>
          </a:xfrm>
          <a:prstGeom prst="rect">
            <a:avLst/>
          </a:prstGeom>
          <a:noFill/>
          <a:ln>
            <a:noFill/>
          </a:ln>
        </p:spPr>
      </p:pic>
      <p:sp>
        <p:nvSpPr>
          <p:cNvPr id="289" name="Google Shape;289;gd08663e6ec_0_0"/>
          <p:cNvSpPr txBox="1"/>
          <p:nvPr/>
        </p:nvSpPr>
        <p:spPr>
          <a:xfrm>
            <a:off x="6188400" y="337575"/>
            <a:ext cx="7640400" cy="489300"/>
          </a:xfrm>
          <a:prstGeom prst="rect">
            <a:avLst/>
          </a:prstGeom>
          <a:noFill/>
          <a:ln>
            <a:noFill/>
          </a:ln>
        </p:spPr>
        <p:txBody>
          <a:bodyPr anchorCtr="0" anchor="t" bIns="91425" lIns="91425" spcFirstLastPara="1" rIns="91425" wrap="square" tIns="91425">
            <a:spAutoFit/>
          </a:bodyPr>
          <a:lstStyle/>
          <a:p>
            <a:pPr indent="0" lvl="0" marL="0" marR="0" rtl="0" algn="ctr">
              <a:lnSpc>
                <a:spcPct val="90000"/>
              </a:lnSpc>
              <a:spcBef>
                <a:spcPts val="0"/>
              </a:spcBef>
              <a:spcAft>
                <a:spcPts val="0"/>
              </a:spcAft>
              <a:buClr>
                <a:srgbClr val="000000"/>
              </a:buClr>
              <a:buSzPts val="2200"/>
              <a:buFont typeface="Arial"/>
              <a:buNone/>
            </a:pPr>
            <a:r>
              <a:rPr b="1" i="0" lang="en-US" sz="2200" u="none" cap="none" strike="noStrike">
                <a:solidFill>
                  <a:schemeClr val="lt1"/>
                </a:solidFill>
                <a:latin typeface="Arial"/>
                <a:ea typeface="Arial"/>
                <a:cs typeface="Arial"/>
                <a:sym typeface="Arial"/>
              </a:rPr>
              <a:t>NFT Marketplace</a:t>
            </a:r>
            <a:endParaRPr b="0" i="0" sz="1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p2"/>
          <p:cNvSpPr txBox="1"/>
          <p:nvPr>
            <p:ph type="title"/>
          </p:nvPr>
        </p:nvSpPr>
        <p:spPr>
          <a:xfrm>
            <a:off x="1920250" y="991450"/>
            <a:ext cx="9718800" cy="725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Problem Definition</a:t>
            </a:r>
            <a:endParaRPr/>
          </a:p>
        </p:txBody>
      </p:sp>
      <p:sp>
        <p:nvSpPr>
          <p:cNvPr id="189" name="Google Shape;189;p2"/>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fontScale="77500" lnSpcReduction="20000"/>
          </a:bodyPr>
          <a:lstStyle/>
          <a:p>
            <a:pPr indent="-355600" lvl="0" marL="457200" rtl="0" algn="l">
              <a:lnSpc>
                <a:spcPct val="160000"/>
              </a:lnSpc>
              <a:spcBef>
                <a:spcPts val="1000"/>
              </a:spcBef>
              <a:spcAft>
                <a:spcPts val="0"/>
              </a:spcAft>
              <a:buSzPct val="129032"/>
              <a:buChar char="•"/>
            </a:pPr>
            <a:r>
              <a:rPr lang="en-US"/>
              <a:t>NFT’s ( Non Fungible Token) is a unit of data stored on a digital ledger, called a blockchain, that certifies a digital asset to be unique and therefore not interchangeable. For the most part, NFT’s are made with the Ethereum blockchain. NFT’s hold additional data that makes them different from an Ethereum coin. Artists can create NFT’s out of their digital art and sell it without having to give almost 50% of their earnings to a gallery. Since NFT’s have been on the rise, NFT marketplaces have been popping up all over the internet. but they are all very complicated to use and very expensive to create an NFT out of an artwork, giving artists no other choice than to overcharge for the artwork. Our project is to make an NFT Marketplace that makes it easy to create, buy, and sell NFT’s while keeping the price of the NFT creation low by using another blockchain.</a:t>
            </a:r>
            <a:endParaRPr/>
          </a:p>
          <a:p>
            <a:pPr indent="0" lvl="0" marL="101600" rtl="0" algn="l">
              <a:lnSpc>
                <a:spcPct val="90000"/>
              </a:lnSpc>
              <a:spcBef>
                <a:spcPts val="1000"/>
              </a:spcBef>
              <a:spcAft>
                <a:spcPts val="0"/>
              </a:spcAft>
              <a:buSzPct val="129032"/>
              <a:buNone/>
            </a:pPr>
            <a:br>
              <a:rPr lang="en-US"/>
            </a:br>
            <a:br>
              <a:rPr lang="en-US"/>
            </a:br>
            <a:endParaRPr/>
          </a:p>
        </p:txBody>
      </p:sp>
      <p:pic>
        <p:nvPicPr>
          <p:cNvPr id="190" name="Google Shape;190;p2"/>
          <p:cNvPicPr preferRelativeResize="0"/>
          <p:nvPr/>
        </p:nvPicPr>
        <p:blipFill rotWithShape="1">
          <a:blip r:embed="rId3">
            <a:alphaModFix/>
          </a:blip>
          <a:srcRect b="0" l="0" r="0" t="0"/>
          <a:stretch/>
        </p:blipFill>
        <p:spPr>
          <a:xfrm>
            <a:off x="0" y="142925"/>
            <a:ext cx="1542124" cy="1100100"/>
          </a:xfrm>
          <a:prstGeom prst="rect">
            <a:avLst/>
          </a:prstGeom>
          <a:noFill/>
          <a:ln>
            <a:noFill/>
          </a:ln>
        </p:spPr>
      </p:pic>
      <p:sp>
        <p:nvSpPr>
          <p:cNvPr id="191" name="Google Shape;191;p2"/>
          <p:cNvSpPr txBox="1"/>
          <p:nvPr/>
        </p:nvSpPr>
        <p:spPr>
          <a:xfrm>
            <a:off x="6123225" y="337575"/>
            <a:ext cx="7640400" cy="489300"/>
          </a:xfrm>
          <a:prstGeom prst="rect">
            <a:avLst/>
          </a:prstGeom>
          <a:noFill/>
          <a:ln>
            <a:noFill/>
          </a:ln>
        </p:spPr>
        <p:txBody>
          <a:bodyPr anchorCtr="0" anchor="t" bIns="91425" lIns="91425" spcFirstLastPara="1" rIns="91425" wrap="square" tIns="91425">
            <a:spAutoFit/>
          </a:bodyPr>
          <a:lstStyle/>
          <a:p>
            <a:pPr indent="0" lvl="0" marL="0" marR="0" rtl="0" algn="ctr">
              <a:lnSpc>
                <a:spcPct val="90000"/>
              </a:lnSpc>
              <a:spcBef>
                <a:spcPts val="0"/>
              </a:spcBef>
              <a:spcAft>
                <a:spcPts val="0"/>
              </a:spcAft>
              <a:buClr>
                <a:schemeClr val="lt1"/>
              </a:buClr>
              <a:buSzPts val="6000"/>
              <a:buFont typeface="Arial"/>
              <a:buNone/>
            </a:pPr>
            <a:r>
              <a:rPr b="1" i="0" lang="en-US" sz="2200" u="none" cap="none" strike="noStrike">
                <a:solidFill>
                  <a:schemeClr val="lt1"/>
                </a:solidFill>
                <a:latin typeface="Arial"/>
                <a:ea typeface="Arial"/>
                <a:cs typeface="Arial"/>
                <a:sym typeface="Arial"/>
              </a:rPr>
              <a:t>NFT Marketplace</a:t>
            </a:r>
            <a:endParaRPr b="0" i="0" sz="1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id="196" name="Google Shape;196;gcc4a80bbff_0_0"/>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3600"/>
              <a:buFont typeface="Arial"/>
              <a:buNone/>
            </a:pPr>
            <a:r>
              <a:rPr lang="en-US"/>
              <a:t>Project Stack and Organization</a:t>
            </a:r>
            <a:endParaRPr/>
          </a:p>
        </p:txBody>
      </p:sp>
      <p:sp>
        <p:nvSpPr>
          <p:cNvPr id="197" name="Google Shape;197;gcc4a80bbff_0_0"/>
          <p:cNvSpPr txBox="1"/>
          <p:nvPr>
            <p:ph idx="1" type="body"/>
          </p:nvPr>
        </p:nvSpPr>
        <p:spPr>
          <a:xfrm>
            <a:off x="1920240" y="1825625"/>
            <a:ext cx="9718800" cy="3955500"/>
          </a:xfrm>
          <a:prstGeom prst="rect">
            <a:avLst/>
          </a:prstGeom>
          <a:noFill/>
          <a:ln>
            <a:noFill/>
          </a:ln>
        </p:spPr>
        <p:txBody>
          <a:bodyPr anchorCtr="0" anchor="t" bIns="45700" lIns="91425" spcFirstLastPara="1" rIns="91425" wrap="square" tIns="45700">
            <a:normAutofit/>
          </a:bodyPr>
          <a:lstStyle/>
          <a:p>
            <a:pPr indent="-368300" lvl="0" marL="457200" rtl="0" algn="l">
              <a:lnSpc>
                <a:spcPct val="100000"/>
              </a:lnSpc>
              <a:spcBef>
                <a:spcPts val="600"/>
              </a:spcBef>
              <a:spcAft>
                <a:spcPts val="0"/>
              </a:spcAft>
              <a:buSzPts val="2200"/>
              <a:buChar char="•"/>
            </a:pPr>
            <a:r>
              <a:rPr lang="en-US" sz="1800">
                <a:latin typeface="Trebuchet MS"/>
                <a:ea typeface="Trebuchet MS"/>
                <a:cs typeface="Trebuchet MS"/>
                <a:sym typeface="Trebuchet MS"/>
              </a:rPr>
              <a:t>This project is the first iteration of the project.</a:t>
            </a:r>
            <a:endParaRPr sz="1800">
              <a:latin typeface="Trebuchet MS"/>
              <a:ea typeface="Trebuchet MS"/>
              <a:cs typeface="Trebuchet MS"/>
              <a:sym typeface="Trebuchet MS"/>
            </a:endParaRPr>
          </a:p>
          <a:p>
            <a:pPr indent="-368300" lvl="0" marL="457200" rtl="0" algn="l">
              <a:lnSpc>
                <a:spcPct val="100000"/>
              </a:lnSpc>
              <a:spcBef>
                <a:spcPts val="600"/>
              </a:spcBef>
              <a:spcAft>
                <a:spcPts val="0"/>
              </a:spcAft>
              <a:buSzPts val="2200"/>
              <a:buChar char="•"/>
            </a:pPr>
            <a:r>
              <a:rPr lang="en-US" sz="1800">
                <a:latin typeface="Trebuchet MS"/>
                <a:ea typeface="Trebuchet MS"/>
                <a:cs typeface="Trebuchet MS"/>
                <a:sym typeface="Trebuchet MS"/>
              </a:rPr>
              <a:t>NFT Marketplace app Stack:</a:t>
            </a:r>
            <a:endParaRPr sz="1800">
              <a:latin typeface="Trebuchet MS"/>
              <a:ea typeface="Trebuchet MS"/>
              <a:cs typeface="Trebuchet MS"/>
              <a:sym typeface="Trebuchet MS"/>
            </a:endParaRPr>
          </a:p>
          <a:p>
            <a:pPr indent="-368300" lvl="1" marL="914400" rtl="0" algn="l">
              <a:lnSpc>
                <a:spcPct val="100000"/>
              </a:lnSpc>
              <a:spcBef>
                <a:spcPts val="600"/>
              </a:spcBef>
              <a:spcAft>
                <a:spcPts val="0"/>
              </a:spcAft>
              <a:buSzPts val="2200"/>
              <a:buChar char="•"/>
            </a:pPr>
            <a:r>
              <a:rPr lang="en-US">
                <a:latin typeface="Trebuchet MS"/>
                <a:ea typeface="Trebuchet MS"/>
                <a:cs typeface="Trebuchet MS"/>
                <a:sym typeface="Trebuchet MS"/>
              </a:rPr>
              <a:t>React.js for the Frontend</a:t>
            </a:r>
            <a:endParaRPr>
              <a:latin typeface="Trebuchet MS"/>
              <a:ea typeface="Trebuchet MS"/>
              <a:cs typeface="Trebuchet MS"/>
              <a:sym typeface="Trebuchet MS"/>
            </a:endParaRPr>
          </a:p>
          <a:p>
            <a:pPr indent="-342900" lvl="1" marL="914400" rtl="0" algn="l">
              <a:lnSpc>
                <a:spcPct val="100000"/>
              </a:lnSpc>
              <a:spcBef>
                <a:spcPts val="600"/>
              </a:spcBef>
              <a:spcAft>
                <a:spcPts val="0"/>
              </a:spcAft>
              <a:buSzPts val="1800"/>
              <a:buFont typeface="Trebuchet MS"/>
              <a:buChar char="•"/>
            </a:pPr>
            <a:r>
              <a:rPr lang="en-US">
                <a:latin typeface="Trebuchet MS"/>
                <a:ea typeface="Trebuchet MS"/>
                <a:cs typeface="Trebuchet MS"/>
                <a:sym typeface="Trebuchet MS"/>
              </a:rPr>
              <a:t>Django/Django REST for the Backend. </a:t>
            </a:r>
            <a:endParaRPr>
              <a:latin typeface="Trebuchet MS"/>
              <a:ea typeface="Trebuchet MS"/>
              <a:cs typeface="Trebuchet MS"/>
              <a:sym typeface="Trebuchet MS"/>
            </a:endParaRPr>
          </a:p>
          <a:p>
            <a:pPr indent="-342900" lvl="1" marL="914400" rtl="0" algn="l">
              <a:lnSpc>
                <a:spcPct val="100000"/>
              </a:lnSpc>
              <a:spcBef>
                <a:spcPts val="600"/>
              </a:spcBef>
              <a:spcAft>
                <a:spcPts val="0"/>
              </a:spcAft>
              <a:buSzPts val="1800"/>
              <a:buFont typeface="Trebuchet MS"/>
              <a:buChar char="•"/>
            </a:pPr>
            <a:r>
              <a:rPr lang="en-US">
                <a:latin typeface="Trebuchet MS"/>
                <a:ea typeface="Trebuchet MS"/>
                <a:cs typeface="Trebuchet MS"/>
                <a:sym typeface="Trebuchet MS"/>
              </a:rPr>
              <a:t>PostgreSQL for the Database. </a:t>
            </a:r>
            <a:endParaRPr>
              <a:latin typeface="Trebuchet MS"/>
              <a:ea typeface="Trebuchet MS"/>
              <a:cs typeface="Trebuchet MS"/>
              <a:sym typeface="Trebuchet MS"/>
            </a:endParaRPr>
          </a:p>
          <a:p>
            <a:pPr indent="-355600" lvl="0" marL="457200" rtl="0" algn="l">
              <a:lnSpc>
                <a:spcPct val="100000"/>
              </a:lnSpc>
              <a:spcBef>
                <a:spcPts val="600"/>
              </a:spcBef>
              <a:spcAft>
                <a:spcPts val="0"/>
              </a:spcAft>
              <a:buSzPts val="2000"/>
              <a:buFont typeface="Trebuchet MS"/>
              <a:buChar char="•"/>
            </a:pPr>
            <a:r>
              <a:rPr lang="en-US">
                <a:latin typeface="Trebuchet MS"/>
                <a:ea typeface="Trebuchet MS"/>
                <a:cs typeface="Trebuchet MS"/>
                <a:sym typeface="Trebuchet MS"/>
              </a:rPr>
              <a:t>Repositories were hosted in Github for version control and management.</a:t>
            </a:r>
            <a:endParaRPr>
              <a:latin typeface="Trebuchet MS"/>
              <a:ea typeface="Trebuchet MS"/>
              <a:cs typeface="Trebuchet MS"/>
              <a:sym typeface="Trebuchet MS"/>
            </a:endParaRPr>
          </a:p>
          <a:p>
            <a:pPr indent="0" lvl="0" marL="457200" rtl="0" algn="l">
              <a:lnSpc>
                <a:spcPct val="100000"/>
              </a:lnSpc>
              <a:spcBef>
                <a:spcPts val="600"/>
              </a:spcBef>
              <a:spcAft>
                <a:spcPts val="0"/>
              </a:spcAft>
              <a:buSzPts val="2000"/>
              <a:buNone/>
            </a:pPr>
            <a:r>
              <a:t/>
            </a:r>
            <a:endParaRPr>
              <a:latin typeface="Trebuchet MS"/>
              <a:ea typeface="Trebuchet MS"/>
              <a:cs typeface="Trebuchet MS"/>
              <a:sym typeface="Trebuchet MS"/>
            </a:endParaRPr>
          </a:p>
        </p:txBody>
      </p:sp>
      <p:pic>
        <p:nvPicPr>
          <p:cNvPr id="198" name="Google Shape;198;gcc4a80bbff_0_0"/>
          <p:cNvPicPr preferRelativeResize="0"/>
          <p:nvPr/>
        </p:nvPicPr>
        <p:blipFill rotWithShape="1">
          <a:blip r:embed="rId3">
            <a:alphaModFix/>
          </a:blip>
          <a:srcRect b="0" l="0" r="0" t="0"/>
          <a:stretch/>
        </p:blipFill>
        <p:spPr>
          <a:xfrm>
            <a:off x="0" y="142925"/>
            <a:ext cx="1514474" cy="1100100"/>
          </a:xfrm>
          <a:prstGeom prst="rect">
            <a:avLst/>
          </a:prstGeom>
          <a:noFill/>
          <a:ln>
            <a:noFill/>
          </a:ln>
        </p:spPr>
      </p:pic>
      <p:sp>
        <p:nvSpPr>
          <p:cNvPr id="199" name="Google Shape;199;gcc4a80bbff_0_0"/>
          <p:cNvSpPr txBox="1"/>
          <p:nvPr/>
        </p:nvSpPr>
        <p:spPr>
          <a:xfrm>
            <a:off x="6123225" y="337575"/>
            <a:ext cx="7640400" cy="489300"/>
          </a:xfrm>
          <a:prstGeom prst="rect">
            <a:avLst/>
          </a:prstGeom>
          <a:noFill/>
          <a:ln>
            <a:noFill/>
          </a:ln>
        </p:spPr>
        <p:txBody>
          <a:bodyPr anchorCtr="0" anchor="t" bIns="91425" lIns="91425" spcFirstLastPara="1" rIns="91425" wrap="square" tIns="91425">
            <a:spAutoFit/>
          </a:bodyPr>
          <a:lstStyle/>
          <a:p>
            <a:pPr indent="0" lvl="0" marL="0" marR="0" rtl="0" algn="ctr">
              <a:lnSpc>
                <a:spcPct val="90000"/>
              </a:lnSpc>
              <a:spcBef>
                <a:spcPts val="0"/>
              </a:spcBef>
              <a:spcAft>
                <a:spcPts val="0"/>
              </a:spcAft>
              <a:buClr>
                <a:srgbClr val="000000"/>
              </a:buClr>
              <a:buSzPts val="2200"/>
              <a:buFont typeface="Arial"/>
              <a:buNone/>
            </a:pPr>
            <a:r>
              <a:rPr b="1" i="0" lang="en-US" sz="2200" u="none" cap="none" strike="noStrike">
                <a:solidFill>
                  <a:schemeClr val="lt1"/>
                </a:solidFill>
                <a:latin typeface="Arial"/>
                <a:ea typeface="Arial"/>
                <a:cs typeface="Arial"/>
                <a:sym typeface="Arial"/>
              </a:rPr>
              <a:t>NFT Marketplace</a:t>
            </a:r>
            <a:endParaRPr b="0" i="0" sz="1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gcc4a80bbff_0_10"/>
          <p:cNvSpPr txBox="1"/>
          <p:nvPr>
            <p:ph type="title"/>
          </p:nvPr>
        </p:nvSpPr>
        <p:spPr>
          <a:xfrm>
            <a:off x="1920239" y="740235"/>
            <a:ext cx="9718800" cy="11841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SzPts val="3600"/>
              <a:buNone/>
            </a:pPr>
            <a:r>
              <a:rPr lang="en-US"/>
              <a:t>Main Problems Focused on</a:t>
            </a:r>
            <a:endParaRPr/>
          </a:p>
        </p:txBody>
      </p:sp>
      <p:sp>
        <p:nvSpPr>
          <p:cNvPr id="205" name="Google Shape;205;gcc4a80bbff_0_10"/>
          <p:cNvSpPr txBox="1"/>
          <p:nvPr>
            <p:ph idx="1" type="body"/>
          </p:nvPr>
        </p:nvSpPr>
        <p:spPr>
          <a:xfrm>
            <a:off x="1920250" y="1825625"/>
            <a:ext cx="9718800" cy="3289200"/>
          </a:xfrm>
          <a:prstGeom prst="rect">
            <a:avLst/>
          </a:prstGeom>
          <a:noFill/>
          <a:ln>
            <a:noFill/>
          </a:ln>
        </p:spPr>
        <p:txBody>
          <a:bodyPr anchorCtr="0" anchor="t" bIns="45700" lIns="91425" spcFirstLastPara="1" rIns="91425" wrap="square" tIns="45700">
            <a:normAutofit/>
          </a:bodyPr>
          <a:lstStyle/>
          <a:p>
            <a:pPr indent="-381000" lvl="0" marL="457200" rtl="0" algn="l">
              <a:lnSpc>
                <a:spcPct val="100000"/>
              </a:lnSpc>
              <a:spcBef>
                <a:spcPts val="600"/>
              </a:spcBef>
              <a:spcAft>
                <a:spcPts val="0"/>
              </a:spcAft>
              <a:buSzPts val="2400"/>
              <a:buChar char="•"/>
            </a:pPr>
            <a:r>
              <a:rPr lang="en-US">
                <a:latin typeface="Trebuchet MS"/>
                <a:ea typeface="Trebuchet MS"/>
                <a:cs typeface="Trebuchet MS"/>
                <a:sym typeface="Trebuchet MS"/>
              </a:rPr>
              <a:t>Since we began this project from scratch two months ago our main focus was:</a:t>
            </a:r>
            <a:endParaRPr>
              <a:latin typeface="Trebuchet MS"/>
              <a:ea typeface="Trebuchet MS"/>
              <a:cs typeface="Trebuchet MS"/>
              <a:sym typeface="Trebuchet MS"/>
            </a:endParaRPr>
          </a:p>
          <a:p>
            <a:pPr indent="0" lvl="0" marL="457200" rtl="0" algn="l">
              <a:lnSpc>
                <a:spcPct val="100000"/>
              </a:lnSpc>
              <a:spcBef>
                <a:spcPts val="600"/>
              </a:spcBef>
              <a:spcAft>
                <a:spcPts val="0"/>
              </a:spcAft>
              <a:buSzPts val="2000"/>
              <a:buNone/>
            </a:pPr>
            <a:r>
              <a:t/>
            </a:r>
            <a:endParaRPr>
              <a:latin typeface="Trebuchet MS"/>
              <a:ea typeface="Trebuchet MS"/>
              <a:cs typeface="Trebuchet MS"/>
              <a:sym typeface="Trebuchet MS"/>
            </a:endParaRPr>
          </a:p>
          <a:p>
            <a:pPr indent="-330200" lvl="2" marL="1371600" rtl="0" algn="l">
              <a:lnSpc>
                <a:spcPct val="100000"/>
              </a:lnSpc>
              <a:spcBef>
                <a:spcPts val="600"/>
              </a:spcBef>
              <a:spcAft>
                <a:spcPts val="0"/>
              </a:spcAft>
              <a:buSzPts val="1600"/>
              <a:buFont typeface="Trebuchet MS"/>
              <a:buChar char="•"/>
            </a:pPr>
            <a:r>
              <a:rPr lang="en-US" sz="1600">
                <a:latin typeface="Trebuchet MS"/>
                <a:ea typeface="Trebuchet MS"/>
                <a:cs typeface="Trebuchet MS"/>
                <a:sym typeface="Trebuchet MS"/>
              </a:rPr>
              <a:t>Design the Structure of how the app will work and how it is going to be developed this includes: deciding development stack, design patterns, class diagrams, frontend design, etc.</a:t>
            </a:r>
            <a:endParaRPr sz="1600">
              <a:latin typeface="Trebuchet MS"/>
              <a:ea typeface="Trebuchet MS"/>
              <a:cs typeface="Trebuchet MS"/>
              <a:sym typeface="Trebuchet MS"/>
            </a:endParaRPr>
          </a:p>
          <a:p>
            <a:pPr indent="-330200" lvl="2" marL="1371600" rtl="0" algn="l">
              <a:lnSpc>
                <a:spcPct val="100000"/>
              </a:lnSpc>
              <a:spcBef>
                <a:spcPts val="600"/>
              </a:spcBef>
              <a:spcAft>
                <a:spcPts val="0"/>
              </a:spcAft>
              <a:buSzPts val="1600"/>
              <a:buFont typeface="Trebuchet MS"/>
              <a:buChar char="•"/>
            </a:pPr>
            <a:r>
              <a:rPr lang="en-US" sz="1600">
                <a:latin typeface="Trebuchet MS"/>
                <a:ea typeface="Trebuchet MS"/>
                <a:cs typeface="Trebuchet MS"/>
                <a:sym typeface="Trebuchet MS"/>
              </a:rPr>
              <a:t>We focused on developing a production level authentication system because our app will be managing and tracking transactions, so security was top priority from the beginning.</a:t>
            </a:r>
            <a:endParaRPr sz="1600">
              <a:latin typeface="Trebuchet MS"/>
              <a:ea typeface="Trebuchet MS"/>
              <a:cs typeface="Trebuchet MS"/>
              <a:sym typeface="Trebuchet MS"/>
            </a:endParaRPr>
          </a:p>
          <a:p>
            <a:pPr indent="0" lvl="0" marL="457200" rtl="0" algn="l">
              <a:lnSpc>
                <a:spcPct val="100000"/>
              </a:lnSpc>
              <a:spcBef>
                <a:spcPts val="600"/>
              </a:spcBef>
              <a:spcAft>
                <a:spcPts val="0"/>
              </a:spcAft>
              <a:buSzPts val="2000"/>
              <a:buNone/>
            </a:pPr>
            <a:r>
              <a:t/>
            </a:r>
            <a:endParaRPr>
              <a:latin typeface="Trebuchet MS"/>
              <a:ea typeface="Trebuchet MS"/>
              <a:cs typeface="Trebuchet MS"/>
              <a:sym typeface="Trebuchet MS"/>
            </a:endParaRPr>
          </a:p>
        </p:txBody>
      </p:sp>
      <p:pic>
        <p:nvPicPr>
          <p:cNvPr id="206" name="Google Shape;206;gcc4a80bbff_0_10"/>
          <p:cNvPicPr preferRelativeResize="0"/>
          <p:nvPr/>
        </p:nvPicPr>
        <p:blipFill rotWithShape="1">
          <a:blip r:embed="rId3">
            <a:alphaModFix/>
          </a:blip>
          <a:srcRect b="0" l="0" r="0" t="0"/>
          <a:stretch/>
        </p:blipFill>
        <p:spPr>
          <a:xfrm>
            <a:off x="0" y="142925"/>
            <a:ext cx="1514474" cy="1100100"/>
          </a:xfrm>
          <a:prstGeom prst="rect">
            <a:avLst/>
          </a:prstGeom>
          <a:noFill/>
          <a:ln>
            <a:noFill/>
          </a:ln>
        </p:spPr>
      </p:pic>
      <p:sp>
        <p:nvSpPr>
          <p:cNvPr id="207" name="Google Shape;207;gcc4a80bbff_0_10"/>
          <p:cNvSpPr txBox="1"/>
          <p:nvPr/>
        </p:nvSpPr>
        <p:spPr>
          <a:xfrm>
            <a:off x="6123225" y="337575"/>
            <a:ext cx="7640400" cy="489300"/>
          </a:xfrm>
          <a:prstGeom prst="rect">
            <a:avLst/>
          </a:prstGeom>
          <a:noFill/>
          <a:ln>
            <a:noFill/>
          </a:ln>
        </p:spPr>
        <p:txBody>
          <a:bodyPr anchorCtr="0" anchor="t" bIns="91425" lIns="91425" spcFirstLastPara="1" rIns="91425" wrap="square" tIns="91425">
            <a:spAutoFit/>
          </a:bodyPr>
          <a:lstStyle/>
          <a:p>
            <a:pPr indent="0" lvl="0" marL="0" marR="0" rtl="0" algn="ctr">
              <a:lnSpc>
                <a:spcPct val="90000"/>
              </a:lnSpc>
              <a:spcBef>
                <a:spcPts val="0"/>
              </a:spcBef>
              <a:spcAft>
                <a:spcPts val="0"/>
              </a:spcAft>
              <a:buClr>
                <a:srgbClr val="000000"/>
              </a:buClr>
              <a:buSzPts val="2200"/>
              <a:buFont typeface="Arial"/>
              <a:buNone/>
            </a:pPr>
            <a:r>
              <a:rPr b="1" i="0" lang="en-US" sz="2200" u="none" cap="none" strike="noStrike">
                <a:solidFill>
                  <a:schemeClr val="lt1"/>
                </a:solidFill>
                <a:latin typeface="Arial"/>
                <a:ea typeface="Arial"/>
                <a:cs typeface="Arial"/>
                <a:sym typeface="Arial"/>
              </a:rPr>
              <a:t>NFT Marketplace</a:t>
            </a:r>
            <a:endParaRPr b="0" i="0" sz="100"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3"/>
          <p:cNvSpPr txBox="1"/>
          <p:nvPr>
            <p:ph type="title"/>
          </p:nvPr>
        </p:nvSpPr>
        <p:spPr>
          <a:xfrm>
            <a:off x="2063089" y="1561135"/>
            <a:ext cx="9718800" cy="11841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SzPts val="3600"/>
              <a:buNone/>
            </a:pPr>
            <a:r>
              <a:rPr b="1" lang="en-US" sz="4000" u="sng"/>
              <a:t>Screenshots</a:t>
            </a:r>
            <a:endParaRPr b="1" sz="4000" u="sng"/>
          </a:p>
        </p:txBody>
      </p:sp>
      <p:sp>
        <p:nvSpPr>
          <p:cNvPr id="213" name="Google Shape;213;p3"/>
          <p:cNvSpPr/>
          <p:nvPr/>
        </p:nvSpPr>
        <p:spPr>
          <a:xfrm>
            <a:off x="9083714" y="357332"/>
            <a:ext cx="2698175" cy="397032"/>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None/>
            </a:pPr>
            <a:r>
              <a:rPr b="1" i="0" lang="en-US" sz="2200" u="none" cap="none" strike="noStrike">
                <a:solidFill>
                  <a:schemeClr val="lt1"/>
                </a:solidFill>
                <a:latin typeface="Arial"/>
                <a:ea typeface="Arial"/>
                <a:cs typeface="Arial"/>
                <a:sym typeface="Arial"/>
              </a:rPr>
              <a:t>NFT Marketplace</a:t>
            </a:r>
            <a:endParaRPr b="0" i="0" sz="2200" u="none" cap="none" strike="noStrik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pic>
        <p:nvPicPr>
          <p:cNvPr id="218" name="Google Shape;218;p6"/>
          <p:cNvPicPr preferRelativeResize="0"/>
          <p:nvPr/>
        </p:nvPicPr>
        <p:blipFill rotWithShape="1">
          <a:blip r:embed="rId3">
            <a:alphaModFix/>
          </a:blip>
          <a:srcRect b="0" l="0" r="0" t="0"/>
          <a:stretch/>
        </p:blipFill>
        <p:spPr>
          <a:xfrm>
            <a:off x="2751266" y="1040851"/>
            <a:ext cx="8213428" cy="4431270"/>
          </a:xfrm>
          <a:prstGeom prst="rect">
            <a:avLst/>
          </a:prstGeom>
          <a:noFill/>
          <a:ln>
            <a:noFill/>
          </a:ln>
        </p:spPr>
      </p:pic>
      <p:sp>
        <p:nvSpPr>
          <p:cNvPr id="219" name="Google Shape;219;p6"/>
          <p:cNvSpPr/>
          <p:nvPr/>
        </p:nvSpPr>
        <p:spPr>
          <a:xfrm>
            <a:off x="9084134" y="369688"/>
            <a:ext cx="2698175" cy="397032"/>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None/>
            </a:pPr>
            <a:r>
              <a:rPr b="1" i="0" lang="en-US" sz="2200" u="none" cap="none" strike="noStrike">
                <a:solidFill>
                  <a:schemeClr val="lt1"/>
                </a:solidFill>
                <a:latin typeface="Arial"/>
                <a:ea typeface="Arial"/>
                <a:cs typeface="Arial"/>
                <a:sym typeface="Arial"/>
              </a:rPr>
              <a:t>NFT Marketplace</a:t>
            </a:r>
            <a:endParaRPr b="0" i="0" sz="2200" u="none" cap="none" strike="noStrik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pic>
        <p:nvPicPr>
          <p:cNvPr id="224" name="Google Shape;224;p7"/>
          <p:cNvPicPr preferRelativeResize="0"/>
          <p:nvPr/>
        </p:nvPicPr>
        <p:blipFill rotWithShape="1">
          <a:blip r:embed="rId3">
            <a:alphaModFix/>
          </a:blip>
          <a:srcRect b="0" l="0" r="0" t="0"/>
          <a:stretch/>
        </p:blipFill>
        <p:spPr>
          <a:xfrm>
            <a:off x="2307796" y="877320"/>
            <a:ext cx="9443480" cy="5198430"/>
          </a:xfrm>
          <a:prstGeom prst="rect">
            <a:avLst/>
          </a:prstGeom>
          <a:noFill/>
          <a:ln>
            <a:noFill/>
          </a:ln>
        </p:spPr>
      </p:pic>
      <p:sp>
        <p:nvSpPr>
          <p:cNvPr id="225" name="Google Shape;225;p7"/>
          <p:cNvSpPr/>
          <p:nvPr/>
        </p:nvSpPr>
        <p:spPr>
          <a:xfrm>
            <a:off x="9151611" y="332619"/>
            <a:ext cx="2698175" cy="397032"/>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None/>
            </a:pPr>
            <a:r>
              <a:rPr b="1" i="0" lang="en-US" sz="2200" u="none" cap="none" strike="noStrike">
                <a:solidFill>
                  <a:schemeClr val="lt1"/>
                </a:solidFill>
                <a:latin typeface="Arial"/>
                <a:ea typeface="Arial"/>
                <a:cs typeface="Arial"/>
                <a:sym typeface="Arial"/>
              </a:rPr>
              <a:t>NFT Marketplace</a:t>
            </a:r>
            <a:endParaRPr b="0" i="0" sz="22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pic>
        <p:nvPicPr>
          <p:cNvPr id="230" name="Google Shape;230;p8"/>
          <p:cNvPicPr preferRelativeResize="0"/>
          <p:nvPr/>
        </p:nvPicPr>
        <p:blipFill rotWithShape="1">
          <a:blip r:embed="rId3">
            <a:alphaModFix/>
          </a:blip>
          <a:srcRect b="0" l="0" r="0" t="0"/>
          <a:stretch/>
        </p:blipFill>
        <p:spPr>
          <a:xfrm>
            <a:off x="2511510" y="1107486"/>
            <a:ext cx="8955559" cy="4981649"/>
          </a:xfrm>
          <a:prstGeom prst="rect">
            <a:avLst/>
          </a:prstGeom>
          <a:noFill/>
          <a:ln>
            <a:noFill/>
          </a:ln>
        </p:spPr>
      </p:pic>
      <p:sp>
        <p:nvSpPr>
          <p:cNvPr id="231" name="Google Shape;231;p8"/>
          <p:cNvSpPr/>
          <p:nvPr/>
        </p:nvSpPr>
        <p:spPr>
          <a:xfrm>
            <a:off x="9034707" y="369689"/>
            <a:ext cx="2698175" cy="397032"/>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None/>
            </a:pPr>
            <a:r>
              <a:rPr b="1" i="0" lang="en-US" sz="2200" u="none" cap="none" strike="noStrike">
                <a:solidFill>
                  <a:schemeClr val="lt1"/>
                </a:solidFill>
                <a:latin typeface="Arial"/>
                <a:ea typeface="Arial"/>
                <a:cs typeface="Arial"/>
                <a:sym typeface="Arial"/>
              </a:rPr>
              <a:t>NFT Marketplace</a:t>
            </a:r>
            <a:endParaRPr b="0" i="0" sz="22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pic>
        <p:nvPicPr>
          <p:cNvPr id="236" name="Google Shape;236;p9"/>
          <p:cNvPicPr preferRelativeResize="0"/>
          <p:nvPr/>
        </p:nvPicPr>
        <p:blipFill rotWithShape="1">
          <a:blip r:embed="rId3">
            <a:alphaModFix/>
          </a:blip>
          <a:srcRect b="0" l="0" r="0" t="0"/>
          <a:stretch/>
        </p:blipFill>
        <p:spPr>
          <a:xfrm>
            <a:off x="2064989" y="1037967"/>
            <a:ext cx="9414920" cy="5250249"/>
          </a:xfrm>
          <a:prstGeom prst="rect">
            <a:avLst/>
          </a:prstGeom>
          <a:noFill/>
          <a:ln>
            <a:noFill/>
          </a:ln>
        </p:spPr>
      </p:pic>
      <p:sp>
        <p:nvSpPr>
          <p:cNvPr id="237" name="Google Shape;237;p9"/>
          <p:cNvSpPr/>
          <p:nvPr/>
        </p:nvSpPr>
        <p:spPr>
          <a:xfrm>
            <a:off x="9096491" y="344976"/>
            <a:ext cx="2698175" cy="397032"/>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None/>
            </a:pPr>
            <a:r>
              <a:rPr b="1" i="0" lang="en-US" sz="2200" u="none" cap="none" strike="noStrike">
                <a:solidFill>
                  <a:schemeClr val="lt1"/>
                </a:solidFill>
                <a:latin typeface="Arial"/>
                <a:ea typeface="Arial"/>
                <a:cs typeface="Arial"/>
                <a:sym typeface="Arial"/>
              </a:rPr>
              <a:t>NFT Marketplace</a:t>
            </a:r>
            <a:endParaRPr b="0" i="0" sz="22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Custom 2">
      <a:dk1>
        <a:srgbClr val="000000"/>
      </a:dk1>
      <a:lt1>
        <a:srgbClr val="FFFFFF"/>
      </a:lt1>
      <a:dk2>
        <a:srgbClr val="44546A"/>
      </a:dk2>
      <a:lt2>
        <a:srgbClr val="E7E6E6"/>
      </a:lt2>
      <a:accent1>
        <a:srgbClr val="071F3E"/>
      </a:accent1>
      <a:accent2>
        <a:srgbClr val="C4960B"/>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