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sldIdLst>
    <p:sldId id="291" r:id="rId5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81E3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76"/>
    <p:restoredTop sz="94694"/>
  </p:normalViewPr>
  <p:slideViewPr>
    <p:cSldViewPr snapToGrid="0" snapToObjects="1">
      <p:cViewPr>
        <p:scale>
          <a:sx n="25" d="100"/>
          <a:sy n="25" d="100"/>
        </p:scale>
        <p:origin x="2072" y="-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621DCD8-8EA5-471D-9DB2-FAF212F91C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22B3915-F74F-466A-A218-530699309E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7399"/>
            <a:ext cx="2651530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EFA1C-AD67-42CB-8453-2876F71A55C6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FA870-B1B1-4DEC-9AC9-E9343364F431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8B0F7F-7327-4AC6-95AB-455300B4E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665" y="41269424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9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92;p1">
            <a:extLst>
              <a:ext uri="{FF2B5EF4-FFF2-40B4-BE49-F238E27FC236}">
                <a16:creationId xmlns:a16="http://schemas.microsoft.com/office/drawing/2014/main" id="{7347F941-A930-8C4C-98F6-5B1B9CD58AA1}"/>
              </a:ext>
            </a:extLst>
          </p:cNvPr>
          <p:cNvSpPr txBox="1"/>
          <p:nvPr/>
        </p:nvSpPr>
        <p:spPr>
          <a:xfrm>
            <a:off x="284563" y="3165099"/>
            <a:ext cx="32918401" cy="4100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2000"/>
              <a:buFont typeface="Arial"/>
              <a:buNone/>
            </a:pPr>
            <a:r>
              <a:rPr lang="en-US" sz="120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Snackability</a:t>
            </a:r>
            <a:endParaRPr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Luis David Socarras</a:t>
            </a:r>
            <a:endParaRPr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Mentors:</a:t>
            </a:r>
            <a:r>
              <a:rPr lang="en-US" sz="3500" b="1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Cristina Palacios</a:t>
            </a:r>
            <a:r>
              <a:rPr lang="en-US" sz="35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Florida International University Professor,</a:t>
            </a:r>
            <a:endParaRPr dirty="0">
              <a:solidFill>
                <a:schemeClr val="bg1"/>
              </a:solidFill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lang="en-US" sz="3500" b="1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Masoud </a:t>
            </a:r>
            <a:r>
              <a:rPr lang="en-US" sz="3500" b="1" i="1" u="none" dirty="0" err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Florida International University Professor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4" name="Text Box 19">
            <a:extLst>
              <a:ext uri="{FF2B5EF4-FFF2-40B4-BE49-F238E27FC236}">
                <a16:creationId xmlns:a16="http://schemas.microsoft.com/office/drawing/2014/main" id="{987AAD38-3F70-4D75-84B6-AA1849F3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29" y="40482393"/>
            <a:ext cx="659918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29FD7EB-747A-4072-87C3-943FF7FA4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8404" y="8163874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2427A9B6-1837-4FBC-A93C-A5BBAE03C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1490" y="8157920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A983F3B7-960A-437D-AF44-6361E7FCD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39579" y="8193422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B64B5CEA-9C02-43C1-B080-009892248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0488" y="17313018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952C1C80-7086-4DA2-95AD-B70021D7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3960" y="17279972"/>
            <a:ext cx="5406553" cy="16333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CONTRIBUTIONS</a:t>
            </a:r>
            <a:endParaRPr lang="en-US" sz="4400" dirty="0"/>
          </a:p>
          <a:p>
            <a:pPr algn="ctr" defTabSz="554492">
              <a:spcBef>
                <a:spcPct val="50000"/>
              </a:spcBef>
              <a:defRPr/>
            </a:pPr>
            <a:endParaRPr lang="en-US" sz="4100" b="1" dirty="0">
              <a:solidFill>
                <a:schemeClr val="bg2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01F04685-644C-4E0E-A8A8-26A84BC0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000" y="27897087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C49BC42E-B457-414A-8885-A0E98A142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55923" y="2767090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3412856-FF01-40E1-A213-DFE48C646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6663" y="2758436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22" name="Google Shape;46;p1">
            <a:extLst>
              <a:ext uri="{FF2B5EF4-FFF2-40B4-BE49-F238E27FC236}">
                <a16:creationId xmlns:a16="http://schemas.microsoft.com/office/drawing/2014/main" id="{E69D528A-D1E7-0D49-BEA6-2A480120D9C9}"/>
              </a:ext>
            </a:extLst>
          </p:cNvPr>
          <p:cNvSpPr txBox="1"/>
          <p:nvPr/>
        </p:nvSpPr>
        <p:spPr>
          <a:xfrm>
            <a:off x="2489267" y="9437614"/>
            <a:ext cx="8686800" cy="6093936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Students regularly eat food from a variety of restaurants and vending machines on campus on a regular basis.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mobile application named "Snackability" was developed for guiding students into choosing healthier snacks and keep track of the snacks consumed.  This app needs to be developed as a web app.</a:t>
            </a:r>
          </a:p>
        </p:txBody>
      </p:sp>
      <p:sp>
        <p:nvSpPr>
          <p:cNvPr id="23" name="Google Shape;46;p1">
            <a:extLst>
              <a:ext uri="{FF2B5EF4-FFF2-40B4-BE49-F238E27FC236}">
                <a16:creationId xmlns:a16="http://schemas.microsoft.com/office/drawing/2014/main" id="{26DB2802-2359-9245-A55A-347A8B4B81C8}"/>
              </a:ext>
            </a:extLst>
          </p:cNvPr>
          <p:cNvSpPr txBox="1"/>
          <p:nvPr/>
        </p:nvSpPr>
        <p:spPr>
          <a:xfrm>
            <a:off x="12379426" y="9437613"/>
            <a:ext cx="8686800" cy="466277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Now users can keep track of the how healthy are the snack consumed </a:t>
            </a:r>
          </a:p>
          <a:p>
            <a:pPr marL="57150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Snackability Web App  allows users to record their snack consumption and compare to the average of previous days</a:t>
            </a:r>
            <a:endParaRPr lang="en-US" sz="3600" dirty="0"/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" name="Google Shape;46;p1">
            <a:extLst>
              <a:ext uri="{FF2B5EF4-FFF2-40B4-BE49-F238E27FC236}">
                <a16:creationId xmlns:a16="http://schemas.microsoft.com/office/drawing/2014/main" id="{484FC7A1-AE47-804B-9F0E-6E8475415D9B}"/>
              </a:ext>
            </a:extLst>
          </p:cNvPr>
          <p:cNvSpPr txBox="1"/>
          <p:nvPr/>
        </p:nvSpPr>
        <p:spPr>
          <a:xfrm>
            <a:off x="22268161" y="9437613"/>
            <a:ext cx="8686800" cy="6001603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Implement all of the features and gamifications of the Snackability Mobile App into a web application.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Improve design and user interface used on the app 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Database for snack consumed need to be implemented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User login Authentication need to be implemented </a:t>
            </a:r>
          </a:p>
        </p:txBody>
      </p:sp>
      <p:sp>
        <p:nvSpPr>
          <p:cNvPr id="25" name="Google Shape;46;p1">
            <a:extLst>
              <a:ext uri="{FF2B5EF4-FFF2-40B4-BE49-F238E27FC236}">
                <a16:creationId xmlns:a16="http://schemas.microsoft.com/office/drawing/2014/main" id="{0A87858E-0BD4-134D-B23F-91E8F5A6AB8D}"/>
              </a:ext>
            </a:extLst>
          </p:cNvPr>
          <p:cNvSpPr txBox="1"/>
          <p:nvPr/>
        </p:nvSpPr>
        <p:spPr>
          <a:xfrm>
            <a:off x="2529576" y="18531634"/>
            <a:ext cx="8686800" cy="8356093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Design and implement the snack graph to keep track of the average points of snacks consumed in the last 5 days.</a:t>
            </a: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Improve  graph user interface used on the mobile app</a:t>
            </a: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Bars color changing depending on the average score</a:t>
            </a:r>
          </a:p>
          <a:p>
            <a:pPr marL="1028700" lvl="1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Green for 9 or more</a:t>
            </a:r>
          </a:p>
          <a:p>
            <a:pPr marL="1028700" lvl="1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Yellow for 9&lt; score &lt; 5</a:t>
            </a:r>
          </a:p>
          <a:p>
            <a:pPr marL="1028700" lvl="1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Red for &gt; 5</a:t>
            </a:r>
          </a:p>
          <a:p>
            <a:pPr lvl="1">
              <a:spcBef>
                <a:spcPts val="1800"/>
              </a:spcBef>
              <a:buClr>
                <a:schemeClr val="lt1"/>
              </a:buClr>
              <a:buSzPts val="3600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" name="Google Shape;46;p1">
            <a:extLst>
              <a:ext uri="{FF2B5EF4-FFF2-40B4-BE49-F238E27FC236}">
                <a16:creationId xmlns:a16="http://schemas.microsoft.com/office/drawing/2014/main" id="{B763A95A-9152-7F4A-A3A9-6F8AAA842822}"/>
              </a:ext>
            </a:extLst>
          </p:cNvPr>
          <p:cNvSpPr txBox="1"/>
          <p:nvPr/>
        </p:nvSpPr>
        <p:spPr>
          <a:xfrm>
            <a:off x="12419735" y="18531633"/>
            <a:ext cx="8686800" cy="877123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46;p1">
            <a:extLst>
              <a:ext uri="{FF2B5EF4-FFF2-40B4-BE49-F238E27FC236}">
                <a16:creationId xmlns:a16="http://schemas.microsoft.com/office/drawing/2014/main" id="{2DE0EA80-6F9A-F642-A2C2-685E04EC65C0}"/>
              </a:ext>
            </a:extLst>
          </p:cNvPr>
          <p:cNvSpPr txBox="1"/>
          <p:nvPr/>
        </p:nvSpPr>
        <p:spPr>
          <a:xfrm>
            <a:off x="22308470" y="18531633"/>
            <a:ext cx="8686800" cy="872542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" name="Google Shape;46;p1">
            <a:extLst>
              <a:ext uri="{FF2B5EF4-FFF2-40B4-BE49-F238E27FC236}">
                <a16:creationId xmlns:a16="http://schemas.microsoft.com/office/drawing/2014/main" id="{9D393EF2-54DD-2E4E-AB4E-36AFB5985158}"/>
              </a:ext>
            </a:extLst>
          </p:cNvPr>
          <p:cNvSpPr txBox="1"/>
          <p:nvPr/>
        </p:nvSpPr>
        <p:spPr>
          <a:xfrm>
            <a:off x="2529576" y="29044856"/>
            <a:ext cx="8686800" cy="544760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React library for web applications .</a:t>
            </a: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Firebase used for storing user data like the snack consumed  and points earned.</a:t>
            </a:r>
          </a:p>
          <a:p>
            <a:pPr marL="57150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3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Express, </a:t>
            </a:r>
            <a:r>
              <a:rPr lang="en-US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NodeJS are </a:t>
            </a:r>
            <a:r>
              <a:rPr lang="en-US" sz="3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used for interaction between client side and server side</a:t>
            </a:r>
            <a:endParaRPr lang="en-US" sz="3600" dirty="0"/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Google Shape;46;p1">
            <a:extLst>
              <a:ext uri="{FF2B5EF4-FFF2-40B4-BE49-F238E27FC236}">
                <a16:creationId xmlns:a16="http://schemas.microsoft.com/office/drawing/2014/main" id="{B63D61F8-0A7C-9148-9E4F-88226B48525C}"/>
              </a:ext>
            </a:extLst>
          </p:cNvPr>
          <p:cNvSpPr txBox="1"/>
          <p:nvPr/>
        </p:nvSpPr>
        <p:spPr>
          <a:xfrm>
            <a:off x="12419735" y="29044855"/>
            <a:ext cx="8686800" cy="4108777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Web app feature were developed and tested for windows, mac and any mobile device.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Dates are only shown if registered with at least one snack</a:t>
            </a:r>
          </a:p>
          <a:p>
            <a:pPr marL="571500" lvl="0" indent="-571500">
              <a:spcBef>
                <a:spcPts val="1800"/>
              </a:spcBef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Queries were tested for errors</a:t>
            </a:r>
          </a:p>
        </p:txBody>
      </p:sp>
      <p:sp>
        <p:nvSpPr>
          <p:cNvPr id="30" name="Google Shape;46;p1">
            <a:extLst>
              <a:ext uri="{FF2B5EF4-FFF2-40B4-BE49-F238E27FC236}">
                <a16:creationId xmlns:a16="http://schemas.microsoft.com/office/drawing/2014/main" id="{E7EE6982-FCF9-A643-9598-A9E39A2B4B5B}"/>
              </a:ext>
            </a:extLst>
          </p:cNvPr>
          <p:cNvSpPr txBox="1"/>
          <p:nvPr/>
        </p:nvSpPr>
        <p:spPr>
          <a:xfrm>
            <a:off x="22308470" y="29044855"/>
            <a:ext cx="8686800" cy="5678437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Snackability web app was developed using the mobile app as reference.</a:t>
            </a: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user interface was improved.</a:t>
            </a: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Implementation of the snack graph for keeping track of the average points of snack consumed in each day.</a:t>
            </a: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endParaRPr lang="en-US" sz="36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" name="Google Shape;54;p1">
            <a:extLst>
              <a:ext uri="{FF2B5EF4-FFF2-40B4-BE49-F238E27FC236}">
                <a16:creationId xmlns:a16="http://schemas.microsoft.com/office/drawing/2014/main" id="{2985849A-97A0-6948-8C8C-C270A9A8800F}"/>
              </a:ext>
            </a:extLst>
          </p:cNvPr>
          <p:cNvSpPr txBox="1"/>
          <p:nvPr/>
        </p:nvSpPr>
        <p:spPr>
          <a:xfrm>
            <a:off x="23738509" y="17358763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475" tIns="27725" rIns="55475" bIns="277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dirty="0"/>
          </a:p>
        </p:txBody>
      </p:sp>
      <p:pic>
        <p:nvPicPr>
          <p:cNvPr id="38" name="Google Shape;119;p1">
            <a:extLst>
              <a:ext uri="{FF2B5EF4-FFF2-40B4-BE49-F238E27FC236}">
                <a16:creationId xmlns:a16="http://schemas.microsoft.com/office/drawing/2014/main" id="{C8954405-41C9-AB45-974B-83B2151E750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489267" y="1416677"/>
            <a:ext cx="3210900" cy="4050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1;p1">
            <a:extLst>
              <a:ext uri="{FF2B5EF4-FFF2-40B4-BE49-F238E27FC236}">
                <a16:creationId xmlns:a16="http://schemas.microsoft.com/office/drawing/2014/main" id="{84C42FF0-F68D-6A4A-AAE5-42A49D8D76A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388470" y="4502515"/>
            <a:ext cx="3756026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55;p1">
            <a:extLst>
              <a:ext uri="{FF2B5EF4-FFF2-40B4-BE49-F238E27FC236}">
                <a16:creationId xmlns:a16="http://schemas.microsoft.com/office/drawing/2014/main" id="{60147CBC-7107-F14C-B870-85B8E7F8F03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78302" y="202669"/>
            <a:ext cx="13228113" cy="1957275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29;p1">
            <a:extLst>
              <a:ext uri="{FF2B5EF4-FFF2-40B4-BE49-F238E27FC236}">
                <a16:creationId xmlns:a16="http://schemas.microsoft.com/office/drawing/2014/main" id="{93A04232-7535-8A48-A377-5056EB05E472}"/>
              </a:ext>
            </a:extLst>
          </p:cNvPr>
          <p:cNvSpPr txBox="1"/>
          <p:nvPr/>
        </p:nvSpPr>
        <p:spPr>
          <a:xfrm>
            <a:off x="7942909" y="2119989"/>
            <a:ext cx="184989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1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Summer 2021 Senior Design Project</a:t>
            </a:r>
            <a:endParaRPr dirty="0"/>
          </a:p>
        </p:txBody>
      </p:sp>
      <p:pic>
        <p:nvPicPr>
          <p:cNvPr id="13" name="Picture 1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FD32305D-879B-9141-AB54-0585ADA405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33229" y="18732739"/>
            <a:ext cx="7037282" cy="4346022"/>
          </a:xfrm>
          <a:prstGeom prst="rect">
            <a:avLst/>
          </a:prstGeom>
        </p:spPr>
      </p:pic>
      <p:pic>
        <p:nvPicPr>
          <p:cNvPr id="17" name="Picture 16" descr="Chart, bar chart&#10;&#10;Description automatically generated">
            <a:extLst>
              <a:ext uri="{FF2B5EF4-FFF2-40B4-BE49-F238E27FC236}">
                <a16:creationId xmlns:a16="http://schemas.microsoft.com/office/drawing/2014/main" id="{A6D57C3E-AC5F-2949-8541-CE3B71A0BA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62429" y="22748514"/>
            <a:ext cx="6849421" cy="4230004"/>
          </a:xfrm>
          <a:prstGeom prst="rect">
            <a:avLst/>
          </a:prstGeom>
        </p:spPr>
      </p:pic>
      <p:sp>
        <p:nvSpPr>
          <p:cNvPr id="52" name="Google Shape;27;p1">
            <a:extLst>
              <a:ext uri="{FF2B5EF4-FFF2-40B4-BE49-F238E27FC236}">
                <a16:creationId xmlns:a16="http://schemas.microsoft.com/office/drawing/2014/main" id="{91179187-C47F-2040-8DA9-3DE7290FBDA7}"/>
              </a:ext>
            </a:extLst>
          </p:cNvPr>
          <p:cNvSpPr txBox="1"/>
          <p:nvPr/>
        </p:nvSpPr>
        <p:spPr>
          <a:xfrm>
            <a:off x="3648713" y="41065219"/>
            <a:ext cx="18619448" cy="2825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475" tIns="27725" rIns="55475" bIns="27725" anchor="t" anchorCtr="0">
            <a:spAutoFit/>
          </a:bodyPr>
          <a:lstStyle/>
          <a:p>
            <a:pPr marL="493713" lvl="0" indent="-493713" algn="ctr">
              <a:buClr>
                <a:srgbClr val="3333CC"/>
              </a:buClr>
              <a:buSzPts val="3000"/>
            </a:pPr>
            <a:r>
              <a:rPr lang="en-US" sz="3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Cristina Palacios and </a:t>
            </a:r>
            <a:r>
              <a:rPr lang="en-US" sz="30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Lukkamol</a:t>
            </a:r>
            <a:r>
              <a:rPr lang="en-US" sz="3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Prapkree</a:t>
            </a:r>
            <a:r>
              <a:rPr lang="en-US" sz="3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000" dirty="0">
                <a:solidFill>
                  <a:schemeClr val="lt1"/>
                </a:solidFill>
              </a:rPr>
              <a:t>Thank you to my Capstone II team members: Aurelio Martinez, William </a:t>
            </a:r>
            <a:r>
              <a:rPr lang="en-US" sz="3000" dirty="0" err="1">
                <a:solidFill>
                  <a:schemeClr val="lt1"/>
                </a:solidFill>
              </a:rPr>
              <a:t>Aranzabal</a:t>
            </a:r>
            <a:r>
              <a:rPr lang="en-US" sz="3000" dirty="0">
                <a:solidFill>
                  <a:schemeClr val="lt1"/>
                </a:solidFill>
              </a:rPr>
              <a:t>, </a:t>
            </a:r>
            <a:r>
              <a:rPr lang="en-US" sz="3000" dirty="0" err="1">
                <a:solidFill>
                  <a:schemeClr val="lt1"/>
                </a:solidFill>
              </a:rPr>
              <a:t>Onel</a:t>
            </a:r>
            <a:r>
              <a:rPr lang="en-US" sz="3000" dirty="0">
                <a:solidFill>
                  <a:schemeClr val="lt1"/>
                </a:solidFill>
              </a:rPr>
              <a:t> Sanchez, and Miguel </a:t>
            </a:r>
            <a:r>
              <a:rPr lang="en-US" sz="3000" dirty="0" err="1">
                <a:solidFill>
                  <a:schemeClr val="lt1"/>
                </a:solidFill>
              </a:rPr>
              <a:t>Faria</a:t>
            </a:r>
            <a:r>
              <a:rPr lang="en-US" sz="3000" dirty="0">
                <a:solidFill>
                  <a:schemeClr val="lt1"/>
                </a:solidFill>
              </a:rPr>
              <a:t> and  Capstone 1 team members: John Perez, Thiago </a:t>
            </a:r>
            <a:r>
              <a:rPr lang="en-US" sz="3000" dirty="0" err="1">
                <a:solidFill>
                  <a:schemeClr val="lt1"/>
                </a:solidFill>
              </a:rPr>
              <a:t>Novaes</a:t>
            </a:r>
            <a:r>
              <a:rPr lang="en-US" sz="3000" dirty="0">
                <a:solidFill>
                  <a:schemeClr val="lt1"/>
                </a:solidFill>
              </a:rPr>
              <a:t>, Vladimir Chavez, Samantha Loeb. Thank you to past members of Snackability for diagrams and guidance : Alejandro Martinez, Carlos Valdes, Hanson </a:t>
            </a:r>
            <a:r>
              <a:rPr lang="en-US" sz="3000" dirty="0" err="1">
                <a:solidFill>
                  <a:schemeClr val="lt1"/>
                </a:solidFill>
              </a:rPr>
              <a:t>Nyguyen</a:t>
            </a:r>
            <a:r>
              <a:rPr lang="en-US" sz="3000" dirty="0">
                <a:solidFill>
                  <a:schemeClr val="lt1"/>
                </a:solidFill>
              </a:rPr>
              <a:t>, and James </a:t>
            </a:r>
            <a:r>
              <a:rPr lang="en-US" sz="3000" dirty="0" err="1">
                <a:solidFill>
                  <a:schemeClr val="lt1"/>
                </a:solidFill>
              </a:rPr>
              <a:t>Oghagbon</a:t>
            </a:r>
            <a:r>
              <a:rPr lang="en-US" sz="3000" dirty="0">
                <a:solidFill>
                  <a:schemeClr val="lt1"/>
                </a:solidFill>
              </a:rPr>
              <a:t>. Thank you to Dr. Masoud </a:t>
            </a:r>
            <a:r>
              <a:rPr lang="en-US" sz="3000" dirty="0" err="1">
                <a:solidFill>
                  <a:schemeClr val="lt1"/>
                </a:solidFill>
              </a:rPr>
              <a:t>Sadjadi</a:t>
            </a:r>
            <a:r>
              <a:rPr lang="en-US" sz="3000" dirty="0">
                <a:solidFill>
                  <a:schemeClr val="lt1"/>
                </a:solidFill>
              </a:rPr>
              <a:t> for his help, cooperation, and mentorship throughout this course.</a:t>
            </a:r>
            <a:endParaRPr dirty="0"/>
          </a:p>
        </p:txBody>
      </p:sp>
      <p:pic>
        <p:nvPicPr>
          <p:cNvPr id="33" name="Picture 32" descr="Diagram&#10;&#10;Description automatically generated">
            <a:extLst>
              <a:ext uri="{FF2B5EF4-FFF2-40B4-BE49-F238E27FC236}">
                <a16:creationId xmlns:a16="http://schemas.microsoft.com/office/drawing/2014/main" id="{F7E02505-73FB-1448-976F-5E14DF1FE14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729" y="18531633"/>
            <a:ext cx="8406966" cy="8178472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ABFA8A58-7988-584B-8665-F512C413F7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05496" y="375438"/>
            <a:ext cx="3458960" cy="2624486"/>
          </a:xfrm>
          <a:prstGeom prst="rect">
            <a:avLst/>
          </a:prstGeom>
        </p:spPr>
      </p:pic>
      <p:pic>
        <p:nvPicPr>
          <p:cNvPr id="1028" name="Picture 4" descr="Express.js Tutorial for Beginners | Learn Express Fundamentals | Edureka">
            <a:extLst>
              <a:ext uri="{FF2B5EF4-FFF2-40B4-BE49-F238E27FC236}">
                <a16:creationId xmlns:a16="http://schemas.microsoft.com/office/drawing/2014/main" id="{67720737-DB1A-2343-B07B-8DBDE8C41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890" y="2455015"/>
            <a:ext cx="4052384" cy="183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62976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2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C3FD7BA-C022-4300-9A0D-9BB4DC0395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3364</TotalTime>
  <Words>432</Words>
  <Application>Microsoft Macintosh PowerPoint</Application>
  <PresentationFormat>Custom</PresentationFormat>
  <Paragraphs>49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Courier New</vt:lpstr>
      <vt:lpstr>Helvetica Neue</vt:lpstr>
      <vt:lpstr>Neue Haas Grotesk Text Pro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Luis Socarras</cp:lastModifiedBy>
  <cp:revision>102</cp:revision>
  <dcterms:created xsi:type="dcterms:W3CDTF">2019-06-25T19:12:02Z</dcterms:created>
  <dcterms:modified xsi:type="dcterms:W3CDTF">2021-07-26T02:49:47Z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