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1" r:id="rId4"/>
    <p:sldMasterId id="2147483672" r:id="rId5"/>
  </p:sldMasterIdLst>
  <p:notesMasterIdLst>
    <p:notesMasterId r:id="rId6"/>
  </p:notesMasterIdLst>
  <p:sldIdLst>
    <p:sldId id="256" r:id="rId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e7217a6bd7_2_64:notes"/>
          <p:cNvSpPr txBox="1"/>
          <p:nvPr>
            <p:ph idx="1" type="body"/>
          </p:nvPr>
        </p:nvSpPr>
        <p:spPr>
          <a:xfrm>
            <a:off x="685787" y="4343386"/>
            <a:ext cx="5486382" cy="4114795"/>
          </a:xfrm>
          <a:prstGeom prst="rect">
            <a:avLst/>
          </a:prstGeom>
        </p:spPr>
        <p:txBody>
          <a:bodyPr anchorCtr="0" anchor="t" bIns="81475" lIns="81475" spcFirstLastPara="1" rIns="81475" wrap="square" tIns="81475">
            <a:noAutofit/>
          </a:bodyPr>
          <a:lstStyle/>
          <a:p>
            <a:pPr indent="0" lvl="0" marL="0" rtl="0" algn="l">
              <a:spcBef>
                <a:spcPts val="0"/>
              </a:spcBef>
              <a:spcAft>
                <a:spcPts val="0"/>
              </a:spcAft>
              <a:buNone/>
            </a:pPr>
            <a:r>
              <a:t/>
            </a:r>
            <a:endParaRPr/>
          </a:p>
        </p:txBody>
      </p:sp>
      <p:sp>
        <p:nvSpPr>
          <p:cNvPr id="116" name="Google Shape;116;ge7217a6bd7_2_64:notes"/>
          <p:cNvSpPr/>
          <p:nvPr>
            <p:ph idx="2" type="sldImg"/>
          </p:nvPr>
        </p:nvSpPr>
        <p:spPr>
          <a:xfrm>
            <a:off x="381184" y="685795"/>
            <a:ext cx="6096294"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66" name="Shape 66"/>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67" name="Shape 67"/>
        <p:cNvGrpSpPr/>
        <p:nvPr/>
      </p:nvGrpSpPr>
      <p:grpSpPr>
        <a:xfrm>
          <a:off x="0" y="0"/>
          <a:ext cx="0" cy="0"/>
          <a:chOff x="0" y="0"/>
          <a:chExt cx="0" cy="0"/>
        </a:xfrm>
      </p:grpSpPr>
      <p:sp>
        <p:nvSpPr>
          <p:cNvPr id="68" name="Google Shape;68;p15"/>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69" name="Google Shape;69;p15"/>
          <p:cNvSpPr txBox="1"/>
          <p:nvPr>
            <p:ph idx="1" type="subTitle"/>
          </p:nvPr>
        </p:nvSpPr>
        <p:spPr>
          <a:xfrm>
            <a:off x="457200" y="1203525"/>
            <a:ext cx="8229525" cy="2983162"/>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70" name="Shape 70"/>
        <p:cNvGrpSpPr/>
        <p:nvPr/>
      </p:nvGrpSpPr>
      <p:grpSpPr>
        <a:xfrm>
          <a:off x="0" y="0"/>
          <a:ext cx="0" cy="0"/>
          <a:chOff x="0" y="0"/>
          <a:chExt cx="0" cy="0"/>
        </a:xfrm>
      </p:grpSpPr>
      <p:sp>
        <p:nvSpPr>
          <p:cNvPr id="71" name="Google Shape;71;p16"/>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72" name="Google Shape;72;p16"/>
          <p:cNvSpPr txBox="1"/>
          <p:nvPr>
            <p:ph idx="1" type="body"/>
          </p:nvPr>
        </p:nvSpPr>
        <p:spPr>
          <a:xfrm>
            <a:off x="457200" y="1203525"/>
            <a:ext cx="8229525"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73" name="Shape 73"/>
        <p:cNvGrpSpPr/>
        <p:nvPr/>
      </p:nvGrpSpPr>
      <p:grpSpPr>
        <a:xfrm>
          <a:off x="0" y="0"/>
          <a:ext cx="0" cy="0"/>
          <a:chOff x="0" y="0"/>
          <a:chExt cx="0" cy="0"/>
        </a:xfrm>
      </p:grpSpPr>
      <p:sp>
        <p:nvSpPr>
          <p:cNvPr id="74" name="Google Shape;74;p17"/>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75" name="Google Shape;75;p17"/>
          <p:cNvSpPr txBox="1"/>
          <p:nvPr>
            <p:ph idx="1" type="body"/>
          </p:nvPr>
        </p:nvSpPr>
        <p:spPr>
          <a:xfrm>
            <a:off x="457200" y="1203525"/>
            <a:ext cx="4015950"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76" name="Google Shape;76;p17"/>
          <p:cNvSpPr txBox="1"/>
          <p:nvPr>
            <p:ph idx="2" type="body"/>
          </p:nvPr>
        </p:nvSpPr>
        <p:spPr>
          <a:xfrm>
            <a:off x="4674000" y="1203525"/>
            <a:ext cx="4015950"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7" name="Shape 77"/>
        <p:cNvGrpSpPr/>
        <p:nvPr/>
      </p:nvGrpSpPr>
      <p:grpSpPr>
        <a:xfrm>
          <a:off x="0" y="0"/>
          <a:ext cx="0" cy="0"/>
          <a:chOff x="0" y="0"/>
          <a:chExt cx="0" cy="0"/>
        </a:xfrm>
      </p:grpSpPr>
      <p:sp>
        <p:nvSpPr>
          <p:cNvPr id="78" name="Google Shape;78;p18"/>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79" name="Shape 79"/>
        <p:cNvGrpSpPr/>
        <p:nvPr/>
      </p:nvGrpSpPr>
      <p:grpSpPr>
        <a:xfrm>
          <a:off x="0" y="0"/>
          <a:ext cx="0" cy="0"/>
          <a:chOff x="0" y="0"/>
          <a:chExt cx="0" cy="0"/>
        </a:xfrm>
      </p:grpSpPr>
      <p:sp>
        <p:nvSpPr>
          <p:cNvPr id="80" name="Google Shape;80;p19"/>
          <p:cNvSpPr txBox="1"/>
          <p:nvPr>
            <p:ph idx="1" type="subTitle"/>
          </p:nvPr>
        </p:nvSpPr>
        <p:spPr>
          <a:xfrm>
            <a:off x="457200" y="205200"/>
            <a:ext cx="8229525" cy="3981488"/>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81" name="Shape 81"/>
        <p:cNvGrpSpPr/>
        <p:nvPr/>
      </p:nvGrpSpPr>
      <p:grpSpPr>
        <a:xfrm>
          <a:off x="0" y="0"/>
          <a:ext cx="0" cy="0"/>
          <a:chOff x="0" y="0"/>
          <a:chExt cx="0" cy="0"/>
        </a:xfrm>
      </p:grpSpPr>
      <p:sp>
        <p:nvSpPr>
          <p:cNvPr id="82" name="Google Shape;82;p20"/>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83" name="Google Shape;83;p20"/>
          <p:cNvSpPr txBox="1"/>
          <p:nvPr>
            <p:ph idx="1" type="body"/>
          </p:nvPr>
        </p:nvSpPr>
        <p:spPr>
          <a:xfrm>
            <a:off x="4572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84" name="Google Shape;84;p20"/>
          <p:cNvSpPr txBox="1"/>
          <p:nvPr>
            <p:ph idx="2" type="body"/>
          </p:nvPr>
        </p:nvSpPr>
        <p:spPr>
          <a:xfrm>
            <a:off x="4674000" y="1203525"/>
            <a:ext cx="4015950"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85" name="Google Shape;85;p20"/>
          <p:cNvSpPr txBox="1"/>
          <p:nvPr>
            <p:ph idx="3" type="body"/>
          </p:nvPr>
        </p:nvSpPr>
        <p:spPr>
          <a:xfrm>
            <a:off x="457200" y="2761706"/>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86" name="Shape 86"/>
        <p:cNvGrpSpPr/>
        <p:nvPr/>
      </p:nvGrpSpPr>
      <p:grpSpPr>
        <a:xfrm>
          <a:off x="0" y="0"/>
          <a:ext cx="0" cy="0"/>
          <a:chOff x="0" y="0"/>
          <a:chExt cx="0" cy="0"/>
        </a:xfrm>
      </p:grpSpPr>
      <p:sp>
        <p:nvSpPr>
          <p:cNvPr id="87" name="Google Shape;87;p21"/>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88" name="Google Shape;88;p21"/>
          <p:cNvSpPr txBox="1"/>
          <p:nvPr>
            <p:ph idx="1" type="body"/>
          </p:nvPr>
        </p:nvSpPr>
        <p:spPr>
          <a:xfrm>
            <a:off x="457200" y="1203525"/>
            <a:ext cx="4015950"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89" name="Google Shape;89;p21"/>
          <p:cNvSpPr txBox="1"/>
          <p:nvPr>
            <p:ph idx="2" type="body"/>
          </p:nvPr>
        </p:nvSpPr>
        <p:spPr>
          <a:xfrm>
            <a:off x="46740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90" name="Google Shape;90;p21"/>
          <p:cNvSpPr txBox="1"/>
          <p:nvPr>
            <p:ph idx="3" type="body"/>
          </p:nvPr>
        </p:nvSpPr>
        <p:spPr>
          <a:xfrm>
            <a:off x="4674000" y="2761706"/>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91" name="Shape 91"/>
        <p:cNvGrpSpPr/>
        <p:nvPr/>
      </p:nvGrpSpPr>
      <p:grpSpPr>
        <a:xfrm>
          <a:off x="0" y="0"/>
          <a:ext cx="0" cy="0"/>
          <a:chOff x="0" y="0"/>
          <a:chExt cx="0" cy="0"/>
        </a:xfrm>
      </p:grpSpPr>
      <p:sp>
        <p:nvSpPr>
          <p:cNvPr id="92" name="Google Shape;92;p22"/>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93" name="Google Shape;93;p22"/>
          <p:cNvSpPr txBox="1"/>
          <p:nvPr>
            <p:ph idx="1" type="body"/>
          </p:nvPr>
        </p:nvSpPr>
        <p:spPr>
          <a:xfrm>
            <a:off x="4572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94" name="Google Shape;94;p22"/>
          <p:cNvSpPr txBox="1"/>
          <p:nvPr>
            <p:ph idx="2" type="body"/>
          </p:nvPr>
        </p:nvSpPr>
        <p:spPr>
          <a:xfrm>
            <a:off x="46740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95" name="Google Shape;95;p22"/>
          <p:cNvSpPr txBox="1"/>
          <p:nvPr>
            <p:ph idx="3" type="body"/>
          </p:nvPr>
        </p:nvSpPr>
        <p:spPr>
          <a:xfrm>
            <a:off x="457200" y="2761706"/>
            <a:ext cx="82295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96" name="Shape 96"/>
        <p:cNvGrpSpPr/>
        <p:nvPr/>
      </p:nvGrpSpPr>
      <p:grpSpPr>
        <a:xfrm>
          <a:off x="0" y="0"/>
          <a:ext cx="0" cy="0"/>
          <a:chOff x="0" y="0"/>
          <a:chExt cx="0" cy="0"/>
        </a:xfrm>
      </p:grpSpPr>
      <p:sp>
        <p:nvSpPr>
          <p:cNvPr id="97" name="Google Shape;97;p23"/>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98" name="Google Shape;98;p23"/>
          <p:cNvSpPr txBox="1"/>
          <p:nvPr>
            <p:ph idx="1" type="body"/>
          </p:nvPr>
        </p:nvSpPr>
        <p:spPr>
          <a:xfrm>
            <a:off x="457200" y="1203525"/>
            <a:ext cx="82295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99" name="Google Shape;99;p23"/>
          <p:cNvSpPr txBox="1"/>
          <p:nvPr>
            <p:ph idx="2" type="body"/>
          </p:nvPr>
        </p:nvSpPr>
        <p:spPr>
          <a:xfrm>
            <a:off x="457200" y="2761706"/>
            <a:ext cx="82295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100" name="Shape 100"/>
        <p:cNvGrpSpPr/>
        <p:nvPr/>
      </p:nvGrpSpPr>
      <p:grpSpPr>
        <a:xfrm>
          <a:off x="0" y="0"/>
          <a:ext cx="0" cy="0"/>
          <a:chOff x="0" y="0"/>
          <a:chExt cx="0" cy="0"/>
        </a:xfrm>
      </p:grpSpPr>
      <p:sp>
        <p:nvSpPr>
          <p:cNvPr id="101" name="Google Shape;101;p24"/>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102" name="Google Shape;102;p24"/>
          <p:cNvSpPr txBox="1"/>
          <p:nvPr>
            <p:ph idx="1" type="body"/>
          </p:nvPr>
        </p:nvSpPr>
        <p:spPr>
          <a:xfrm>
            <a:off x="4572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03" name="Google Shape;103;p24"/>
          <p:cNvSpPr txBox="1"/>
          <p:nvPr>
            <p:ph idx="2" type="body"/>
          </p:nvPr>
        </p:nvSpPr>
        <p:spPr>
          <a:xfrm>
            <a:off x="46740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04" name="Google Shape;104;p24"/>
          <p:cNvSpPr txBox="1"/>
          <p:nvPr>
            <p:ph idx="3" type="body"/>
          </p:nvPr>
        </p:nvSpPr>
        <p:spPr>
          <a:xfrm>
            <a:off x="457200" y="2761706"/>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05" name="Google Shape;105;p24"/>
          <p:cNvSpPr txBox="1"/>
          <p:nvPr>
            <p:ph idx="4" type="body"/>
          </p:nvPr>
        </p:nvSpPr>
        <p:spPr>
          <a:xfrm>
            <a:off x="4674000" y="2761706"/>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106" name="Shape 106"/>
        <p:cNvGrpSpPr/>
        <p:nvPr/>
      </p:nvGrpSpPr>
      <p:grpSpPr>
        <a:xfrm>
          <a:off x="0" y="0"/>
          <a:ext cx="0" cy="0"/>
          <a:chOff x="0" y="0"/>
          <a:chExt cx="0" cy="0"/>
        </a:xfrm>
      </p:grpSpPr>
      <p:sp>
        <p:nvSpPr>
          <p:cNvPr id="107" name="Google Shape;107;p25"/>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108" name="Google Shape;108;p25"/>
          <p:cNvSpPr txBox="1"/>
          <p:nvPr>
            <p:ph idx="1" type="body"/>
          </p:nvPr>
        </p:nvSpPr>
        <p:spPr>
          <a:xfrm>
            <a:off x="457200" y="1203525"/>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09" name="Google Shape;109;p25"/>
          <p:cNvSpPr txBox="1"/>
          <p:nvPr>
            <p:ph idx="2" type="body"/>
          </p:nvPr>
        </p:nvSpPr>
        <p:spPr>
          <a:xfrm>
            <a:off x="3239625" y="1203525"/>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10" name="Google Shape;110;p25"/>
          <p:cNvSpPr txBox="1"/>
          <p:nvPr>
            <p:ph idx="3" type="body"/>
          </p:nvPr>
        </p:nvSpPr>
        <p:spPr>
          <a:xfrm>
            <a:off x="6021975" y="1203525"/>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11" name="Google Shape;111;p25"/>
          <p:cNvSpPr txBox="1"/>
          <p:nvPr>
            <p:ph idx="4" type="body"/>
          </p:nvPr>
        </p:nvSpPr>
        <p:spPr>
          <a:xfrm>
            <a:off x="457200" y="2761706"/>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12" name="Google Shape;112;p25"/>
          <p:cNvSpPr txBox="1"/>
          <p:nvPr>
            <p:ph idx="5" type="body"/>
          </p:nvPr>
        </p:nvSpPr>
        <p:spPr>
          <a:xfrm>
            <a:off x="3239625" y="2761706"/>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13" name="Google Shape;113;p25"/>
          <p:cNvSpPr txBox="1"/>
          <p:nvPr>
            <p:ph idx="6" type="body"/>
          </p:nvPr>
        </p:nvSpPr>
        <p:spPr>
          <a:xfrm>
            <a:off x="6021975" y="2761706"/>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8.xml"/><Relationship Id="rId10" Type="http://schemas.openxmlformats.org/officeDocument/2006/relationships/slideLayout" Target="../slideLayouts/slideLayout17.xml"/><Relationship Id="rId13" Type="http://schemas.openxmlformats.org/officeDocument/2006/relationships/slideLayout" Target="../slideLayouts/slideLayout20.xml"/><Relationship Id="rId12" Type="http://schemas.openxmlformats.org/officeDocument/2006/relationships/slideLayout" Target="../slideLayouts/slideLayout19.xml"/><Relationship Id="rId1" Type="http://schemas.openxmlformats.org/officeDocument/2006/relationships/image" Target="../media/image2.jpg"/><Relationship Id="rId2" Type="http://schemas.openxmlformats.org/officeDocument/2006/relationships/image" Target="../media/image1.png"/><Relationship Id="rId3" Type="http://schemas.openxmlformats.org/officeDocument/2006/relationships/image" Target="../media/image7.jpg"/><Relationship Id="rId4" Type="http://schemas.openxmlformats.org/officeDocument/2006/relationships/image" Target="../media/image4.png"/><Relationship Id="rId9" Type="http://schemas.openxmlformats.org/officeDocument/2006/relationships/slideLayout" Target="../slideLayouts/slideLayout16.xml"/><Relationship Id="rId15" Type="http://schemas.openxmlformats.org/officeDocument/2006/relationships/slideLayout" Target="../slideLayouts/slideLayout22.xml"/><Relationship Id="rId14" Type="http://schemas.openxmlformats.org/officeDocument/2006/relationships/slideLayout" Target="../slideLayouts/slideLayout21.xml"/><Relationship Id="rId17" Type="http://schemas.openxmlformats.org/officeDocument/2006/relationships/theme" Target="../theme/theme3.xml"/><Relationship Id="rId16" Type="http://schemas.openxmlformats.org/officeDocument/2006/relationships/slideLayout" Target="../slideLayouts/slideLayout23.xml"/><Relationship Id="rId5" Type="http://schemas.openxmlformats.org/officeDocument/2006/relationships/slideLayout" Target="../slideLayouts/slideLayout12.xml"/><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pic>
        <p:nvPicPr>
          <p:cNvPr descr="A picture containing bird&#10;&#10;Description automatically generated" id="51" name="Google Shape;51;p13"/>
          <p:cNvPicPr preferRelativeResize="0"/>
          <p:nvPr/>
        </p:nvPicPr>
        <p:blipFill rotWithShape="1">
          <a:blip r:embed="rId1">
            <a:alphaModFix/>
          </a:blip>
          <a:srcRect b="14613" l="13752" r="0" t="0"/>
          <a:stretch/>
        </p:blipFill>
        <p:spPr>
          <a:xfrm>
            <a:off x="1257375" y="0"/>
            <a:ext cx="7886550" cy="5143444"/>
          </a:xfrm>
          <a:prstGeom prst="rect">
            <a:avLst/>
          </a:prstGeom>
          <a:noFill/>
          <a:ln>
            <a:noFill/>
          </a:ln>
        </p:spPr>
      </p:pic>
      <p:grpSp>
        <p:nvGrpSpPr>
          <p:cNvPr id="52" name="Google Shape;52;p13"/>
          <p:cNvGrpSpPr/>
          <p:nvPr/>
        </p:nvGrpSpPr>
        <p:grpSpPr>
          <a:xfrm>
            <a:off x="8586863" y="158766"/>
            <a:ext cx="391875" cy="397772"/>
            <a:chOff x="41216941" y="1016100"/>
            <a:chExt cx="1881000" cy="2545740"/>
          </a:xfrm>
        </p:grpSpPr>
        <p:sp>
          <p:nvSpPr>
            <p:cNvPr id="53" name="Google Shape;53;p13"/>
            <p:cNvSpPr/>
            <p:nvPr/>
          </p:nvSpPr>
          <p:spPr>
            <a:xfrm rot="5400000">
              <a:off x="41887441" y="345600"/>
              <a:ext cx="540000" cy="1881000"/>
            </a:xfrm>
            <a:prstGeom prst="rect">
              <a:avLst/>
            </a:prstGeom>
            <a:gradFill>
              <a:gsLst>
                <a:gs pos="0">
                  <a:srgbClr val="00FFFF"/>
                </a:gs>
                <a:gs pos="100000">
                  <a:srgbClr val="F8C93E"/>
                </a:gs>
              </a:gsLst>
              <a:lin ang="1080000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54" name="Google Shape;54;p13"/>
            <p:cNvSpPr/>
            <p:nvPr/>
          </p:nvSpPr>
          <p:spPr>
            <a:xfrm>
              <a:off x="42692759" y="1539720"/>
              <a:ext cx="405000" cy="2022120"/>
            </a:xfrm>
            <a:prstGeom prst="rect">
              <a:avLst/>
            </a:prstGeom>
            <a:gradFill>
              <a:gsLst>
                <a:gs pos="0">
                  <a:srgbClr val="00FFFF"/>
                </a:gs>
                <a:gs pos="100000">
                  <a:srgbClr val="F8C93E"/>
                </a:gs>
              </a:gsLst>
              <a:lin ang="540000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grpSp>
      <p:pic>
        <p:nvPicPr>
          <p:cNvPr descr="A close up of a sign&#10;&#10;Description automatically generated" id="55" name="Google Shape;55;p13"/>
          <p:cNvPicPr preferRelativeResize="0"/>
          <p:nvPr/>
        </p:nvPicPr>
        <p:blipFill rotWithShape="1">
          <a:blip r:embed="rId2">
            <a:alphaModFix/>
          </a:blip>
          <a:srcRect b="0" l="0" r="0" t="0"/>
          <a:stretch/>
        </p:blipFill>
        <p:spPr>
          <a:xfrm>
            <a:off x="228600" y="4566825"/>
            <a:ext cx="568912" cy="488531"/>
          </a:xfrm>
          <a:prstGeom prst="rect">
            <a:avLst/>
          </a:prstGeom>
          <a:noFill/>
          <a:ln>
            <a:noFill/>
          </a:ln>
        </p:spPr>
      </p:pic>
      <p:pic>
        <p:nvPicPr>
          <p:cNvPr descr="A close up of a logo&#10;&#10;Description automatically generated" id="56" name="Google Shape;56;p13"/>
          <p:cNvPicPr preferRelativeResize="0"/>
          <p:nvPr/>
        </p:nvPicPr>
        <p:blipFill rotWithShape="1">
          <a:blip r:embed="rId3">
            <a:alphaModFix/>
          </a:blip>
          <a:srcRect b="15706" l="0" r="88431" t="0"/>
          <a:stretch/>
        </p:blipFill>
        <p:spPr>
          <a:xfrm>
            <a:off x="0" y="0"/>
            <a:ext cx="1170375" cy="5143444"/>
          </a:xfrm>
          <a:prstGeom prst="rect">
            <a:avLst/>
          </a:prstGeom>
          <a:noFill/>
          <a:ln>
            <a:noFill/>
          </a:ln>
        </p:spPr>
      </p:pic>
      <p:sp>
        <p:nvSpPr>
          <p:cNvPr id="57" name="Google Shape;57;p13"/>
          <p:cNvSpPr/>
          <p:nvPr/>
        </p:nvSpPr>
        <p:spPr>
          <a:xfrm>
            <a:off x="1440150" y="399319"/>
            <a:ext cx="7288950" cy="888075"/>
          </a:xfrm>
          <a:prstGeom prst="rect">
            <a:avLst/>
          </a:prstGeom>
          <a:no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58" name="Google Shape;58;p13"/>
          <p:cNvSpPr/>
          <p:nvPr/>
        </p:nvSpPr>
        <p:spPr>
          <a:xfrm rot="-5400000">
            <a:off x="-1367109" y="2530650"/>
            <a:ext cx="5143444" cy="82200"/>
          </a:xfrm>
          <a:prstGeom prst="rect">
            <a:avLst/>
          </a:prstGeom>
          <a:gradFill>
            <a:gsLst>
              <a:gs pos="0">
                <a:srgbClr val="F8C93E"/>
              </a:gs>
              <a:gs pos="36000">
                <a:srgbClr val="F8C93E"/>
              </a:gs>
              <a:gs pos="100000">
                <a:srgbClr val="D92D8A"/>
              </a:gs>
            </a:gsLst>
            <a:lin ang="1620000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grpSp>
        <p:nvGrpSpPr>
          <p:cNvPr id="59" name="Google Shape;59;p13"/>
          <p:cNvGrpSpPr/>
          <p:nvPr/>
        </p:nvGrpSpPr>
        <p:grpSpPr>
          <a:xfrm>
            <a:off x="8587163" y="154997"/>
            <a:ext cx="391875" cy="397772"/>
            <a:chOff x="41218381" y="991980"/>
            <a:chExt cx="1881000" cy="2545740"/>
          </a:xfrm>
        </p:grpSpPr>
        <p:sp>
          <p:nvSpPr>
            <p:cNvPr id="60" name="Google Shape;60;p13"/>
            <p:cNvSpPr/>
            <p:nvPr/>
          </p:nvSpPr>
          <p:spPr>
            <a:xfrm rot="5400000">
              <a:off x="41888881" y="321480"/>
              <a:ext cx="540000" cy="1881000"/>
            </a:xfrm>
            <a:prstGeom prst="rect">
              <a:avLst/>
            </a:prstGeom>
            <a:gradFill>
              <a:gsLst>
                <a:gs pos="0">
                  <a:srgbClr val="D92D8A"/>
                </a:gs>
                <a:gs pos="100000">
                  <a:srgbClr val="F8C93E"/>
                </a:gs>
              </a:gsLst>
              <a:lin ang="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61" name="Google Shape;61;p13"/>
            <p:cNvSpPr/>
            <p:nvPr/>
          </p:nvSpPr>
          <p:spPr>
            <a:xfrm>
              <a:off x="42694200" y="1515600"/>
              <a:ext cx="405000" cy="2022120"/>
            </a:xfrm>
            <a:prstGeom prst="rect">
              <a:avLst/>
            </a:prstGeom>
            <a:gradFill>
              <a:gsLst>
                <a:gs pos="0">
                  <a:srgbClr val="D92D8A"/>
                </a:gs>
                <a:gs pos="100000">
                  <a:srgbClr val="F8C93E"/>
                </a:gs>
              </a:gsLst>
              <a:lin ang="540000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grpSp>
      <p:sp>
        <p:nvSpPr>
          <p:cNvPr id="62" name="Google Shape;62;p13"/>
          <p:cNvSpPr/>
          <p:nvPr/>
        </p:nvSpPr>
        <p:spPr>
          <a:xfrm>
            <a:off x="6018600" y="4900950"/>
            <a:ext cx="2918175" cy="109350"/>
          </a:xfrm>
          <a:prstGeom prst="rect">
            <a:avLst/>
          </a:prstGeom>
          <a:noFill/>
          <a:ln>
            <a:noFill/>
          </a:ln>
        </p:spPr>
        <p:txBody>
          <a:bodyPr anchorCtr="0" anchor="t" bIns="8600" lIns="17200" spcFirstLastPara="1" rIns="17200" wrap="square" tIns="8600">
            <a:noAutofit/>
          </a:bodyPr>
          <a:lstStyle/>
          <a:p>
            <a:pPr indent="0" lvl="0" marL="0" marR="0" rtl="0" algn="ctr">
              <a:lnSpc>
                <a:spcPct val="100000"/>
              </a:lnSpc>
              <a:spcBef>
                <a:spcPts val="0"/>
              </a:spcBef>
              <a:spcAft>
                <a:spcPts val="0"/>
              </a:spcAft>
              <a:buNone/>
            </a:pPr>
            <a:r>
              <a:rPr b="0" i="0" lang="en" sz="800" u="none" cap="none" strike="noStrike">
                <a:solidFill>
                  <a:srgbClr val="AFABAB"/>
                </a:solidFill>
                <a:latin typeface="Arial"/>
                <a:ea typeface="Arial"/>
                <a:cs typeface="Arial"/>
                <a:sym typeface="Arial"/>
              </a:rPr>
              <a:t>FLORIDA INTERNATIONAL UNIVERSITY</a:t>
            </a:r>
            <a:endParaRPr b="0" i="0" sz="800" u="none" cap="none" strike="noStrike">
              <a:latin typeface="Arial"/>
              <a:ea typeface="Arial"/>
              <a:cs typeface="Arial"/>
              <a:sym typeface="Arial"/>
            </a:endParaRPr>
          </a:p>
        </p:txBody>
      </p:sp>
      <p:pic>
        <p:nvPicPr>
          <p:cNvPr descr="A picture containing drawing&#10;&#10;Description automatically generated" id="63" name="Google Shape;63;p13"/>
          <p:cNvPicPr preferRelativeResize="0"/>
          <p:nvPr/>
        </p:nvPicPr>
        <p:blipFill rotWithShape="1">
          <a:blip r:embed="rId4">
            <a:alphaModFix/>
          </a:blip>
          <a:srcRect b="0" l="0" r="0" t="0"/>
          <a:stretch/>
        </p:blipFill>
        <p:spPr>
          <a:xfrm>
            <a:off x="198975" y="4522950"/>
            <a:ext cx="568912" cy="488531"/>
          </a:xfrm>
          <a:prstGeom prst="rect">
            <a:avLst/>
          </a:prstGeom>
          <a:noFill/>
          <a:ln>
            <a:noFill/>
          </a:ln>
        </p:spPr>
      </p:pic>
      <p:sp>
        <p:nvSpPr>
          <p:cNvPr id="64" name="Google Shape;64;p13"/>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marR="0" rtl="0" algn="l">
              <a:spcBef>
                <a:spcPts val="0"/>
              </a:spcBef>
              <a:spcAft>
                <a:spcPts val="0"/>
              </a:spcAft>
              <a:buSzPts val="300"/>
              <a:buNone/>
              <a:defRPr b="0" i="0" sz="300" u="none" cap="none" strike="noStrike"/>
            </a:lvl1pPr>
            <a:lvl2pPr lvl="1" marR="0" rtl="0" algn="l">
              <a:spcBef>
                <a:spcPts val="0"/>
              </a:spcBef>
              <a:spcAft>
                <a:spcPts val="0"/>
              </a:spcAft>
              <a:buSzPts val="300"/>
              <a:buNone/>
              <a:defRPr b="0" i="0" sz="300" u="none" cap="none" strike="noStrike"/>
            </a:lvl2pPr>
            <a:lvl3pPr lvl="2" marR="0" rtl="0" algn="l">
              <a:spcBef>
                <a:spcPts val="0"/>
              </a:spcBef>
              <a:spcAft>
                <a:spcPts val="0"/>
              </a:spcAft>
              <a:buSzPts val="300"/>
              <a:buNone/>
              <a:defRPr b="0" i="0" sz="300" u="none" cap="none" strike="noStrike"/>
            </a:lvl3pPr>
            <a:lvl4pPr lvl="3" marR="0" rtl="0" algn="l">
              <a:spcBef>
                <a:spcPts val="0"/>
              </a:spcBef>
              <a:spcAft>
                <a:spcPts val="0"/>
              </a:spcAft>
              <a:buSzPts val="300"/>
              <a:buNone/>
              <a:defRPr b="0" i="0" sz="300" u="none" cap="none" strike="noStrike"/>
            </a:lvl4pPr>
            <a:lvl5pPr lvl="4" marR="0" rtl="0" algn="l">
              <a:spcBef>
                <a:spcPts val="0"/>
              </a:spcBef>
              <a:spcAft>
                <a:spcPts val="0"/>
              </a:spcAft>
              <a:buSzPts val="300"/>
              <a:buNone/>
              <a:defRPr b="0" i="0" sz="300" u="none" cap="none" strike="noStrike"/>
            </a:lvl5pPr>
            <a:lvl6pPr lvl="5" marR="0" rtl="0" algn="l">
              <a:spcBef>
                <a:spcPts val="0"/>
              </a:spcBef>
              <a:spcAft>
                <a:spcPts val="0"/>
              </a:spcAft>
              <a:buSzPts val="300"/>
              <a:buNone/>
              <a:defRPr b="0" i="0" sz="300" u="none" cap="none" strike="noStrike"/>
            </a:lvl6pPr>
            <a:lvl7pPr lvl="6" marR="0" rtl="0" algn="l">
              <a:spcBef>
                <a:spcPts val="0"/>
              </a:spcBef>
              <a:spcAft>
                <a:spcPts val="0"/>
              </a:spcAft>
              <a:buSzPts val="300"/>
              <a:buNone/>
              <a:defRPr b="0" i="0" sz="300" u="none" cap="none" strike="noStrike"/>
            </a:lvl7pPr>
            <a:lvl8pPr lvl="7" marR="0" rtl="0" algn="l">
              <a:spcBef>
                <a:spcPts val="0"/>
              </a:spcBef>
              <a:spcAft>
                <a:spcPts val="0"/>
              </a:spcAft>
              <a:buSzPts val="300"/>
              <a:buNone/>
              <a:defRPr b="0" i="0" sz="300" u="none" cap="none" strike="noStrike"/>
            </a:lvl8pPr>
            <a:lvl9pPr lvl="8" marR="0" rtl="0" algn="l">
              <a:spcBef>
                <a:spcPts val="0"/>
              </a:spcBef>
              <a:spcAft>
                <a:spcPts val="0"/>
              </a:spcAft>
              <a:buSzPts val="300"/>
              <a:buNone/>
              <a:defRPr b="0" i="0" sz="300" u="none" cap="none" strike="noStrike"/>
            </a:lvl9pPr>
          </a:lstStyle>
          <a:p/>
        </p:txBody>
      </p:sp>
      <p:sp>
        <p:nvSpPr>
          <p:cNvPr id="65" name="Google Shape;65;p13"/>
          <p:cNvSpPr txBox="1"/>
          <p:nvPr>
            <p:ph idx="1" type="body"/>
          </p:nvPr>
        </p:nvSpPr>
        <p:spPr>
          <a:xfrm>
            <a:off x="457200" y="1203525"/>
            <a:ext cx="8229525" cy="2983162"/>
          </a:xfrm>
          <a:prstGeom prst="rect">
            <a:avLst/>
          </a:prstGeom>
          <a:noFill/>
          <a:ln>
            <a:noFill/>
          </a:ln>
        </p:spPr>
        <p:txBody>
          <a:bodyPr anchorCtr="0" anchor="t" bIns="0" lIns="0" spcFirstLastPara="1" rIns="0" wrap="square" tIns="0">
            <a:normAutofit/>
          </a:bodyPr>
          <a:lstStyle>
            <a:lvl1pPr indent="-228600" lvl="0" marL="457200" marR="0" rtl="0" algn="l">
              <a:spcBef>
                <a:spcPts val="0"/>
              </a:spcBef>
              <a:spcAft>
                <a:spcPts val="0"/>
              </a:spcAft>
              <a:buSzPts val="300"/>
              <a:buNone/>
              <a:defRPr b="0" i="0" sz="300" u="none" cap="none" strike="noStrike"/>
            </a:lvl1pPr>
            <a:lvl2pPr indent="-228600" lvl="1" marL="914400" marR="0" rtl="0" algn="l">
              <a:spcBef>
                <a:spcPts val="0"/>
              </a:spcBef>
              <a:spcAft>
                <a:spcPts val="0"/>
              </a:spcAft>
              <a:buSzPts val="300"/>
              <a:buNone/>
              <a:defRPr b="0" i="0" sz="300" u="none" cap="none" strike="noStrike"/>
            </a:lvl2pPr>
            <a:lvl3pPr indent="-228600" lvl="2" marL="1371600" marR="0" rtl="0" algn="l">
              <a:spcBef>
                <a:spcPts val="0"/>
              </a:spcBef>
              <a:spcAft>
                <a:spcPts val="0"/>
              </a:spcAft>
              <a:buSzPts val="300"/>
              <a:buNone/>
              <a:defRPr b="0" i="0" sz="300" u="none" cap="none" strike="noStrike"/>
            </a:lvl3pPr>
            <a:lvl4pPr indent="-228600" lvl="3" marL="1828800" marR="0" rtl="0" algn="l">
              <a:spcBef>
                <a:spcPts val="0"/>
              </a:spcBef>
              <a:spcAft>
                <a:spcPts val="0"/>
              </a:spcAft>
              <a:buSzPts val="300"/>
              <a:buNone/>
              <a:defRPr b="0" i="0" sz="300" u="none" cap="none" strike="noStrike"/>
            </a:lvl4pPr>
            <a:lvl5pPr indent="-228600" lvl="4" marL="2286000" marR="0" rtl="0" algn="l">
              <a:spcBef>
                <a:spcPts val="0"/>
              </a:spcBef>
              <a:spcAft>
                <a:spcPts val="0"/>
              </a:spcAft>
              <a:buSzPts val="300"/>
              <a:buNone/>
              <a:defRPr b="0" i="0" sz="300" u="none" cap="none" strike="noStrike"/>
            </a:lvl5pPr>
            <a:lvl6pPr indent="-228600" lvl="5" marL="2743200" marR="0" rtl="0" algn="l">
              <a:spcBef>
                <a:spcPts val="0"/>
              </a:spcBef>
              <a:spcAft>
                <a:spcPts val="0"/>
              </a:spcAft>
              <a:buSzPts val="300"/>
              <a:buNone/>
              <a:defRPr b="0" i="0" sz="300" u="none" cap="none" strike="noStrike"/>
            </a:lvl6pPr>
            <a:lvl7pPr indent="-228600" lvl="6" marL="3200400" marR="0" rtl="0" algn="l">
              <a:spcBef>
                <a:spcPts val="0"/>
              </a:spcBef>
              <a:spcAft>
                <a:spcPts val="0"/>
              </a:spcAft>
              <a:buSzPts val="300"/>
              <a:buNone/>
              <a:defRPr b="0" i="0" sz="300" u="none" cap="none" strike="noStrike"/>
            </a:lvl7pPr>
            <a:lvl8pPr indent="-228600" lvl="7" marL="3657600" marR="0" rtl="0" algn="l">
              <a:spcBef>
                <a:spcPts val="0"/>
              </a:spcBef>
              <a:spcAft>
                <a:spcPts val="0"/>
              </a:spcAft>
              <a:buSzPts val="300"/>
              <a:buNone/>
              <a:defRPr b="0" i="0" sz="300" u="none" cap="none" strike="noStrike"/>
            </a:lvl8pPr>
            <a:lvl9pPr indent="-228600" lvl="8" marL="4114800" marR="0" rtl="0" algn="l">
              <a:spcBef>
                <a:spcPts val="0"/>
              </a:spcBef>
              <a:spcAft>
                <a:spcPts val="0"/>
              </a:spcAft>
              <a:buSzPts val="300"/>
              <a:buNone/>
              <a:defRPr b="0" i="0" sz="300" u="none" cap="none" strike="noStrike"/>
            </a:lvl9pPr>
          </a:lstStyle>
          <a:p/>
        </p:txBody>
      </p:sp>
    </p:spTree>
  </p:cSld>
  <p:clrMap accent1="accent1" accent2="accent2" accent3="accent3" accent4="accent4" accent5="accent5" accent6="accent6" bg1="lt1" bg2="dk2" tx1="dk1" tx2="lt2" folHlink="folHlink" hlink="hlink"/>
  <p:sldLayoutIdLst>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 id="2147483667" r:id="rId13"/>
    <p:sldLayoutId id="2147483668" r:id="rId14"/>
    <p:sldLayoutId id="2147483669" r:id="rId15"/>
    <p:sldLayoutId id="2147483670"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0"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5.png"/><Relationship Id="rId5" Type="http://schemas.openxmlformats.org/officeDocument/2006/relationships/hyperlink" Target="https://www.freecodecamp.org/news/the-basic-design-patterns-all-developers-need-to-know/" TargetMode="External"/><Relationship Id="rId6" Type="http://schemas.openxmlformats.org/officeDocument/2006/relationships/hyperlink" Target="https://en.wikipedia.org/wiki/Architectural_pattern" TargetMode="External"/><Relationship Id="rId7" Type="http://schemas.openxmlformats.org/officeDocument/2006/relationships/hyperlink" Target="https://www.toolsforhumans.io/software-architectural-patterns-mvc/" TargetMode="External"/><Relationship Id="rId8"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pic>
        <p:nvPicPr>
          <p:cNvPr id="118" name="Google Shape;118;p26"/>
          <p:cNvPicPr preferRelativeResize="0"/>
          <p:nvPr/>
        </p:nvPicPr>
        <p:blipFill>
          <a:blip r:embed="rId3">
            <a:alphaModFix/>
          </a:blip>
          <a:stretch>
            <a:fillRect/>
          </a:stretch>
        </p:blipFill>
        <p:spPr>
          <a:xfrm>
            <a:off x="1236975" y="0"/>
            <a:ext cx="7907025" cy="5143500"/>
          </a:xfrm>
          <a:prstGeom prst="rect">
            <a:avLst/>
          </a:prstGeom>
          <a:noFill/>
          <a:ln>
            <a:noFill/>
          </a:ln>
        </p:spPr>
      </p:pic>
      <p:sp>
        <p:nvSpPr>
          <p:cNvPr id="119" name="Google Shape;119;p26"/>
          <p:cNvSpPr/>
          <p:nvPr/>
        </p:nvSpPr>
        <p:spPr>
          <a:xfrm>
            <a:off x="1420125" y="96525"/>
            <a:ext cx="7152375" cy="333169"/>
          </a:xfrm>
          <a:prstGeom prst="rect">
            <a:avLst/>
          </a:prstGeom>
          <a:noFill/>
          <a:ln>
            <a:noFill/>
          </a:ln>
        </p:spPr>
        <p:txBody>
          <a:bodyPr anchorCtr="0" anchor="t" bIns="8600" lIns="17200" spcFirstLastPara="1" rIns="17200" wrap="square" tIns="8600">
            <a:noAutofit/>
          </a:bodyPr>
          <a:lstStyle/>
          <a:p>
            <a:pPr indent="0" lvl="0" marL="0" marR="0" rtl="0" algn="l">
              <a:lnSpc>
                <a:spcPct val="100000"/>
              </a:lnSpc>
              <a:spcBef>
                <a:spcPts val="0"/>
              </a:spcBef>
              <a:spcAft>
                <a:spcPts val="0"/>
              </a:spcAft>
              <a:buNone/>
            </a:pPr>
            <a:r>
              <a:rPr b="1" i="0" lang="en" sz="1500" u="none" cap="none" strike="noStrike">
                <a:solidFill>
                  <a:schemeClr val="dk1"/>
                </a:solidFill>
                <a:latin typeface="Arial"/>
                <a:ea typeface="Arial"/>
                <a:cs typeface="Arial"/>
                <a:sym typeface="Arial"/>
              </a:rPr>
              <a:t>Knight Foundation School of Computing and Information Sciences</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rPr b="0" i="1" lang="en" sz="1000" u="none" cap="none" strike="noStrike">
                <a:solidFill>
                  <a:schemeClr val="dk1"/>
                </a:solidFill>
                <a:latin typeface="Arial"/>
                <a:ea typeface="Arial"/>
                <a:cs typeface="Arial"/>
                <a:sym typeface="Arial"/>
              </a:rPr>
              <a:t>Summer 2021 Senior Design Project</a:t>
            </a:r>
            <a:endParaRPr b="0" i="0" sz="1000" u="none" cap="none" strike="noStrike">
              <a:solidFill>
                <a:schemeClr val="dk1"/>
              </a:solidFill>
              <a:latin typeface="Arial"/>
              <a:ea typeface="Arial"/>
              <a:cs typeface="Arial"/>
              <a:sym typeface="Arial"/>
            </a:endParaRPr>
          </a:p>
        </p:txBody>
      </p:sp>
      <p:sp>
        <p:nvSpPr>
          <p:cNvPr id="120" name="Google Shape;120;p26"/>
          <p:cNvSpPr/>
          <p:nvPr/>
        </p:nvSpPr>
        <p:spPr>
          <a:xfrm>
            <a:off x="1386600" y="4964906"/>
            <a:ext cx="4467525" cy="125944"/>
          </a:xfrm>
          <a:prstGeom prst="rect">
            <a:avLst/>
          </a:prstGeom>
          <a:noFill/>
          <a:ln>
            <a:noFill/>
          </a:ln>
        </p:spPr>
        <p:txBody>
          <a:bodyPr anchorCtr="0" anchor="t" bIns="7075" lIns="14150" spcFirstLastPara="1" rIns="14150" wrap="square" tIns="7075">
            <a:noAutofit/>
          </a:bodyPr>
          <a:lstStyle/>
          <a:p>
            <a:pPr indent="0" lvl="0" marL="0" marR="0" rtl="0" algn="l">
              <a:lnSpc>
                <a:spcPct val="100000"/>
              </a:lnSpc>
              <a:spcBef>
                <a:spcPts val="0"/>
              </a:spcBef>
              <a:spcAft>
                <a:spcPts val="0"/>
              </a:spcAft>
              <a:buNone/>
            </a:pPr>
            <a:r>
              <a:rPr b="0" i="0" lang="en" sz="500" u="none" cap="none" strike="noStrike">
                <a:solidFill>
                  <a:schemeClr val="dk1"/>
                </a:solidFill>
                <a:latin typeface="Arial"/>
                <a:ea typeface="Arial"/>
                <a:cs typeface="Arial"/>
                <a:sym typeface="Arial"/>
              </a:rPr>
              <a:t>The material presented in this poster is based upon the work supported by </a:t>
            </a:r>
            <a:r>
              <a:rPr lang="en" sz="500">
                <a:solidFill>
                  <a:schemeClr val="dk1"/>
                </a:solidFill>
              </a:rPr>
              <a:t>Dr. Elliot Levy</a:t>
            </a:r>
            <a:r>
              <a:rPr b="0" i="0" lang="en" sz="500" u="none" cap="none" strike="noStrike">
                <a:solidFill>
                  <a:schemeClr val="dk1"/>
                </a:solidFill>
                <a:latin typeface="Arial"/>
                <a:ea typeface="Arial"/>
                <a:cs typeface="Arial"/>
                <a:sym typeface="Arial"/>
              </a:rPr>
              <a:t>. </a:t>
            </a:r>
            <a:r>
              <a:rPr lang="en" sz="500">
                <a:solidFill>
                  <a:schemeClr val="dk1"/>
                </a:solidFill>
              </a:rPr>
              <a:t>I</a:t>
            </a:r>
            <a:r>
              <a:rPr b="0" i="0" lang="en" sz="500" u="none" cap="none" strike="noStrike">
                <a:solidFill>
                  <a:schemeClr val="dk1"/>
                </a:solidFill>
                <a:latin typeface="Arial"/>
                <a:ea typeface="Arial"/>
                <a:cs typeface="Arial"/>
                <a:sym typeface="Arial"/>
              </a:rPr>
              <a:t> thank</a:t>
            </a:r>
            <a:r>
              <a:rPr lang="en" sz="500">
                <a:solidFill>
                  <a:schemeClr val="dk1"/>
                </a:solidFill>
              </a:rPr>
              <a:t> Dr. Elliot Levy </a:t>
            </a:r>
            <a:r>
              <a:rPr b="0" i="0" lang="en" sz="500" u="none" cap="none" strike="noStrike">
                <a:solidFill>
                  <a:schemeClr val="dk1"/>
                </a:solidFill>
                <a:latin typeface="Arial"/>
                <a:ea typeface="Arial"/>
                <a:cs typeface="Arial"/>
                <a:sym typeface="Arial"/>
              </a:rPr>
              <a:t>for his/her/their assistance and mentorship that I received throughout the senior design project.</a:t>
            </a:r>
            <a:endParaRPr b="0" i="0" sz="500" u="none" cap="none" strike="noStrike">
              <a:solidFill>
                <a:schemeClr val="dk1"/>
              </a:solidFill>
              <a:latin typeface="Arial"/>
              <a:ea typeface="Arial"/>
              <a:cs typeface="Arial"/>
              <a:sym typeface="Arial"/>
            </a:endParaRPr>
          </a:p>
        </p:txBody>
      </p:sp>
      <p:sp>
        <p:nvSpPr>
          <p:cNvPr id="121" name="Google Shape;121;p26"/>
          <p:cNvSpPr/>
          <p:nvPr/>
        </p:nvSpPr>
        <p:spPr>
          <a:xfrm>
            <a:off x="1643100" y="1217700"/>
            <a:ext cx="857175"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sng" cap="none" strike="noStrike">
                <a:solidFill>
                  <a:schemeClr val="dk1"/>
                </a:solidFill>
                <a:latin typeface="Arial"/>
                <a:ea typeface="Arial"/>
                <a:cs typeface="Arial"/>
                <a:sym typeface="Arial"/>
              </a:rPr>
              <a:t>PROBLEM</a:t>
            </a:r>
            <a:endParaRPr b="0" i="0" sz="600" u="sng" cap="none" strike="noStrike">
              <a:solidFill>
                <a:schemeClr val="dk1"/>
              </a:solidFill>
              <a:latin typeface="Arial"/>
              <a:ea typeface="Arial"/>
              <a:cs typeface="Arial"/>
              <a:sym typeface="Arial"/>
            </a:endParaRPr>
          </a:p>
        </p:txBody>
      </p:sp>
      <p:sp>
        <p:nvSpPr>
          <p:cNvPr id="122" name="Google Shape;122;p26"/>
          <p:cNvSpPr/>
          <p:nvPr/>
        </p:nvSpPr>
        <p:spPr>
          <a:xfrm>
            <a:off x="1379325" y="4885031"/>
            <a:ext cx="953700"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sng" cap="none" strike="noStrike">
                <a:solidFill>
                  <a:schemeClr val="dk1"/>
                </a:solidFill>
                <a:latin typeface="Arial"/>
                <a:ea typeface="Arial"/>
                <a:cs typeface="Arial"/>
                <a:sym typeface="Arial"/>
              </a:rPr>
              <a:t>ACKNOWLEDGEMENT</a:t>
            </a:r>
            <a:endParaRPr b="0" i="0" sz="600" u="sng" cap="none" strike="noStrike">
              <a:solidFill>
                <a:schemeClr val="dk1"/>
              </a:solidFill>
              <a:latin typeface="Arial"/>
              <a:ea typeface="Arial"/>
              <a:cs typeface="Arial"/>
              <a:sym typeface="Arial"/>
            </a:endParaRPr>
          </a:p>
        </p:txBody>
      </p:sp>
      <p:sp>
        <p:nvSpPr>
          <p:cNvPr id="123" name="Google Shape;123;p26"/>
          <p:cNvSpPr/>
          <p:nvPr/>
        </p:nvSpPr>
        <p:spPr>
          <a:xfrm>
            <a:off x="4539750" y="1217700"/>
            <a:ext cx="857175"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sng" cap="none" strike="noStrike">
                <a:solidFill>
                  <a:schemeClr val="dk1"/>
                </a:solidFill>
                <a:latin typeface="Arial"/>
                <a:ea typeface="Arial"/>
                <a:cs typeface="Arial"/>
                <a:sym typeface="Arial"/>
              </a:rPr>
              <a:t>CURRENT SYSTEM</a:t>
            </a:r>
            <a:endParaRPr b="0" i="0" sz="600" u="sng" cap="none" strike="noStrike">
              <a:solidFill>
                <a:schemeClr val="dk1"/>
              </a:solidFill>
              <a:latin typeface="Arial"/>
              <a:ea typeface="Arial"/>
              <a:cs typeface="Arial"/>
              <a:sym typeface="Arial"/>
            </a:endParaRPr>
          </a:p>
        </p:txBody>
      </p:sp>
      <p:sp>
        <p:nvSpPr>
          <p:cNvPr id="124" name="Google Shape;124;p26"/>
          <p:cNvSpPr/>
          <p:nvPr/>
        </p:nvSpPr>
        <p:spPr>
          <a:xfrm>
            <a:off x="7429500" y="1223887"/>
            <a:ext cx="857175"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sng" cap="none" strike="noStrike">
                <a:solidFill>
                  <a:schemeClr val="dk1"/>
                </a:solidFill>
                <a:latin typeface="Arial"/>
                <a:ea typeface="Arial"/>
                <a:cs typeface="Arial"/>
                <a:sym typeface="Arial"/>
              </a:rPr>
              <a:t>REQUIREMENTS</a:t>
            </a:r>
            <a:endParaRPr b="0" i="0" sz="600" u="sng" cap="none" strike="noStrike">
              <a:solidFill>
                <a:schemeClr val="dk1"/>
              </a:solidFill>
              <a:latin typeface="Arial"/>
              <a:ea typeface="Arial"/>
              <a:cs typeface="Arial"/>
              <a:sym typeface="Arial"/>
            </a:endParaRPr>
          </a:p>
        </p:txBody>
      </p:sp>
      <p:sp>
        <p:nvSpPr>
          <p:cNvPr id="125" name="Google Shape;125;p26"/>
          <p:cNvSpPr/>
          <p:nvPr/>
        </p:nvSpPr>
        <p:spPr>
          <a:xfrm>
            <a:off x="1643100" y="2371387"/>
            <a:ext cx="857175"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u="sng">
                <a:solidFill>
                  <a:schemeClr val="dk1"/>
                </a:solidFill>
              </a:rPr>
              <a:t>DASHBOARD UI</a:t>
            </a:r>
            <a:endParaRPr b="0" i="0" sz="600" u="sng" cap="none" strike="noStrike">
              <a:solidFill>
                <a:schemeClr val="dk1"/>
              </a:solidFill>
              <a:latin typeface="Arial"/>
              <a:ea typeface="Arial"/>
              <a:cs typeface="Arial"/>
              <a:sym typeface="Arial"/>
            </a:endParaRPr>
          </a:p>
        </p:txBody>
      </p:sp>
      <p:sp>
        <p:nvSpPr>
          <p:cNvPr id="126" name="Google Shape;126;p26"/>
          <p:cNvSpPr/>
          <p:nvPr/>
        </p:nvSpPr>
        <p:spPr>
          <a:xfrm>
            <a:off x="4539750" y="2338481"/>
            <a:ext cx="857100" cy="849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u="sng">
                <a:solidFill>
                  <a:schemeClr val="dk1"/>
                </a:solidFill>
              </a:rPr>
              <a:t>IMPLEMENTATION</a:t>
            </a:r>
            <a:endParaRPr b="0" i="0" sz="600" u="sng" cap="none" strike="noStrike">
              <a:solidFill>
                <a:schemeClr val="dk1"/>
              </a:solidFill>
              <a:latin typeface="Arial"/>
              <a:ea typeface="Arial"/>
              <a:cs typeface="Arial"/>
              <a:sym typeface="Arial"/>
            </a:endParaRPr>
          </a:p>
        </p:txBody>
      </p:sp>
      <p:sp>
        <p:nvSpPr>
          <p:cNvPr id="127" name="Google Shape;127;p26"/>
          <p:cNvSpPr/>
          <p:nvPr/>
        </p:nvSpPr>
        <p:spPr>
          <a:xfrm>
            <a:off x="7419225" y="2325481"/>
            <a:ext cx="857100" cy="849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u="sng">
                <a:solidFill>
                  <a:schemeClr val="dk1"/>
                </a:solidFill>
              </a:rPr>
              <a:t>DEPLOYMENT DIAGRAM</a:t>
            </a:r>
            <a:endParaRPr b="0" i="0" sz="600" u="sng" cap="none" strike="noStrike">
              <a:solidFill>
                <a:schemeClr val="dk1"/>
              </a:solidFill>
              <a:latin typeface="Arial"/>
              <a:ea typeface="Arial"/>
              <a:cs typeface="Arial"/>
              <a:sym typeface="Arial"/>
            </a:endParaRPr>
          </a:p>
        </p:txBody>
      </p:sp>
      <p:sp>
        <p:nvSpPr>
          <p:cNvPr id="128" name="Google Shape;128;p26"/>
          <p:cNvSpPr/>
          <p:nvPr/>
        </p:nvSpPr>
        <p:spPr>
          <a:xfrm>
            <a:off x="1643100" y="3764419"/>
            <a:ext cx="857175"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u="sng">
                <a:solidFill>
                  <a:schemeClr val="dk1"/>
                </a:solidFill>
              </a:rPr>
              <a:t>SUMMARY</a:t>
            </a:r>
            <a:endParaRPr b="0" i="0" sz="600" u="sng" cap="none" strike="noStrike">
              <a:solidFill>
                <a:schemeClr val="dk1"/>
              </a:solidFill>
              <a:latin typeface="Arial"/>
              <a:ea typeface="Arial"/>
              <a:cs typeface="Arial"/>
              <a:sym typeface="Arial"/>
            </a:endParaRPr>
          </a:p>
        </p:txBody>
      </p:sp>
      <p:sp>
        <p:nvSpPr>
          <p:cNvPr id="129" name="Google Shape;129;p26"/>
          <p:cNvSpPr/>
          <p:nvPr/>
        </p:nvSpPr>
        <p:spPr>
          <a:xfrm>
            <a:off x="4532775" y="3732975"/>
            <a:ext cx="857175"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u="sng">
                <a:solidFill>
                  <a:schemeClr val="dk1"/>
                </a:solidFill>
              </a:rPr>
              <a:t>EXAM UI</a:t>
            </a:r>
            <a:endParaRPr b="0" i="0" sz="600" u="sng" cap="none" strike="noStrike">
              <a:solidFill>
                <a:schemeClr val="dk1"/>
              </a:solidFill>
              <a:latin typeface="Arial"/>
              <a:ea typeface="Arial"/>
              <a:cs typeface="Arial"/>
              <a:sym typeface="Arial"/>
            </a:endParaRPr>
          </a:p>
        </p:txBody>
      </p:sp>
      <p:sp>
        <p:nvSpPr>
          <p:cNvPr id="130" name="Google Shape;130;p26"/>
          <p:cNvSpPr/>
          <p:nvPr/>
        </p:nvSpPr>
        <p:spPr>
          <a:xfrm>
            <a:off x="7429500" y="3770550"/>
            <a:ext cx="857100" cy="849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sng" cap="none" strike="noStrike">
                <a:solidFill>
                  <a:schemeClr val="dk1"/>
                </a:solidFill>
                <a:latin typeface="Arial"/>
                <a:ea typeface="Arial"/>
                <a:cs typeface="Arial"/>
                <a:sym typeface="Arial"/>
              </a:rPr>
              <a:t>REFERENCES</a:t>
            </a:r>
            <a:endParaRPr b="0" i="0" sz="600" u="sng" cap="none" strike="noStrike">
              <a:solidFill>
                <a:schemeClr val="dk1"/>
              </a:solidFill>
              <a:latin typeface="Arial"/>
              <a:ea typeface="Arial"/>
              <a:cs typeface="Arial"/>
              <a:sym typeface="Arial"/>
            </a:endParaRPr>
          </a:p>
        </p:txBody>
      </p:sp>
      <p:sp>
        <p:nvSpPr>
          <p:cNvPr id="131" name="Google Shape;131;p26"/>
          <p:cNvSpPr/>
          <p:nvPr/>
        </p:nvSpPr>
        <p:spPr>
          <a:xfrm>
            <a:off x="1420125" y="465469"/>
            <a:ext cx="7334175" cy="499837"/>
          </a:xfrm>
          <a:prstGeom prst="rect">
            <a:avLst/>
          </a:prstGeom>
          <a:noFill/>
          <a:ln>
            <a:noFill/>
          </a:ln>
        </p:spPr>
        <p:txBody>
          <a:bodyPr anchorCtr="0" anchor="t" bIns="7075" lIns="14150" spcFirstLastPara="1" rIns="14150" wrap="square" tIns="7075">
            <a:noAutofit/>
          </a:bodyPr>
          <a:lstStyle/>
          <a:p>
            <a:pPr indent="0" lvl="0" marL="0" marR="0" rtl="0" algn="l">
              <a:lnSpc>
                <a:spcPct val="100000"/>
              </a:lnSpc>
              <a:spcBef>
                <a:spcPts val="0"/>
              </a:spcBef>
              <a:spcAft>
                <a:spcPts val="0"/>
              </a:spcAft>
              <a:buNone/>
            </a:pPr>
            <a:r>
              <a:rPr b="1" i="0" lang="en" sz="1900" u="none" cap="none" strike="noStrike">
                <a:solidFill>
                  <a:srgbClr val="081E3F"/>
                </a:solidFill>
                <a:latin typeface="Arial"/>
                <a:ea typeface="Arial"/>
                <a:cs typeface="Arial"/>
                <a:sym typeface="Arial"/>
              </a:rPr>
              <a:t>Teach Reading to Pre-K</a:t>
            </a:r>
            <a:endParaRPr b="0" i="0" sz="1900" u="none" cap="none" strike="noStrike">
              <a:latin typeface="Arial"/>
              <a:ea typeface="Arial"/>
              <a:cs typeface="Arial"/>
              <a:sym typeface="Arial"/>
            </a:endParaRPr>
          </a:p>
          <a:p>
            <a:pPr indent="0" lvl="0" marL="0" marR="0" rtl="0" algn="l">
              <a:lnSpc>
                <a:spcPct val="100000"/>
              </a:lnSpc>
              <a:spcBef>
                <a:spcPts val="0"/>
              </a:spcBef>
              <a:spcAft>
                <a:spcPts val="0"/>
              </a:spcAft>
              <a:buNone/>
            </a:pPr>
            <a:r>
              <a:rPr b="1" i="0" lang="en" sz="700" u="none" cap="none" strike="noStrike">
                <a:solidFill>
                  <a:schemeClr val="dk1"/>
                </a:solidFill>
                <a:latin typeface="Arial"/>
                <a:ea typeface="Arial"/>
                <a:cs typeface="Arial"/>
                <a:sym typeface="Arial"/>
              </a:rPr>
              <a:t>Student: </a:t>
            </a:r>
            <a:r>
              <a:rPr lang="en" sz="700">
                <a:solidFill>
                  <a:schemeClr val="dk1"/>
                </a:solidFill>
              </a:rPr>
              <a:t>Carlos A. Rodriguez</a:t>
            </a:r>
            <a:endParaRPr b="0" i="0" sz="7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rPr b="1" i="0" lang="en" sz="700" u="none" cap="none" strike="noStrike">
                <a:solidFill>
                  <a:schemeClr val="dk1"/>
                </a:solidFill>
                <a:latin typeface="Arial"/>
                <a:ea typeface="Arial"/>
                <a:cs typeface="Arial"/>
                <a:sym typeface="Arial"/>
              </a:rPr>
              <a:t>Product Owner: </a:t>
            </a:r>
            <a:r>
              <a:rPr b="0" i="0" lang="en" sz="700" u="none" cap="none" strike="noStrike">
                <a:solidFill>
                  <a:schemeClr val="dk1"/>
                </a:solidFill>
                <a:latin typeface="Arial"/>
                <a:ea typeface="Arial"/>
                <a:cs typeface="Arial"/>
                <a:sym typeface="Arial"/>
              </a:rPr>
              <a:t>Dr. Elliot Levy</a:t>
            </a:r>
            <a:endParaRPr b="0" i="0" sz="7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rPr b="1" i="0" lang="en" sz="700" u="none" cap="none" strike="noStrike">
                <a:solidFill>
                  <a:schemeClr val="dk1"/>
                </a:solidFill>
                <a:latin typeface="Arial"/>
                <a:ea typeface="Arial"/>
                <a:cs typeface="Arial"/>
                <a:sym typeface="Arial"/>
              </a:rPr>
              <a:t>Instructor/Faculty:</a:t>
            </a:r>
            <a:r>
              <a:rPr b="1" i="1" lang="en" sz="700" u="none" cap="none" strike="noStrike">
                <a:solidFill>
                  <a:schemeClr val="dk1"/>
                </a:solidFill>
                <a:latin typeface="Arial"/>
                <a:ea typeface="Arial"/>
                <a:cs typeface="Arial"/>
                <a:sym typeface="Arial"/>
              </a:rPr>
              <a:t> </a:t>
            </a:r>
            <a:r>
              <a:rPr b="0" i="1" lang="en" sz="700" u="none" cap="none" strike="noStrike">
                <a:solidFill>
                  <a:schemeClr val="dk1"/>
                </a:solidFill>
                <a:latin typeface="Arial"/>
                <a:ea typeface="Arial"/>
                <a:cs typeface="Arial"/>
                <a:sym typeface="Arial"/>
              </a:rPr>
              <a:t>Masoud Sadjadi</a:t>
            </a:r>
            <a:r>
              <a:rPr b="0" i="0" lang="en" sz="700" u="none" cap="none" strike="noStrike">
                <a:solidFill>
                  <a:schemeClr val="dk1"/>
                </a:solidFill>
                <a:latin typeface="Arial"/>
                <a:ea typeface="Arial"/>
                <a:cs typeface="Arial"/>
                <a:sym typeface="Arial"/>
              </a:rPr>
              <a:t>,</a:t>
            </a:r>
            <a:r>
              <a:rPr b="0" i="1" lang="en" sz="700" u="none" cap="none" strike="noStrike">
                <a:solidFill>
                  <a:schemeClr val="dk1"/>
                </a:solidFill>
                <a:latin typeface="Arial"/>
                <a:ea typeface="Arial"/>
                <a:cs typeface="Arial"/>
                <a:sym typeface="Arial"/>
              </a:rPr>
              <a:t> </a:t>
            </a:r>
            <a:r>
              <a:rPr b="0" i="0" lang="en" sz="700" u="none" cap="none" strike="noStrike">
                <a:solidFill>
                  <a:schemeClr val="dk1"/>
                </a:solidFill>
                <a:latin typeface="Arial"/>
                <a:ea typeface="Arial"/>
                <a:cs typeface="Arial"/>
                <a:sym typeface="Arial"/>
              </a:rPr>
              <a:t>Florida International University</a:t>
            </a:r>
            <a:endParaRPr b="0" i="0" sz="700" u="none" cap="none" strike="noStrike">
              <a:solidFill>
                <a:schemeClr val="dk1"/>
              </a:solidFill>
              <a:latin typeface="Arial"/>
              <a:ea typeface="Arial"/>
              <a:cs typeface="Arial"/>
              <a:sym typeface="Arial"/>
            </a:endParaRPr>
          </a:p>
        </p:txBody>
      </p:sp>
      <p:sp>
        <p:nvSpPr>
          <p:cNvPr id="132" name="Google Shape;132;p26"/>
          <p:cNvSpPr/>
          <p:nvPr/>
        </p:nvSpPr>
        <p:spPr>
          <a:xfrm>
            <a:off x="272175" y="177581"/>
            <a:ext cx="662700" cy="121275"/>
          </a:xfrm>
          <a:prstGeom prst="rect">
            <a:avLst/>
          </a:prstGeom>
          <a:no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133" name="Google Shape;133;p26"/>
          <p:cNvSpPr/>
          <p:nvPr/>
        </p:nvSpPr>
        <p:spPr>
          <a:xfrm>
            <a:off x="144525" y="933412"/>
            <a:ext cx="957600" cy="490275"/>
          </a:xfrm>
          <a:prstGeom prst="rect">
            <a:avLst/>
          </a:prstGeom>
          <a:no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134" name="Google Shape;134;p26"/>
          <p:cNvSpPr/>
          <p:nvPr/>
        </p:nvSpPr>
        <p:spPr>
          <a:xfrm>
            <a:off x="4266600" y="4066538"/>
            <a:ext cx="1403400" cy="690600"/>
          </a:xfrm>
          <a:prstGeom prst="rect">
            <a:avLst/>
          </a:prstGeom>
          <a:noFill/>
          <a:ln>
            <a:noFill/>
          </a:ln>
        </p:spPr>
        <p:txBody>
          <a:bodyPr anchorCtr="0" anchor="t" bIns="8600" lIns="17200" spcFirstLastPara="1" rIns="17200" wrap="square" tIns="8600">
            <a:noAutofit/>
          </a:bodyPr>
          <a:lstStyle/>
          <a:p>
            <a:pPr indent="0" lvl="0" marL="0" marR="0" rtl="0" algn="l">
              <a:lnSpc>
                <a:spcPct val="100000"/>
              </a:lnSpc>
              <a:spcBef>
                <a:spcPts val="0"/>
              </a:spcBef>
              <a:spcAft>
                <a:spcPts val="0"/>
              </a:spcAft>
              <a:buNone/>
            </a:pPr>
            <a:r>
              <a:t/>
            </a:r>
            <a:endParaRPr b="0" i="0" sz="600" u="none" cap="none" strike="noStrike">
              <a:latin typeface="Arial"/>
              <a:ea typeface="Arial"/>
              <a:cs typeface="Arial"/>
              <a:sym typeface="Arial"/>
            </a:endParaRPr>
          </a:p>
        </p:txBody>
      </p:sp>
      <p:pic>
        <p:nvPicPr>
          <p:cNvPr id="135" name="Google Shape;135;p26"/>
          <p:cNvPicPr preferRelativeResize="0"/>
          <p:nvPr/>
        </p:nvPicPr>
        <p:blipFill rotWithShape="1">
          <a:blip r:embed="rId4">
            <a:alphaModFix/>
          </a:blip>
          <a:srcRect b="0" l="0" r="0" t="0"/>
          <a:stretch/>
        </p:blipFill>
        <p:spPr>
          <a:xfrm>
            <a:off x="50004" y="96523"/>
            <a:ext cx="1052125" cy="602650"/>
          </a:xfrm>
          <a:prstGeom prst="rect">
            <a:avLst/>
          </a:prstGeom>
          <a:noFill/>
          <a:ln>
            <a:noFill/>
          </a:ln>
        </p:spPr>
      </p:pic>
      <p:sp>
        <p:nvSpPr>
          <p:cNvPr id="136" name="Google Shape;136;p26"/>
          <p:cNvSpPr txBox="1"/>
          <p:nvPr/>
        </p:nvSpPr>
        <p:spPr>
          <a:xfrm>
            <a:off x="3577500" y="1308775"/>
            <a:ext cx="2764500" cy="1080600"/>
          </a:xfrm>
          <a:prstGeom prst="rect">
            <a:avLst/>
          </a:prstGeom>
          <a:noFill/>
          <a:ln>
            <a:noFill/>
          </a:ln>
        </p:spPr>
        <p:txBody>
          <a:bodyPr anchorCtr="0" anchor="t" bIns="91425" lIns="91425" spcFirstLastPara="1" rIns="91425" wrap="square" tIns="91425">
            <a:spAutoFit/>
          </a:bodyPr>
          <a:lstStyle/>
          <a:p>
            <a:pPr indent="0" lvl="0" marL="0" rtl="0" algn="just">
              <a:lnSpc>
                <a:spcPct val="145000"/>
              </a:lnSpc>
              <a:spcBef>
                <a:spcPts val="0"/>
              </a:spcBef>
              <a:spcAft>
                <a:spcPts val="1400"/>
              </a:spcAft>
              <a:buClr>
                <a:schemeClr val="dk1"/>
              </a:buClr>
              <a:buSzPts val="1100"/>
              <a:buFont typeface="Arial"/>
              <a:buNone/>
            </a:pPr>
            <a:r>
              <a:rPr lang="en" sz="600">
                <a:solidFill>
                  <a:schemeClr val="dk1"/>
                </a:solidFill>
                <a:latin typeface="Helvetica Neue"/>
                <a:ea typeface="Helvetica Neue"/>
                <a:cs typeface="Helvetica Neue"/>
                <a:sym typeface="Helvetica Neue"/>
              </a:rPr>
              <a:t>As it stands currently, there is no effective and widespread test to detect the risk of young children in terms of reading ability and none in an easily distributable online format. Exams of this nature are typically conducted in a physical test with a proctor or an extensive examination with a doctor or licensed professional. They are also not easily updated and can be expensive at times for school and parents. Our system will be the first to tackle this issue in an online, easily updatable and distributable format.</a:t>
            </a:r>
            <a:endParaRPr sz="600">
              <a:solidFill>
                <a:schemeClr val="dk1"/>
              </a:solidFill>
            </a:endParaRPr>
          </a:p>
        </p:txBody>
      </p:sp>
      <p:sp>
        <p:nvSpPr>
          <p:cNvPr id="137" name="Google Shape;137;p26"/>
          <p:cNvSpPr txBox="1"/>
          <p:nvPr/>
        </p:nvSpPr>
        <p:spPr>
          <a:xfrm>
            <a:off x="3691463" y="2470975"/>
            <a:ext cx="2609700" cy="1214400"/>
          </a:xfrm>
          <a:prstGeom prst="rect">
            <a:avLst/>
          </a:prstGeom>
          <a:noFill/>
          <a:ln>
            <a:noFill/>
          </a:ln>
        </p:spPr>
        <p:txBody>
          <a:bodyPr anchorCtr="0" anchor="t" bIns="91425" lIns="91425" spcFirstLastPara="1" rIns="91425" wrap="square" tIns="91425">
            <a:spAutoFit/>
          </a:bodyPr>
          <a:lstStyle/>
          <a:p>
            <a:pPr indent="0" lvl="0" marL="0" rtl="0" algn="just">
              <a:lnSpc>
                <a:spcPct val="145000"/>
              </a:lnSpc>
              <a:spcBef>
                <a:spcPts val="0"/>
              </a:spcBef>
              <a:spcAft>
                <a:spcPts val="1400"/>
              </a:spcAft>
              <a:buNone/>
            </a:pPr>
            <a:r>
              <a:rPr lang="en" sz="600">
                <a:solidFill>
                  <a:schemeClr val="dk1"/>
                </a:solidFill>
                <a:latin typeface="Helvetica Neue"/>
                <a:ea typeface="Helvetica Neue"/>
                <a:cs typeface="Helvetica Neue"/>
                <a:sym typeface="Helvetica Neue"/>
              </a:rPr>
              <a:t>The project is mainly HTML, helped by Python using the Django Framework, and some light Javascript on the HTML pages, to do some url manipulation. The HTML can be injected with data called “context” through Django and Python, allowing them to do things more dynamically, that normally HTML would not be capable of. This is how we can have one HTML page load many things, and act as different pages. The </a:t>
            </a:r>
            <a:r>
              <a:rPr lang="en" sz="600">
                <a:solidFill>
                  <a:schemeClr val="dk1"/>
                </a:solidFill>
                <a:latin typeface="Helvetica Neue"/>
                <a:ea typeface="Helvetica Neue"/>
                <a:cs typeface="Helvetica Neue"/>
                <a:sym typeface="Helvetica Neue"/>
              </a:rPr>
              <a:t>database</a:t>
            </a:r>
            <a:r>
              <a:rPr lang="en" sz="600">
                <a:solidFill>
                  <a:schemeClr val="dk1"/>
                </a:solidFill>
                <a:latin typeface="Helvetica Neue"/>
                <a:ea typeface="Helvetica Neue"/>
                <a:cs typeface="Helvetica Neue"/>
                <a:sym typeface="Helvetica Neue"/>
              </a:rPr>
              <a:t> is all handled by Django using sqlite and it stores all user related information.</a:t>
            </a:r>
            <a:endParaRPr sz="600">
              <a:solidFill>
                <a:schemeClr val="dk1"/>
              </a:solidFill>
            </a:endParaRPr>
          </a:p>
        </p:txBody>
      </p:sp>
      <p:sp>
        <p:nvSpPr>
          <p:cNvPr id="138" name="Google Shape;138;p26"/>
          <p:cNvSpPr txBox="1"/>
          <p:nvPr/>
        </p:nvSpPr>
        <p:spPr>
          <a:xfrm>
            <a:off x="6638000" y="1308775"/>
            <a:ext cx="2440200" cy="678900"/>
          </a:xfrm>
          <a:prstGeom prst="rect">
            <a:avLst/>
          </a:prstGeom>
          <a:noFill/>
          <a:ln>
            <a:noFill/>
          </a:ln>
        </p:spPr>
        <p:txBody>
          <a:bodyPr anchorCtr="0" anchor="t" bIns="91425" lIns="91425" spcFirstLastPara="1" rIns="91425" wrap="square" tIns="91425">
            <a:spAutoFit/>
          </a:bodyPr>
          <a:lstStyle/>
          <a:p>
            <a:pPr indent="0" lvl="0" marL="0" rtl="0" algn="just">
              <a:lnSpc>
                <a:spcPct val="145000"/>
              </a:lnSpc>
              <a:spcBef>
                <a:spcPts val="0"/>
              </a:spcBef>
              <a:spcAft>
                <a:spcPts val="1400"/>
              </a:spcAft>
              <a:buNone/>
            </a:pPr>
            <a:r>
              <a:rPr lang="en" sz="600">
                <a:solidFill>
                  <a:schemeClr val="dk1"/>
                </a:solidFill>
                <a:latin typeface="Helvetica Neue"/>
                <a:ea typeface="Helvetica Neue"/>
                <a:cs typeface="Helvetica Neue"/>
                <a:sym typeface="Helvetica Neue"/>
              </a:rPr>
              <a:t>Any device that is currently capable of using a modern web browser will be capable of using this program as it is simply a web application. However, it is preferred that a tablet or touchscreen device is used, as it was the intended target.</a:t>
            </a:r>
            <a:endParaRPr sz="600">
              <a:solidFill>
                <a:schemeClr val="dk1"/>
              </a:solidFill>
            </a:endParaRPr>
          </a:p>
        </p:txBody>
      </p:sp>
      <p:sp>
        <p:nvSpPr>
          <p:cNvPr id="139" name="Google Shape;139;p26"/>
          <p:cNvSpPr txBox="1"/>
          <p:nvPr/>
        </p:nvSpPr>
        <p:spPr>
          <a:xfrm>
            <a:off x="1271200" y="1333075"/>
            <a:ext cx="2010300" cy="11082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600">
                <a:solidFill>
                  <a:schemeClr val="dk1"/>
                </a:solidFill>
              </a:rPr>
              <a:t>The product owner’s research suggests that younger kids (Pre-K to 1st grade) with alphabetical and reading issues are more likely to struggle academically, or even abando</a:t>
            </a:r>
            <a:r>
              <a:rPr lang="en" sz="600">
                <a:solidFill>
                  <a:schemeClr val="dk1"/>
                </a:solidFill>
              </a:rPr>
              <a:t>n t</a:t>
            </a:r>
            <a:r>
              <a:rPr lang="en" sz="600">
                <a:solidFill>
                  <a:schemeClr val="dk1"/>
                </a:solidFill>
              </a:rPr>
              <a:t>heir academic journey in the future. The research also shows that there is a positive correlation between these students drop rates and youth crime rates.</a:t>
            </a:r>
            <a:endParaRPr sz="600">
              <a:solidFill>
                <a:schemeClr val="dk1"/>
              </a:solidFill>
            </a:endParaRPr>
          </a:p>
        </p:txBody>
      </p:sp>
      <p:sp>
        <p:nvSpPr>
          <p:cNvPr id="140" name="Google Shape;140;p26"/>
          <p:cNvSpPr txBox="1"/>
          <p:nvPr/>
        </p:nvSpPr>
        <p:spPr>
          <a:xfrm>
            <a:off x="1271189" y="3849300"/>
            <a:ext cx="2639100" cy="831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Clr>
                <a:schemeClr val="dk1"/>
              </a:buClr>
              <a:buSzPts val="1100"/>
              <a:buFont typeface="Arial"/>
              <a:buNone/>
            </a:pPr>
            <a:r>
              <a:rPr lang="en" sz="600">
                <a:solidFill>
                  <a:schemeClr val="dk1"/>
                </a:solidFill>
              </a:rPr>
              <a:t>There are many students who need help at a very early age, and are unable to receive that help simply because there are no systems in place that are scalable and cheap. With our system, we should be able to quickly identify these problems and help those students in need, in this simple Python/Django web application.</a:t>
            </a:r>
            <a:endParaRPr>
              <a:solidFill>
                <a:schemeClr val="dk1"/>
              </a:solidFill>
            </a:endParaRPr>
          </a:p>
        </p:txBody>
      </p:sp>
      <p:sp>
        <p:nvSpPr>
          <p:cNvPr id="141" name="Google Shape;141;p26"/>
          <p:cNvSpPr txBox="1"/>
          <p:nvPr/>
        </p:nvSpPr>
        <p:spPr>
          <a:xfrm>
            <a:off x="6638000" y="3895500"/>
            <a:ext cx="2322300" cy="1038000"/>
          </a:xfrm>
          <a:prstGeom prst="rect">
            <a:avLst/>
          </a:prstGeom>
          <a:noFill/>
          <a:ln>
            <a:noFill/>
          </a:ln>
        </p:spPr>
        <p:txBody>
          <a:bodyPr anchorCtr="0" anchor="t" bIns="91425" lIns="91425" spcFirstLastPara="1" rIns="91425" wrap="square" tIns="91425">
            <a:spAutoFit/>
          </a:bodyPr>
          <a:lstStyle/>
          <a:p>
            <a:pPr indent="0" lvl="0" marL="0" rtl="0" algn="l">
              <a:lnSpc>
                <a:spcPct val="145000"/>
              </a:lnSpc>
              <a:spcBef>
                <a:spcPts val="0"/>
              </a:spcBef>
              <a:spcAft>
                <a:spcPts val="0"/>
              </a:spcAft>
              <a:buClr>
                <a:schemeClr val="dk1"/>
              </a:buClr>
              <a:buSzPts val="1100"/>
              <a:buFont typeface="Arial"/>
              <a:buNone/>
            </a:pPr>
            <a:r>
              <a:rPr lang="en" sz="600" u="sng">
                <a:solidFill>
                  <a:srgbClr val="0000FF"/>
                </a:solidFill>
                <a:latin typeface="Helvetica Neue"/>
                <a:ea typeface="Helvetica Neue"/>
                <a:cs typeface="Helvetica Neue"/>
                <a:sym typeface="Helvetica Neue"/>
                <a:hlinkClick r:id="rId5">
                  <a:extLst>
                    <a:ext uri="{A12FA001-AC4F-418D-AE19-62706E023703}">
                      <ahyp:hlinkClr val="tx"/>
                    </a:ext>
                  </a:extLst>
                </a:hlinkClick>
              </a:rPr>
              <a:t>The 3 Types of Design Patterns All Developers Should Know (with code examples of each)</a:t>
            </a:r>
            <a:r>
              <a:rPr lang="en" sz="600">
                <a:solidFill>
                  <a:srgbClr val="0000FF"/>
                </a:solidFill>
                <a:latin typeface="Helvetica Neue"/>
                <a:ea typeface="Helvetica Neue"/>
                <a:cs typeface="Helvetica Neue"/>
                <a:sym typeface="Helvetica Neue"/>
              </a:rPr>
              <a:t> </a:t>
            </a:r>
            <a:endParaRPr sz="600">
              <a:solidFill>
                <a:srgbClr val="0000FF"/>
              </a:solidFill>
              <a:latin typeface="Helvetica Neue"/>
              <a:ea typeface="Helvetica Neue"/>
              <a:cs typeface="Helvetica Neue"/>
              <a:sym typeface="Helvetica Neue"/>
            </a:endParaRPr>
          </a:p>
          <a:p>
            <a:pPr indent="0" lvl="0" marL="0" rtl="0" algn="just">
              <a:lnSpc>
                <a:spcPct val="145000"/>
              </a:lnSpc>
              <a:spcBef>
                <a:spcPts val="1400"/>
              </a:spcBef>
              <a:spcAft>
                <a:spcPts val="0"/>
              </a:spcAft>
              <a:buClr>
                <a:schemeClr val="dk1"/>
              </a:buClr>
              <a:buSzPts val="1100"/>
              <a:buFont typeface="Arial"/>
              <a:buNone/>
            </a:pPr>
            <a:r>
              <a:rPr lang="en" sz="600" u="sng">
                <a:solidFill>
                  <a:srgbClr val="0000FF"/>
                </a:solidFill>
                <a:latin typeface="Helvetica Neue"/>
                <a:ea typeface="Helvetica Neue"/>
                <a:cs typeface="Helvetica Neue"/>
                <a:sym typeface="Helvetica Neue"/>
                <a:hlinkClick r:id="rId6">
                  <a:extLst>
                    <a:ext uri="{A12FA001-AC4F-418D-AE19-62706E023703}">
                      <ahyp:hlinkClr val="tx"/>
                    </a:ext>
                  </a:extLst>
                </a:hlinkClick>
              </a:rPr>
              <a:t>Architectural pattern - Wikipedia</a:t>
            </a:r>
            <a:endParaRPr sz="600">
              <a:solidFill>
                <a:srgbClr val="0000FF"/>
              </a:solidFill>
              <a:latin typeface="Helvetica Neue"/>
              <a:ea typeface="Helvetica Neue"/>
              <a:cs typeface="Helvetica Neue"/>
              <a:sym typeface="Helvetica Neue"/>
            </a:endParaRPr>
          </a:p>
          <a:p>
            <a:pPr indent="0" lvl="0" marL="0" rtl="0" algn="just">
              <a:lnSpc>
                <a:spcPct val="145000"/>
              </a:lnSpc>
              <a:spcBef>
                <a:spcPts val="1400"/>
              </a:spcBef>
              <a:spcAft>
                <a:spcPts val="1400"/>
              </a:spcAft>
              <a:buClr>
                <a:schemeClr val="dk1"/>
              </a:buClr>
              <a:buSzPts val="1100"/>
              <a:buFont typeface="Arial"/>
              <a:buNone/>
            </a:pPr>
            <a:r>
              <a:rPr lang="en" sz="600" u="sng">
                <a:solidFill>
                  <a:srgbClr val="0000FF"/>
                </a:solidFill>
                <a:latin typeface="Helvetica Neue"/>
                <a:ea typeface="Helvetica Neue"/>
                <a:cs typeface="Helvetica Neue"/>
                <a:sym typeface="Helvetica Neue"/>
                <a:hlinkClick r:id="rId7">
                  <a:extLst>
                    <a:ext uri="{A12FA001-AC4F-418D-AE19-62706E023703}">
                      <ahyp:hlinkClr val="tx"/>
                    </a:ext>
                  </a:extLst>
                </a:hlinkClick>
              </a:rPr>
              <a:t>Software Architectural Patterns: MVC</a:t>
            </a:r>
            <a:r>
              <a:rPr lang="en" sz="600">
                <a:solidFill>
                  <a:srgbClr val="0000FF"/>
                </a:solidFill>
                <a:latin typeface="Helvetica Neue"/>
                <a:ea typeface="Helvetica Neue"/>
                <a:cs typeface="Helvetica Neue"/>
                <a:sym typeface="Helvetica Neue"/>
              </a:rPr>
              <a:t> </a:t>
            </a:r>
            <a:endParaRPr sz="600">
              <a:solidFill>
                <a:srgbClr val="0000FF"/>
              </a:solidFill>
            </a:endParaRPr>
          </a:p>
        </p:txBody>
      </p:sp>
      <p:pic>
        <p:nvPicPr>
          <p:cNvPr id="142" name="Google Shape;142;p26"/>
          <p:cNvPicPr preferRelativeResize="0"/>
          <p:nvPr/>
        </p:nvPicPr>
        <p:blipFill>
          <a:blip r:embed="rId8">
            <a:alphaModFix/>
          </a:blip>
          <a:stretch>
            <a:fillRect/>
          </a:stretch>
        </p:blipFill>
        <p:spPr>
          <a:xfrm>
            <a:off x="6902375" y="2536362"/>
            <a:ext cx="1911448" cy="1108200"/>
          </a:xfrm>
          <a:prstGeom prst="rect">
            <a:avLst/>
          </a:prstGeom>
          <a:noFill/>
          <a:ln>
            <a:noFill/>
          </a:ln>
        </p:spPr>
      </p:pic>
      <p:pic>
        <p:nvPicPr>
          <p:cNvPr id="143" name="Google Shape;143;p26"/>
          <p:cNvPicPr preferRelativeResize="0"/>
          <p:nvPr/>
        </p:nvPicPr>
        <p:blipFill>
          <a:blip r:embed="rId9">
            <a:alphaModFix/>
          </a:blip>
          <a:stretch>
            <a:fillRect/>
          </a:stretch>
        </p:blipFill>
        <p:spPr>
          <a:xfrm>
            <a:off x="4100743" y="3872375"/>
            <a:ext cx="2123645" cy="1038000"/>
          </a:xfrm>
          <a:prstGeom prst="rect">
            <a:avLst/>
          </a:prstGeom>
          <a:noFill/>
          <a:ln>
            <a:noFill/>
          </a:ln>
        </p:spPr>
      </p:pic>
      <p:pic>
        <p:nvPicPr>
          <p:cNvPr id="144" name="Google Shape;144;p26"/>
          <p:cNvPicPr preferRelativeResize="0"/>
          <p:nvPr/>
        </p:nvPicPr>
        <p:blipFill>
          <a:blip r:embed="rId10">
            <a:alphaModFix/>
          </a:blip>
          <a:stretch>
            <a:fillRect/>
          </a:stretch>
        </p:blipFill>
        <p:spPr>
          <a:xfrm>
            <a:off x="1301375" y="2522800"/>
            <a:ext cx="2305054" cy="11082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