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4"/>
  </p:notesMasterIdLst>
  <p:sldIdLst>
    <p:sldId id="256" r:id="rId3"/>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1E3F"/>
    <a:srgbClr val="B686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3" d="100"/>
          <a:sy n="33" d="100"/>
        </p:scale>
        <p:origin x="726" y="-2970"/>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43444" y="685800"/>
            <a:ext cx="25719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ad97db33cb_2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gad97db33cb_2_40: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122150" y="6353707"/>
            <a:ext cx="30673500" cy="175161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26100"/>
              <a:buNone/>
              <a:defRPr sz="26100"/>
            </a:lvl1pPr>
            <a:lvl2pPr lvl="1" algn="ctr">
              <a:spcBef>
                <a:spcPts val="0"/>
              </a:spcBef>
              <a:spcAft>
                <a:spcPts val="0"/>
              </a:spcAft>
              <a:buSzPts val="26100"/>
              <a:buNone/>
              <a:defRPr sz="26100"/>
            </a:lvl2pPr>
            <a:lvl3pPr lvl="2" algn="ctr">
              <a:spcBef>
                <a:spcPts val="0"/>
              </a:spcBef>
              <a:spcAft>
                <a:spcPts val="0"/>
              </a:spcAft>
              <a:buSzPts val="26100"/>
              <a:buNone/>
              <a:defRPr sz="26100"/>
            </a:lvl3pPr>
            <a:lvl4pPr lvl="3" algn="ctr">
              <a:spcBef>
                <a:spcPts val="0"/>
              </a:spcBef>
              <a:spcAft>
                <a:spcPts val="0"/>
              </a:spcAft>
              <a:buSzPts val="26100"/>
              <a:buNone/>
              <a:defRPr sz="26100"/>
            </a:lvl4pPr>
            <a:lvl5pPr lvl="4" algn="ctr">
              <a:spcBef>
                <a:spcPts val="0"/>
              </a:spcBef>
              <a:spcAft>
                <a:spcPts val="0"/>
              </a:spcAft>
              <a:buSzPts val="26100"/>
              <a:buNone/>
              <a:defRPr sz="26100"/>
            </a:lvl5pPr>
            <a:lvl6pPr lvl="5" algn="ctr">
              <a:spcBef>
                <a:spcPts val="0"/>
              </a:spcBef>
              <a:spcAft>
                <a:spcPts val="0"/>
              </a:spcAft>
              <a:buSzPts val="26100"/>
              <a:buNone/>
              <a:defRPr sz="26100"/>
            </a:lvl6pPr>
            <a:lvl7pPr lvl="6" algn="ctr">
              <a:spcBef>
                <a:spcPts val="0"/>
              </a:spcBef>
              <a:spcAft>
                <a:spcPts val="0"/>
              </a:spcAft>
              <a:buSzPts val="26100"/>
              <a:buNone/>
              <a:defRPr sz="26100"/>
            </a:lvl7pPr>
            <a:lvl8pPr lvl="7" algn="ctr">
              <a:spcBef>
                <a:spcPts val="0"/>
              </a:spcBef>
              <a:spcAft>
                <a:spcPts val="0"/>
              </a:spcAft>
              <a:buSzPts val="26100"/>
              <a:buNone/>
              <a:defRPr sz="26100"/>
            </a:lvl8pPr>
            <a:lvl9pPr lvl="8" algn="ctr">
              <a:spcBef>
                <a:spcPts val="0"/>
              </a:spcBef>
              <a:spcAft>
                <a:spcPts val="0"/>
              </a:spcAft>
              <a:buSzPts val="26100"/>
              <a:buNone/>
              <a:defRPr sz="26100"/>
            </a:lvl9pPr>
          </a:lstStyle>
          <a:p>
            <a:endParaRPr/>
          </a:p>
        </p:txBody>
      </p:sp>
      <p:sp>
        <p:nvSpPr>
          <p:cNvPr id="11" name="Google Shape;11;p2"/>
          <p:cNvSpPr txBox="1">
            <a:spLocks noGrp="1"/>
          </p:cNvSpPr>
          <p:nvPr>
            <p:ph type="subTitle" idx="1"/>
          </p:nvPr>
        </p:nvSpPr>
        <p:spPr>
          <a:xfrm>
            <a:off x="1122120" y="24184533"/>
            <a:ext cx="30673500" cy="6763800"/>
          </a:xfrm>
          <a:prstGeom prst="rect">
            <a:avLst/>
          </a:prstGeom>
        </p:spPr>
        <p:txBody>
          <a:bodyPr spcFirstLastPara="1" wrap="square" lIns="459725" tIns="459725" rIns="459725" bIns="459725" anchor="t" anchorCtr="0">
            <a:noAutofit/>
          </a:bodyPr>
          <a:lstStyle>
            <a:lvl1pPr lvl="0" algn="ctr">
              <a:lnSpc>
                <a:spcPct val="100000"/>
              </a:lnSpc>
              <a:spcBef>
                <a:spcPts val="0"/>
              </a:spcBef>
              <a:spcAft>
                <a:spcPts val="0"/>
              </a:spcAft>
              <a:buSzPts val="14100"/>
              <a:buNone/>
              <a:defRPr sz="14100"/>
            </a:lvl1pPr>
            <a:lvl2pPr lvl="1" algn="ctr">
              <a:lnSpc>
                <a:spcPct val="100000"/>
              </a:lnSpc>
              <a:spcBef>
                <a:spcPts val="0"/>
              </a:spcBef>
              <a:spcAft>
                <a:spcPts val="0"/>
              </a:spcAft>
              <a:buSzPts val="14100"/>
              <a:buNone/>
              <a:defRPr sz="14100"/>
            </a:lvl2pPr>
            <a:lvl3pPr lvl="2" algn="ctr">
              <a:lnSpc>
                <a:spcPct val="100000"/>
              </a:lnSpc>
              <a:spcBef>
                <a:spcPts val="0"/>
              </a:spcBef>
              <a:spcAft>
                <a:spcPts val="0"/>
              </a:spcAft>
              <a:buSzPts val="14100"/>
              <a:buNone/>
              <a:defRPr sz="14100"/>
            </a:lvl3pPr>
            <a:lvl4pPr lvl="3" algn="ctr">
              <a:lnSpc>
                <a:spcPct val="100000"/>
              </a:lnSpc>
              <a:spcBef>
                <a:spcPts val="0"/>
              </a:spcBef>
              <a:spcAft>
                <a:spcPts val="0"/>
              </a:spcAft>
              <a:buSzPts val="14100"/>
              <a:buNone/>
              <a:defRPr sz="14100"/>
            </a:lvl4pPr>
            <a:lvl5pPr lvl="4" algn="ctr">
              <a:lnSpc>
                <a:spcPct val="100000"/>
              </a:lnSpc>
              <a:spcBef>
                <a:spcPts val="0"/>
              </a:spcBef>
              <a:spcAft>
                <a:spcPts val="0"/>
              </a:spcAft>
              <a:buSzPts val="14100"/>
              <a:buNone/>
              <a:defRPr sz="14100"/>
            </a:lvl5pPr>
            <a:lvl6pPr lvl="5" algn="ctr">
              <a:lnSpc>
                <a:spcPct val="100000"/>
              </a:lnSpc>
              <a:spcBef>
                <a:spcPts val="0"/>
              </a:spcBef>
              <a:spcAft>
                <a:spcPts val="0"/>
              </a:spcAft>
              <a:buSzPts val="14100"/>
              <a:buNone/>
              <a:defRPr sz="14100"/>
            </a:lvl6pPr>
            <a:lvl7pPr lvl="6" algn="ctr">
              <a:lnSpc>
                <a:spcPct val="100000"/>
              </a:lnSpc>
              <a:spcBef>
                <a:spcPts val="0"/>
              </a:spcBef>
              <a:spcAft>
                <a:spcPts val="0"/>
              </a:spcAft>
              <a:buSzPts val="14100"/>
              <a:buNone/>
              <a:defRPr sz="14100"/>
            </a:lvl7pPr>
            <a:lvl8pPr lvl="7" algn="ctr">
              <a:lnSpc>
                <a:spcPct val="100000"/>
              </a:lnSpc>
              <a:spcBef>
                <a:spcPts val="0"/>
              </a:spcBef>
              <a:spcAft>
                <a:spcPts val="0"/>
              </a:spcAft>
              <a:buSzPts val="14100"/>
              <a:buNone/>
              <a:defRPr sz="14100"/>
            </a:lvl8pPr>
            <a:lvl9pPr lvl="8" algn="ctr">
              <a:lnSpc>
                <a:spcPct val="100000"/>
              </a:lnSpc>
              <a:spcBef>
                <a:spcPts val="0"/>
              </a:spcBef>
              <a:spcAft>
                <a:spcPts val="0"/>
              </a:spcAft>
              <a:buSzPts val="14100"/>
              <a:buNone/>
              <a:defRPr sz="14100"/>
            </a:lvl9pPr>
          </a:lstStyle>
          <a:p>
            <a:endParaRPr/>
          </a:p>
        </p:txBody>
      </p:sp>
      <p:sp>
        <p:nvSpPr>
          <p:cNvPr id="12" name="Google Shape;12;p2"/>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1122120" y="9438933"/>
            <a:ext cx="30673500" cy="167559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60300"/>
              <a:buNone/>
              <a:defRPr sz="60300"/>
            </a:lvl1pPr>
            <a:lvl2pPr lvl="1" algn="ctr">
              <a:spcBef>
                <a:spcPts val="0"/>
              </a:spcBef>
              <a:spcAft>
                <a:spcPts val="0"/>
              </a:spcAft>
              <a:buSzPts val="60300"/>
              <a:buNone/>
              <a:defRPr sz="60300"/>
            </a:lvl2pPr>
            <a:lvl3pPr lvl="2" algn="ctr">
              <a:spcBef>
                <a:spcPts val="0"/>
              </a:spcBef>
              <a:spcAft>
                <a:spcPts val="0"/>
              </a:spcAft>
              <a:buSzPts val="60300"/>
              <a:buNone/>
              <a:defRPr sz="60300"/>
            </a:lvl3pPr>
            <a:lvl4pPr lvl="3" algn="ctr">
              <a:spcBef>
                <a:spcPts val="0"/>
              </a:spcBef>
              <a:spcAft>
                <a:spcPts val="0"/>
              </a:spcAft>
              <a:buSzPts val="60300"/>
              <a:buNone/>
              <a:defRPr sz="60300"/>
            </a:lvl4pPr>
            <a:lvl5pPr lvl="4" algn="ctr">
              <a:spcBef>
                <a:spcPts val="0"/>
              </a:spcBef>
              <a:spcAft>
                <a:spcPts val="0"/>
              </a:spcAft>
              <a:buSzPts val="60300"/>
              <a:buNone/>
              <a:defRPr sz="60300"/>
            </a:lvl5pPr>
            <a:lvl6pPr lvl="5" algn="ctr">
              <a:spcBef>
                <a:spcPts val="0"/>
              </a:spcBef>
              <a:spcAft>
                <a:spcPts val="0"/>
              </a:spcAft>
              <a:buSzPts val="60300"/>
              <a:buNone/>
              <a:defRPr sz="60300"/>
            </a:lvl6pPr>
            <a:lvl7pPr lvl="6" algn="ctr">
              <a:spcBef>
                <a:spcPts val="0"/>
              </a:spcBef>
              <a:spcAft>
                <a:spcPts val="0"/>
              </a:spcAft>
              <a:buSzPts val="60300"/>
              <a:buNone/>
              <a:defRPr sz="60300"/>
            </a:lvl7pPr>
            <a:lvl8pPr lvl="7" algn="ctr">
              <a:spcBef>
                <a:spcPts val="0"/>
              </a:spcBef>
              <a:spcAft>
                <a:spcPts val="0"/>
              </a:spcAft>
              <a:buSzPts val="60300"/>
              <a:buNone/>
              <a:defRPr sz="60300"/>
            </a:lvl8pPr>
            <a:lvl9pPr lvl="8" algn="ctr">
              <a:spcBef>
                <a:spcPts val="0"/>
              </a:spcBef>
              <a:spcAft>
                <a:spcPts val="0"/>
              </a:spcAft>
              <a:buSzPts val="60300"/>
              <a:buNone/>
              <a:defRPr sz="60300"/>
            </a:lvl9pPr>
          </a:lstStyle>
          <a:p>
            <a:r>
              <a:t>xx%</a:t>
            </a:r>
          </a:p>
        </p:txBody>
      </p:sp>
      <p:sp>
        <p:nvSpPr>
          <p:cNvPr id="46" name="Google Shape;46;p11"/>
          <p:cNvSpPr txBox="1">
            <a:spLocks noGrp="1"/>
          </p:cNvSpPr>
          <p:nvPr>
            <p:ph type="body" idx="1"/>
          </p:nvPr>
        </p:nvSpPr>
        <p:spPr>
          <a:xfrm>
            <a:off x="1122120" y="26898987"/>
            <a:ext cx="30673500" cy="11099400"/>
          </a:xfrm>
          <a:prstGeom prst="rect">
            <a:avLst/>
          </a:prstGeom>
        </p:spPr>
        <p:txBody>
          <a:bodyPr spcFirstLastPara="1" wrap="square" lIns="459725" tIns="459725" rIns="459725" bIns="459725" anchor="t" anchorCtr="0">
            <a:noAutofit/>
          </a:bodyPr>
          <a:lstStyle>
            <a:lvl1pPr marL="457200" lvl="0" indent="-806450" algn="ctr">
              <a:spcBef>
                <a:spcPts val="0"/>
              </a:spcBef>
              <a:spcAft>
                <a:spcPts val="0"/>
              </a:spcAft>
              <a:buSzPts val="9100"/>
              <a:buChar char="●"/>
              <a:defRPr/>
            </a:lvl1pPr>
            <a:lvl2pPr marL="914400" lvl="1" indent="-673100" algn="ctr">
              <a:spcBef>
                <a:spcPts val="8000"/>
              </a:spcBef>
              <a:spcAft>
                <a:spcPts val="0"/>
              </a:spcAft>
              <a:buSzPts val="7000"/>
              <a:buChar char="○"/>
              <a:defRPr/>
            </a:lvl2pPr>
            <a:lvl3pPr marL="1371600" lvl="2" indent="-673100" algn="ctr">
              <a:spcBef>
                <a:spcPts val="8000"/>
              </a:spcBef>
              <a:spcAft>
                <a:spcPts val="0"/>
              </a:spcAft>
              <a:buSzPts val="7000"/>
              <a:buChar char="■"/>
              <a:defRPr/>
            </a:lvl3pPr>
            <a:lvl4pPr marL="1828800" lvl="3" indent="-673100" algn="ctr">
              <a:spcBef>
                <a:spcPts val="8000"/>
              </a:spcBef>
              <a:spcAft>
                <a:spcPts val="0"/>
              </a:spcAft>
              <a:buSzPts val="7000"/>
              <a:buChar char="●"/>
              <a:defRPr/>
            </a:lvl4pPr>
            <a:lvl5pPr marL="2286000" lvl="4" indent="-673100" algn="ctr">
              <a:spcBef>
                <a:spcPts val="8000"/>
              </a:spcBef>
              <a:spcAft>
                <a:spcPts val="0"/>
              </a:spcAft>
              <a:buSzPts val="7000"/>
              <a:buChar char="○"/>
              <a:defRPr/>
            </a:lvl5pPr>
            <a:lvl6pPr marL="2743200" lvl="5" indent="-673100" algn="ctr">
              <a:spcBef>
                <a:spcPts val="8000"/>
              </a:spcBef>
              <a:spcAft>
                <a:spcPts val="0"/>
              </a:spcAft>
              <a:buSzPts val="7000"/>
              <a:buChar char="■"/>
              <a:defRPr/>
            </a:lvl6pPr>
            <a:lvl7pPr marL="3200400" lvl="6" indent="-673100" algn="ctr">
              <a:spcBef>
                <a:spcPts val="8000"/>
              </a:spcBef>
              <a:spcAft>
                <a:spcPts val="0"/>
              </a:spcAft>
              <a:buSzPts val="7000"/>
              <a:buChar char="●"/>
              <a:defRPr/>
            </a:lvl7pPr>
            <a:lvl8pPr marL="3657600" lvl="7" indent="-673100" algn="ctr">
              <a:spcBef>
                <a:spcPts val="8000"/>
              </a:spcBef>
              <a:spcAft>
                <a:spcPts val="0"/>
              </a:spcAft>
              <a:buSzPts val="7000"/>
              <a:buChar char="○"/>
              <a:defRPr/>
            </a:lvl8pPr>
            <a:lvl9pPr marL="4114800" lvl="8" indent="-673100" algn="ctr">
              <a:spcBef>
                <a:spcPts val="8000"/>
              </a:spcBef>
              <a:spcAft>
                <a:spcPts val="8000"/>
              </a:spcAft>
              <a:buSzPts val="7000"/>
              <a:buChar char="■"/>
              <a:defRPr/>
            </a:lvl9pPr>
          </a:lstStyle>
          <a:p>
            <a:endParaRPr/>
          </a:p>
        </p:txBody>
      </p:sp>
      <p:sp>
        <p:nvSpPr>
          <p:cNvPr id="47" name="Google Shape;47;p11"/>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2_Title and Content">
  <p:cSld name="2_Title and Content">
    <p:spTree>
      <p:nvGrpSpPr>
        <p:cNvPr id="1" name="Shape 57"/>
        <p:cNvGrpSpPr/>
        <p:nvPr/>
      </p:nvGrpSpPr>
      <p:grpSpPr>
        <a:xfrm>
          <a:off x="0" y="0"/>
          <a:ext cx="0" cy="0"/>
          <a:chOff x="0" y="0"/>
          <a:chExt cx="0" cy="0"/>
        </a:xfrm>
      </p:grpSpPr>
      <p:pic>
        <p:nvPicPr>
          <p:cNvPr id="58" name="Google Shape;58;p14" descr="A close up of a logo&#10;&#10;Description automatically generated"/>
          <p:cNvPicPr preferRelativeResize="0"/>
          <p:nvPr/>
        </p:nvPicPr>
        <p:blipFill rotWithShape="1">
          <a:blip r:embed="rId2">
            <a:alphaModFix/>
          </a:blip>
          <a:srcRect r="88418" b="15703"/>
          <a:stretch/>
        </p:blipFill>
        <p:spPr>
          <a:xfrm>
            <a:off x="2" y="0"/>
            <a:ext cx="4213555" cy="43891205"/>
          </a:xfrm>
          <a:prstGeom prst="rect">
            <a:avLst/>
          </a:prstGeom>
          <a:noFill/>
          <a:ln>
            <a:noFill/>
          </a:ln>
        </p:spPr>
      </p:pic>
      <p:sp>
        <p:nvSpPr>
          <p:cNvPr id="59" name="Google Shape;59;p14"/>
          <p:cNvSpPr/>
          <p:nvPr/>
        </p:nvSpPr>
        <p:spPr>
          <a:xfrm rot="5400000" flipH="1">
            <a:off x="-17600596"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60" name="Google Shape;60;p14"/>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grpSp>
        <p:nvGrpSpPr>
          <p:cNvPr id="61" name="Google Shape;61;p14"/>
          <p:cNvGrpSpPr/>
          <p:nvPr/>
        </p:nvGrpSpPr>
        <p:grpSpPr>
          <a:xfrm>
            <a:off x="30291467" y="1016366"/>
            <a:ext cx="1881296" cy="2545855"/>
            <a:chOff x="11140983" y="745235"/>
            <a:chExt cx="522582" cy="530387"/>
          </a:xfrm>
        </p:grpSpPr>
        <p:sp>
          <p:nvSpPr>
            <p:cNvPr id="62" name="Google Shape;62;p14"/>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63" name="Google Shape;63;p14"/>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pic>
        <p:nvPicPr>
          <p:cNvPr id="64" name="Google Shape;64;p14" descr="A picture containing drawing&#10;&#10;Description automatically generated"/>
          <p:cNvPicPr preferRelativeResize="0"/>
          <p:nvPr/>
        </p:nvPicPr>
        <p:blipFill rotWithShape="1">
          <a:blip r:embed="rId3">
            <a:alphaModFix/>
          </a:blip>
          <a:srcRect/>
          <a:stretch/>
        </p:blipFill>
        <p:spPr>
          <a:xfrm>
            <a:off x="449398" y="40455278"/>
            <a:ext cx="1006305" cy="8641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6_Title and Content">
  <p:cSld name="6_Title and Content">
    <p:spTree>
      <p:nvGrpSpPr>
        <p:cNvPr id="1" name="Shape 65"/>
        <p:cNvGrpSpPr/>
        <p:nvPr/>
      </p:nvGrpSpPr>
      <p:grpSpPr>
        <a:xfrm>
          <a:off x="0" y="0"/>
          <a:ext cx="0" cy="0"/>
          <a:chOff x="0" y="0"/>
          <a:chExt cx="0" cy="0"/>
        </a:xfrm>
      </p:grpSpPr>
      <p:pic>
        <p:nvPicPr>
          <p:cNvPr id="66" name="Google Shape;66;p15" descr="A close up of a logo&#10;&#10;Description automatically generated"/>
          <p:cNvPicPr preferRelativeResize="0"/>
          <p:nvPr/>
        </p:nvPicPr>
        <p:blipFill rotWithShape="1">
          <a:blip r:embed="rId2">
            <a:alphaModFix/>
          </a:blip>
          <a:srcRect r="88418" b="15703"/>
          <a:stretch/>
        </p:blipFill>
        <p:spPr>
          <a:xfrm>
            <a:off x="2" y="0"/>
            <a:ext cx="4213555" cy="43891205"/>
          </a:xfrm>
          <a:prstGeom prst="rect">
            <a:avLst/>
          </a:prstGeom>
          <a:noFill/>
          <a:ln>
            <a:noFill/>
          </a:ln>
        </p:spPr>
      </p:pic>
      <p:sp>
        <p:nvSpPr>
          <p:cNvPr id="67" name="Google Shape;67;p15"/>
          <p:cNvSpPr txBox="1"/>
          <p:nvPr/>
        </p:nvSpPr>
        <p:spPr>
          <a:xfrm>
            <a:off x="5184648" y="3407586"/>
            <a:ext cx="26239500" cy="7578600"/>
          </a:xfrm>
          <a:prstGeom prst="rect">
            <a:avLst/>
          </a:prstGeom>
          <a:noFill/>
          <a:ln>
            <a:noFill/>
          </a:ln>
        </p:spPr>
        <p:txBody>
          <a:bodyPr spcFirstLastPara="1" wrap="square" lIns="77325" tIns="38600" rIns="77325" bIns="38600" anchor="ctr" anchorCtr="0">
            <a:noAutofit/>
          </a:bodyPr>
          <a:lstStyle/>
          <a:p>
            <a:pPr marL="0" marR="0" lvl="0" indent="0" algn="l" rtl="0">
              <a:lnSpc>
                <a:spcPct val="90000"/>
              </a:lnSpc>
              <a:spcBef>
                <a:spcPts val="0"/>
              </a:spcBef>
              <a:spcAft>
                <a:spcPts val="0"/>
              </a:spcAft>
              <a:buClr>
                <a:schemeClr val="lt1"/>
              </a:buClr>
              <a:buSzPts val="3000"/>
              <a:buFont typeface="Calibri"/>
              <a:buNone/>
            </a:pPr>
            <a:endParaRPr sz="3000">
              <a:solidFill>
                <a:srgbClr val="3F3F3F"/>
              </a:solidFill>
              <a:latin typeface="Calibri"/>
              <a:ea typeface="Calibri"/>
              <a:cs typeface="Calibri"/>
              <a:sym typeface="Calibri"/>
            </a:endParaRPr>
          </a:p>
        </p:txBody>
      </p:sp>
      <p:sp>
        <p:nvSpPr>
          <p:cNvPr id="68" name="Google Shape;68;p15"/>
          <p:cNvSpPr/>
          <p:nvPr/>
        </p:nvSpPr>
        <p:spPr>
          <a:xfrm rot="-5400000">
            <a:off x="-17609052" y="21797566"/>
            <a:ext cx="43891200" cy="296100"/>
          </a:xfrm>
          <a:prstGeom prst="rect">
            <a:avLst/>
          </a:prstGeom>
          <a:gradFill>
            <a:gsLst>
              <a:gs pos="0">
                <a:srgbClr val="D92D8A"/>
              </a:gs>
              <a:gs pos="64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69" name="Google Shape;69;p15"/>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70" name="Google Shape;70;p15" descr="A picture containing drawing&#10;&#10;Description automatically generated"/>
          <p:cNvPicPr preferRelativeResize="0"/>
          <p:nvPr/>
        </p:nvPicPr>
        <p:blipFill rotWithShape="1">
          <a:blip r:embed="rId3">
            <a:alphaModFix/>
          </a:blip>
          <a:srcRect/>
          <a:stretch/>
        </p:blipFill>
        <p:spPr>
          <a:xfrm>
            <a:off x="449398" y="40455278"/>
            <a:ext cx="1006305" cy="864107"/>
          </a:xfrm>
          <a:prstGeom prst="rect">
            <a:avLst/>
          </a:prstGeom>
          <a:noFill/>
          <a:ln>
            <a:noFill/>
          </a:ln>
        </p:spPr>
      </p:pic>
      <p:grpSp>
        <p:nvGrpSpPr>
          <p:cNvPr id="71" name="Google Shape;71;p15"/>
          <p:cNvGrpSpPr/>
          <p:nvPr/>
        </p:nvGrpSpPr>
        <p:grpSpPr>
          <a:xfrm flipH="1">
            <a:off x="30295683" y="1014853"/>
            <a:ext cx="1880945" cy="2545804"/>
            <a:chOff x="2645664" y="2011680"/>
            <a:chExt cx="735606" cy="746592"/>
          </a:xfrm>
        </p:grpSpPr>
        <p:sp>
          <p:nvSpPr>
            <p:cNvPr id="72" name="Google Shape;72;p15"/>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73" name="Google Shape;73;p1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wo Content">
  <p:cSld name="1_Two Content">
    <p:spTree>
      <p:nvGrpSpPr>
        <p:cNvPr id="1" name="Shape 74"/>
        <p:cNvGrpSpPr/>
        <p:nvPr/>
      </p:nvGrpSpPr>
      <p:grpSpPr>
        <a:xfrm>
          <a:off x="0" y="0"/>
          <a:ext cx="0" cy="0"/>
          <a:chOff x="0" y="0"/>
          <a:chExt cx="0" cy="0"/>
        </a:xfrm>
      </p:grpSpPr>
      <p:pic>
        <p:nvPicPr>
          <p:cNvPr id="75" name="Google Shape;75;p16" descr="A picture containing bird&#10;&#10;Description automatically generated"/>
          <p:cNvPicPr preferRelativeResize="0"/>
          <p:nvPr/>
        </p:nvPicPr>
        <p:blipFill rotWithShape="1">
          <a:blip r:embed="rId2">
            <a:alphaModFix/>
          </a:blip>
          <a:srcRect l="13750" b="14612"/>
          <a:stretch/>
        </p:blipFill>
        <p:spPr>
          <a:xfrm>
            <a:off x="4526421" y="12"/>
            <a:ext cx="28391976" cy="43891192"/>
          </a:xfrm>
          <a:prstGeom prst="rect">
            <a:avLst/>
          </a:prstGeom>
          <a:noFill/>
          <a:ln>
            <a:noFill/>
          </a:ln>
        </p:spPr>
      </p:pic>
      <p:sp>
        <p:nvSpPr>
          <p:cNvPr id="76" name="Google Shape;76;p16"/>
          <p:cNvSpPr/>
          <p:nvPr/>
        </p:nvSpPr>
        <p:spPr>
          <a:xfrm rot="5400000" flipH="1">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77" name="Google Shape;77;p16"/>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78" name="Google Shape;78;p16" descr="A close up of a sign&#10;&#10;Description automatically generated"/>
          <p:cNvPicPr preferRelativeResize="0"/>
          <p:nvPr/>
        </p:nvPicPr>
        <p:blipFill rotWithShape="1">
          <a:blip r:embed="rId3">
            <a:alphaModFix/>
          </a:blip>
          <a:srcRect/>
          <a:stretch/>
        </p:blipFill>
        <p:spPr>
          <a:xfrm>
            <a:off x="745663" y="40430953"/>
            <a:ext cx="1006305" cy="864107"/>
          </a:xfrm>
          <a:prstGeom prst="rect">
            <a:avLst/>
          </a:prstGeom>
          <a:noFill/>
          <a:ln>
            <a:noFill/>
          </a:ln>
        </p:spPr>
      </p:pic>
      <p:grpSp>
        <p:nvGrpSpPr>
          <p:cNvPr id="79" name="Google Shape;79;p16"/>
          <p:cNvGrpSpPr/>
          <p:nvPr/>
        </p:nvGrpSpPr>
        <p:grpSpPr>
          <a:xfrm>
            <a:off x="30291467" y="1016366"/>
            <a:ext cx="1881296" cy="2545855"/>
            <a:chOff x="11140983" y="745235"/>
            <a:chExt cx="522582" cy="530387"/>
          </a:xfrm>
        </p:grpSpPr>
        <p:sp>
          <p:nvSpPr>
            <p:cNvPr id="80" name="Google Shape;80;p16"/>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81" name="Google Shape;81;p16"/>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5_Title and Content">
  <p:cSld name="5_Title and Content">
    <p:spTree>
      <p:nvGrpSpPr>
        <p:cNvPr id="1" name="Shape 82"/>
        <p:cNvGrpSpPr/>
        <p:nvPr/>
      </p:nvGrpSpPr>
      <p:grpSpPr>
        <a:xfrm>
          <a:off x="0" y="0"/>
          <a:ext cx="0" cy="0"/>
          <a:chOff x="0" y="0"/>
          <a:chExt cx="0" cy="0"/>
        </a:xfrm>
      </p:grpSpPr>
      <p:pic>
        <p:nvPicPr>
          <p:cNvPr id="83" name="Google Shape;83;p17" descr="A picture containing bird&#10;&#10;Description automatically generated"/>
          <p:cNvPicPr preferRelativeResize="0"/>
          <p:nvPr/>
        </p:nvPicPr>
        <p:blipFill rotWithShape="1">
          <a:blip r:embed="rId2">
            <a:alphaModFix/>
          </a:blip>
          <a:srcRect l="13750" b="14612"/>
          <a:stretch/>
        </p:blipFill>
        <p:spPr>
          <a:xfrm>
            <a:off x="4526421" y="12"/>
            <a:ext cx="28391976" cy="43891192"/>
          </a:xfrm>
          <a:prstGeom prst="rect">
            <a:avLst/>
          </a:prstGeom>
          <a:noFill/>
          <a:ln>
            <a:noFill/>
          </a:ln>
        </p:spPr>
      </p:pic>
      <p:sp>
        <p:nvSpPr>
          <p:cNvPr id="84" name="Google Shape;84;p17"/>
          <p:cNvSpPr/>
          <p:nvPr/>
        </p:nvSpPr>
        <p:spPr>
          <a:xfrm rot="-5400000">
            <a:off x="-17542323" y="21797566"/>
            <a:ext cx="43891200" cy="296100"/>
          </a:xfrm>
          <a:prstGeom prst="rect">
            <a:avLst/>
          </a:prstGeom>
          <a:gradFill>
            <a:gsLst>
              <a:gs pos="0">
                <a:srgbClr val="D92D8A"/>
              </a:gs>
              <a:gs pos="64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
        <p:nvSpPr>
          <p:cNvPr id="85" name="Google Shape;85;p17"/>
          <p:cNvSpPr txBox="1"/>
          <p:nvPr/>
        </p:nvSpPr>
        <p:spPr>
          <a:xfrm>
            <a:off x="21667031" y="41821400"/>
            <a:ext cx="10505400" cy="5544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None/>
            </a:pPr>
            <a:r>
              <a:rPr lang="en" sz="3500">
                <a:solidFill>
                  <a:srgbClr val="AEABAB"/>
                </a:solidFill>
                <a:latin typeface="Arial"/>
                <a:ea typeface="Arial"/>
                <a:cs typeface="Arial"/>
                <a:sym typeface="Arial"/>
              </a:rPr>
              <a:t>FLORIDA INTERNATIONAL UNIVERSITY</a:t>
            </a:r>
            <a:endParaRPr sz="1500"/>
          </a:p>
        </p:txBody>
      </p:sp>
      <p:pic>
        <p:nvPicPr>
          <p:cNvPr id="86" name="Google Shape;86;p17" descr="A close up of a sign&#10;&#10;Description automatically generated"/>
          <p:cNvPicPr preferRelativeResize="0"/>
          <p:nvPr/>
        </p:nvPicPr>
        <p:blipFill rotWithShape="1">
          <a:blip r:embed="rId3">
            <a:alphaModFix/>
          </a:blip>
          <a:srcRect/>
          <a:stretch/>
        </p:blipFill>
        <p:spPr>
          <a:xfrm>
            <a:off x="745663" y="40430953"/>
            <a:ext cx="1006305" cy="864107"/>
          </a:xfrm>
          <a:prstGeom prst="rect">
            <a:avLst/>
          </a:prstGeom>
          <a:noFill/>
          <a:ln>
            <a:noFill/>
          </a:ln>
        </p:spPr>
      </p:pic>
      <p:grpSp>
        <p:nvGrpSpPr>
          <p:cNvPr id="87" name="Google Shape;87;p17"/>
          <p:cNvGrpSpPr/>
          <p:nvPr/>
        </p:nvGrpSpPr>
        <p:grpSpPr>
          <a:xfrm flipH="1">
            <a:off x="30295683" y="1014853"/>
            <a:ext cx="1880945" cy="2545804"/>
            <a:chOff x="2645664" y="2011680"/>
            <a:chExt cx="735606" cy="746592"/>
          </a:xfrm>
        </p:grpSpPr>
        <p:sp>
          <p:nvSpPr>
            <p:cNvPr id="88" name="Google Shape;88;p17"/>
            <p:cNvSpPr/>
            <p:nvPr/>
          </p:nvSpPr>
          <p:spPr>
            <a:xfrm rot="-5400000" flipH="1">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89" name="Google Shape;89;p1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spcFirstLastPara="1" wrap="square" lIns="103075" tIns="51550" rIns="103075" bIns="5155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1122120" y="18353920"/>
            <a:ext cx="30673500" cy="7182600"/>
          </a:xfrm>
          <a:prstGeom prst="rect">
            <a:avLst/>
          </a:prstGeom>
        </p:spPr>
        <p:txBody>
          <a:bodyPr spcFirstLastPara="1" wrap="square" lIns="459725" tIns="459725" rIns="459725" bIns="459725" anchor="ctr" anchorCtr="0">
            <a:noAutofit/>
          </a:bodyPr>
          <a:lstStyle>
            <a:lvl1pPr lvl="0" algn="ctr">
              <a:spcBef>
                <a:spcPts val="0"/>
              </a:spcBef>
              <a:spcAft>
                <a:spcPts val="0"/>
              </a:spcAft>
              <a:buSzPts val="18100"/>
              <a:buNone/>
              <a:defRPr sz="18100"/>
            </a:lvl1pPr>
            <a:lvl2pPr lvl="1" algn="ctr">
              <a:spcBef>
                <a:spcPts val="0"/>
              </a:spcBef>
              <a:spcAft>
                <a:spcPts val="0"/>
              </a:spcAft>
              <a:buSzPts val="18100"/>
              <a:buNone/>
              <a:defRPr sz="18100"/>
            </a:lvl2pPr>
            <a:lvl3pPr lvl="2" algn="ctr">
              <a:spcBef>
                <a:spcPts val="0"/>
              </a:spcBef>
              <a:spcAft>
                <a:spcPts val="0"/>
              </a:spcAft>
              <a:buSzPts val="18100"/>
              <a:buNone/>
              <a:defRPr sz="18100"/>
            </a:lvl3pPr>
            <a:lvl4pPr lvl="3" algn="ctr">
              <a:spcBef>
                <a:spcPts val="0"/>
              </a:spcBef>
              <a:spcAft>
                <a:spcPts val="0"/>
              </a:spcAft>
              <a:buSzPts val="18100"/>
              <a:buNone/>
              <a:defRPr sz="18100"/>
            </a:lvl4pPr>
            <a:lvl5pPr lvl="4" algn="ctr">
              <a:spcBef>
                <a:spcPts val="0"/>
              </a:spcBef>
              <a:spcAft>
                <a:spcPts val="0"/>
              </a:spcAft>
              <a:buSzPts val="18100"/>
              <a:buNone/>
              <a:defRPr sz="18100"/>
            </a:lvl5pPr>
            <a:lvl6pPr lvl="5" algn="ctr">
              <a:spcBef>
                <a:spcPts val="0"/>
              </a:spcBef>
              <a:spcAft>
                <a:spcPts val="0"/>
              </a:spcAft>
              <a:buSzPts val="18100"/>
              <a:buNone/>
              <a:defRPr sz="18100"/>
            </a:lvl6pPr>
            <a:lvl7pPr lvl="6" algn="ctr">
              <a:spcBef>
                <a:spcPts val="0"/>
              </a:spcBef>
              <a:spcAft>
                <a:spcPts val="0"/>
              </a:spcAft>
              <a:buSzPts val="18100"/>
              <a:buNone/>
              <a:defRPr sz="18100"/>
            </a:lvl7pPr>
            <a:lvl8pPr lvl="7" algn="ctr">
              <a:spcBef>
                <a:spcPts val="0"/>
              </a:spcBef>
              <a:spcAft>
                <a:spcPts val="0"/>
              </a:spcAft>
              <a:buSzPts val="18100"/>
              <a:buNone/>
              <a:defRPr sz="18100"/>
            </a:lvl8pPr>
            <a:lvl9pPr lvl="8" algn="ctr">
              <a:spcBef>
                <a:spcPts val="0"/>
              </a:spcBef>
              <a:spcAft>
                <a:spcPts val="0"/>
              </a:spcAft>
              <a:buSzPts val="18100"/>
              <a:buNone/>
              <a:defRPr sz="18100"/>
            </a:lvl9pPr>
          </a:lstStyle>
          <a:p>
            <a:endParaRPr/>
          </a:p>
        </p:txBody>
      </p:sp>
      <p:sp>
        <p:nvSpPr>
          <p:cNvPr id="15" name="Google Shape;15;p3"/>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18" name="Google Shape;18;p4"/>
          <p:cNvSpPr txBox="1">
            <a:spLocks noGrp="1"/>
          </p:cNvSpPr>
          <p:nvPr>
            <p:ph type="body" idx="1"/>
          </p:nvPr>
        </p:nvSpPr>
        <p:spPr>
          <a:xfrm>
            <a:off x="1122120" y="9834453"/>
            <a:ext cx="30673500" cy="29152800"/>
          </a:xfrm>
          <a:prstGeom prst="rect">
            <a:avLst/>
          </a:prstGeom>
        </p:spPr>
        <p:txBody>
          <a:bodyPr spcFirstLastPara="1" wrap="square" lIns="459725" tIns="459725" rIns="459725" bIns="459725" anchor="t" anchorCtr="0">
            <a:noAutofit/>
          </a:bodyPr>
          <a:lstStyle>
            <a:lvl1pPr marL="457200" lvl="0" indent="-806450">
              <a:spcBef>
                <a:spcPts val="0"/>
              </a:spcBef>
              <a:spcAft>
                <a:spcPts val="0"/>
              </a:spcAft>
              <a:buSzPts val="9100"/>
              <a:buChar char="●"/>
              <a:defRPr/>
            </a:lvl1pPr>
            <a:lvl2pPr marL="914400" lvl="1" indent="-673100">
              <a:spcBef>
                <a:spcPts val="8000"/>
              </a:spcBef>
              <a:spcAft>
                <a:spcPts val="0"/>
              </a:spcAft>
              <a:buSzPts val="7000"/>
              <a:buChar char="○"/>
              <a:defRPr/>
            </a:lvl2pPr>
            <a:lvl3pPr marL="1371600" lvl="2" indent="-673100">
              <a:spcBef>
                <a:spcPts val="8000"/>
              </a:spcBef>
              <a:spcAft>
                <a:spcPts val="0"/>
              </a:spcAft>
              <a:buSzPts val="7000"/>
              <a:buChar char="■"/>
              <a:defRPr/>
            </a:lvl3pPr>
            <a:lvl4pPr marL="1828800" lvl="3" indent="-673100">
              <a:spcBef>
                <a:spcPts val="8000"/>
              </a:spcBef>
              <a:spcAft>
                <a:spcPts val="0"/>
              </a:spcAft>
              <a:buSzPts val="7000"/>
              <a:buChar char="●"/>
              <a:defRPr/>
            </a:lvl4pPr>
            <a:lvl5pPr marL="2286000" lvl="4" indent="-673100">
              <a:spcBef>
                <a:spcPts val="8000"/>
              </a:spcBef>
              <a:spcAft>
                <a:spcPts val="0"/>
              </a:spcAft>
              <a:buSzPts val="7000"/>
              <a:buChar char="○"/>
              <a:defRPr/>
            </a:lvl5pPr>
            <a:lvl6pPr marL="2743200" lvl="5" indent="-673100">
              <a:spcBef>
                <a:spcPts val="8000"/>
              </a:spcBef>
              <a:spcAft>
                <a:spcPts val="0"/>
              </a:spcAft>
              <a:buSzPts val="7000"/>
              <a:buChar char="■"/>
              <a:defRPr/>
            </a:lvl6pPr>
            <a:lvl7pPr marL="3200400" lvl="6" indent="-673100">
              <a:spcBef>
                <a:spcPts val="8000"/>
              </a:spcBef>
              <a:spcAft>
                <a:spcPts val="0"/>
              </a:spcAft>
              <a:buSzPts val="7000"/>
              <a:buChar char="●"/>
              <a:defRPr/>
            </a:lvl7pPr>
            <a:lvl8pPr marL="3657600" lvl="7" indent="-673100">
              <a:spcBef>
                <a:spcPts val="8000"/>
              </a:spcBef>
              <a:spcAft>
                <a:spcPts val="0"/>
              </a:spcAft>
              <a:buSzPts val="7000"/>
              <a:buChar char="○"/>
              <a:defRPr/>
            </a:lvl8pPr>
            <a:lvl9pPr marL="4114800" lvl="8" indent="-673100">
              <a:spcBef>
                <a:spcPts val="8000"/>
              </a:spcBef>
              <a:spcAft>
                <a:spcPts val="8000"/>
              </a:spcAft>
              <a:buSzPts val="7000"/>
              <a:buChar char="■"/>
              <a:defRPr/>
            </a:lvl9pPr>
          </a:lstStyle>
          <a:p>
            <a:endParaRPr/>
          </a:p>
        </p:txBody>
      </p:sp>
      <p:sp>
        <p:nvSpPr>
          <p:cNvPr id="19" name="Google Shape;19;p4"/>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22" name="Google Shape;22;p5"/>
          <p:cNvSpPr txBox="1">
            <a:spLocks noGrp="1"/>
          </p:cNvSpPr>
          <p:nvPr>
            <p:ph type="body" idx="1"/>
          </p:nvPr>
        </p:nvSpPr>
        <p:spPr>
          <a:xfrm>
            <a:off x="1122120" y="9834453"/>
            <a:ext cx="14397900" cy="29152800"/>
          </a:xfrm>
          <a:prstGeom prst="rect">
            <a:avLst/>
          </a:prstGeom>
        </p:spPr>
        <p:txBody>
          <a:bodyPr spcFirstLastPara="1" wrap="square" lIns="459725" tIns="459725" rIns="459725" bIns="459725" anchor="t" anchorCtr="0">
            <a:noAutofit/>
          </a:bodyPr>
          <a:lstStyle>
            <a:lvl1pPr marL="457200" lvl="0" indent="-673100">
              <a:spcBef>
                <a:spcPts val="0"/>
              </a:spcBef>
              <a:spcAft>
                <a:spcPts val="0"/>
              </a:spcAft>
              <a:buSzPts val="7000"/>
              <a:buChar char="●"/>
              <a:defRPr sz="7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23" name="Google Shape;23;p5"/>
          <p:cNvSpPr txBox="1">
            <a:spLocks noGrp="1"/>
          </p:cNvSpPr>
          <p:nvPr>
            <p:ph type="body" idx="2"/>
          </p:nvPr>
        </p:nvSpPr>
        <p:spPr>
          <a:xfrm>
            <a:off x="17396640" y="9834453"/>
            <a:ext cx="14397900" cy="29152800"/>
          </a:xfrm>
          <a:prstGeom prst="rect">
            <a:avLst/>
          </a:prstGeom>
        </p:spPr>
        <p:txBody>
          <a:bodyPr spcFirstLastPara="1" wrap="square" lIns="459725" tIns="459725" rIns="459725" bIns="459725" anchor="t" anchorCtr="0">
            <a:noAutofit/>
          </a:bodyPr>
          <a:lstStyle>
            <a:lvl1pPr marL="457200" lvl="0" indent="-673100">
              <a:spcBef>
                <a:spcPts val="0"/>
              </a:spcBef>
              <a:spcAft>
                <a:spcPts val="0"/>
              </a:spcAft>
              <a:buSzPts val="7000"/>
              <a:buChar char="●"/>
              <a:defRPr sz="7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24" name="Google Shape;24;p5"/>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1122120" y="3797547"/>
            <a:ext cx="30673500" cy="4887300"/>
          </a:xfrm>
          <a:prstGeom prst="rect">
            <a:avLst/>
          </a:prstGeom>
        </p:spPr>
        <p:txBody>
          <a:bodyPr spcFirstLastPara="1" wrap="square" lIns="459725" tIns="459725" rIns="459725" bIns="459725" anchor="t" anchorCtr="0">
            <a:noAutofit/>
          </a:bodyPr>
          <a:lstStyle>
            <a:lvl1pPr lvl="0">
              <a:spcBef>
                <a:spcPts val="0"/>
              </a:spcBef>
              <a:spcAft>
                <a:spcPts val="0"/>
              </a:spcAft>
              <a:buSzPts val="14100"/>
              <a:buNone/>
              <a:defRPr/>
            </a:lvl1pPr>
            <a:lvl2pPr lvl="1">
              <a:spcBef>
                <a:spcPts val="0"/>
              </a:spcBef>
              <a:spcAft>
                <a:spcPts val="0"/>
              </a:spcAft>
              <a:buSzPts val="14100"/>
              <a:buNone/>
              <a:defRPr/>
            </a:lvl2pPr>
            <a:lvl3pPr lvl="2">
              <a:spcBef>
                <a:spcPts val="0"/>
              </a:spcBef>
              <a:spcAft>
                <a:spcPts val="0"/>
              </a:spcAft>
              <a:buSzPts val="14100"/>
              <a:buNone/>
              <a:defRPr/>
            </a:lvl3pPr>
            <a:lvl4pPr lvl="3">
              <a:spcBef>
                <a:spcPts val="0"/>
              </a:spcBef>
              <a:spcAft>
                <a:spcPts val="0"/>
              </a:spcAft>
              <a:buSzPts val="14100"/>
              <a:buNone/>
              <a:defRPr/>
            </a:lvl4pPr>
            <a:lvl5pPr lvl="4">
              <a:spcBef>
                <a:spcPts val="0"/>
              </a:spcBef>
              <a:spcAft>
                <a:spcPts val="0"/>
              </a:spcAft>
              <a:buSzPts val="14100"/>
              <a:buNone/>
              <a:defRPr/>
            </a:lvl5pPr>
            <a:lvl6pPr lvl="5">
              <a:spcBef>
                <a:spcPts val="0"/>
              </a:spcBef>
              <a:spcAft>
                <a:spcPts val="0"/>
              </a:spcAft>
              <a:buSzPts val="14100"/>
              <a:buNone/>
              <a:defRPr/>
            </a:lvl6pPr>
            <a:lvl7pPr lvl="6">
              <a:spcBef>
                <a:spcPts val="0"/>
              </a:spcBef>
              <a:spcAft>
                <a:spcPts val="0"/>
              </a:spcAft>
              <a:buSzPts val="14100"/>
              <a:buNone/>
              <a:defRPr/>
            </a:lvl7pPr>
            <a:lvl8pPr lvl="7">
              <a:spcBef>
                <a:spcPts val="0"/>
              </a:spcBef>
              <a:spcAft>
                <a:spcPts val="0"/>
              </a:spcAft>
              <a:buSzPts val="14100"/>
              <a:buNone/>
              <a:defRPr/>
            </a:lvl8pPr>
            <a:lvl9pPr lvl="8">
              <a:spcBef>
                <a:spcPts val="0"/>
              </a:spcBef>
              <a:spcAft>
                <a:spcPts val="0"/>
              </a:spcAft>
              <a:buSzPts val="14100"/>
              <a:buNone/>
              <a:defRPr/>
            </a:lvl9pPr>
          </a:lstStyle>
          <a:p>
            <a:endParaRPr/>
          </a:p>
        </p:txBody>
      </p:sp>
      <p:sp>
        <p:nvSpPr>
          <p:cNvPr id="27" name="Google Shape;27;p6"/>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1122120" y="4741120"/>
            <a:ext cx="10108800" cy="6448200"/>
          </a:xfrm>
          <a:prstGeom prst="rect">
            <a:avLst/>
          </a:prstGeom>
        </p:spPr>
        <p:txBody>
          <a:bodyPr spcFirstLastPara="1" wrap="square" lIns="459725" tIns="459725" rIns="459725" bIns="459725" anchor="b" anchorCtr="0">
            <a:noAutofit/>
          </a:bodyPr>
          <a:lstStyle>
            <a:lvl1pPr lvl="0">
              <a:spcBef>
                <a:spcPts val="0"/>
              </a:spcBef>
              <a:spcAft>
                <a:spcPts val="0"/>
              </a:spcAft>
              <a:buSzPts val="12100"/>
              <a:buNone/>
              <a:defRPr sz="12100"/>
            </a:lvl1pPr>
            <a:lvl2pPr lvl="1">
              <a:spcBef>
                <a:spcPts val="0"/>
              </a:spcBef>
              <a:spcAft>
                <a:spcPts val="0"/>
              </a:spcAft>
              <a:buSzPts val="12100"/>
              <a:buNone/>
              <a:defRPr sz="12100"/>
            </a:lvl2pPr>
            <a:lvl3pPr lvl="2">
              <a:spcBef>
                <a:spcPts val="0"/>
              </a:spcBef>
              <a:spcAft>
                <a:spcPts val="0"/>
              </a:spcAft>
              <a:buSzPts val="12100"/>
              <a:buNone/>
              <a:defRPr sz="12100"/>
            </a:lvl3pPr>
            <a:lvl4pPr lvl="3">
              <a:spcBef>
                <a:spcPts val="0"/>
              </a:spcBef>
              <a:spcAft>
                <a:spcPts val="0"/>
              </a:spcAft>
              <a:buSzPts val="12100"/>
              <a:buNone/>
              <a:defRPr sz="12100"/>
            </a:lvl4pPr>
            <a:lvl5pPr lvl="4">
              <a:spcBef>
                <a:spcPts val="0"/>
              </a:spcBef>
              <a:spcAft>
                <a:spcPts val="0"/>
              </a:spcAft>
              <a:buSzPts val="12100"/>
              <a:buNone/>
              <a:defRPr sz="12100"/>
            </a:lvl5pPr>
            <a:lvl6pPr lvl="5">
              <a:spcBef>
                <a:spcPts val="0"/>
              </a:spcBef>
              <a:spcAft>
                <a:spcPts val="0"/>
              </a:spcAft>
              <a:buSzPts val="12100"/>
              <a:buNone/>
              <a:defRPr sz="12100"/>
            </a:lvl6pPr>
            <a:lvl7pPr lvl="6">
              <a:spcBef>
                <a:spcPts val="0"/>
              </a:spcBef>
              <a:spcAft>
                <a:spcPts val="0"/>
              </a:spcAft>
              <a:buSzPts val="12100"/>
              <a:buNone/>
              <a:defRPr sz="12100"/>
            </a:lvl7pPr>
            <a:lvl8pPr lvl="7">
              <a:spcBef>
                <a:spcPts val="0"/>
              </a:spcBef>
              <a:spcAft>
                <a:spcPts val="0"/>
              </a:spcAft>
              <a:buSzPts val="12100"/>
              <a:buNone/>
              <a:defRPr sz="12100"/>
            </a:lvl8pPr>
            <a:lvl9pPr lvl="8">
              <a:spcBef>
                <a:spcPts val="0"/>
              </a:spcBef>
              <a:spcAft>
                <a:spcPts val="0"/>
              </a:spcAft>
              <a:buSzPts val="12100"/>
              <a:buNone/>
              <a:defRPr sz="12100"/>
            </a:lvl9pPr>
          </a:lstStyle>
          <a:p>
            <a:endParaRPr/>
          </a:p>
        </p:txBody>
      </p:sp>
      <p:sp>
        <p:nvSpPr>
          <p:cNvPr id="30" name="Google Shape;30;p7"/>
          <p:cNvSpPr txBox="1">
            <a:spLocks noGrp="1"/>
          </p:cNvSpPr>
          <p:nvPr>
            <p:ph type="body" idx="1"/>
          </p:nvPr>
        </p:nvSpPr>
        <p:spPr>
          <a:xfrm>
            <a:off x="1122120" y="11857920"/>
            <a:ext cx="10108800" cy="27131100"/>
          </a:xfrm>
          <a:prstGeom prst="rect">
            <a:avLst/>
          </a:prstGeom>
        </p:spPr>
        <p:txBody>
          <a:bodyPr spcFirstLastPara="1" wrap="square" lIns="459725" tIns="459725" rIns="459725" bIns="459725" anchor="t" anchorCtr="0">
            <a:noAutofit/>
          </a:bodyPr>
          <a:lstStyle>
            <a:lvl1pPr marL="457200" lvl="0" indent="-609600">
              <a:spcBef>
                <a:spcPts val="0"/>
              </a:spcBef>
              <a:spcAft>
                <a:spcPts val="0"/>
              </a:spcAft>
              <a:buSzPts val="6000"/>
              <a:buChar char="●"/>
              <a:defRPr sz="6000"/>
            </a:lvl1pPr>
            <a:lvl2pPr marL="914400" lvl="1" indent="-609600">
              <a:spcBef>
                <a:spcPts val="8000"/>
              </a:spcBef>
              <a:spcAft>
                <a:spcPts val="0"/>
              </a:spcAft>
              <a:buSzPts val="6000"/>
              <a:buChar char="○"/>
              <a:defRPr sz="6000"/>
            </a:lvl2pPr>
            <a:lvl3pPr marL="1371600" lvl="2" indent="-609600">
              <a:spcBef>
                <a:spcPts val="8000"/>
              </a:spcBef>
              <a:spcAft>
                <a:spcPts val="0"/>
              </a:spcAft>
              <a:buSzPts val="6000"/>
              <a:buChar char="■"/>
              <a:defRPr sz="6000"/>
            </a:lvl3pPr>
            <a:lvl4pPr marL="1828800" lvl="3" indent="-609600">
              <a:spcBef>
                <a:spcPts val="8000"/>
              </a:spcBef>
              <a:spcAft>
                <a:spcPts val="0"/>
              </a:spcAft>
              <a:buSzPts val="6000"/>
              <a:buChar char="●"/>
              <a:defRPr sz="6000"/>
            </a:lvl4pPr>
            <a:lvl5pPr marL="2286000" lvl="4" indent="-609600">
              <a:spcBef>
                <a:spcPts val="8000"/>
              </a:spcBef>
              <a:spcAft>
                <a:spcPts val="0"/>
              </a:spcAft>
              <a:buSzPts val="6000"/>
              <a:buChar char="○"/>
              <a:defRPr sz="6000"/>
            </a:lvl5pPr>
            <a:lvl6pPr marL="2743200" lvl="5" indent="-609600">
              <a:spcBef>
                <a:spcPts val="8000"/>
              </a:spcBef>
              <a:spcAft>
                <a:spcPts val="0"/>
              </a:spcAft>
              <a:buSzPts val="6000"/>
              <a:buChar char="■"/>
              <a:defRPr sz="6000"/>
            </a:lvl6pPr>
            <a:lvl7pPr marL="3200400" lvl="6" indent="-609600">
              <a:spcBef>
                <a:spcPts val="8000"/>
              </a:spcBef>
              <a:spcAft>
                <a:spcPts val="0"/>
              </a:spcAft>
              <a:buSzPts val="6000"/>
              <a:buChar char="●"/>
              <a:defRPr sz="6000"/>
            </a:lvl7pPr>
            <a:lvl8pPr marL="3657600" lvl="7" indent="-609600">
              <a:spcBef>
                <a:spcPts val="8000"/>
              </a:spcBef>
              <a:spcAft>
                <a:spcPts val="0"/>
              </a:spcAft>
              <a:buSzPts val="6000"/>
              <a:buChar char="○"/>
              <a:defRPr sz="6000"/>
            </a:lvl8pPr>
            <a:lvl9pPr marL="4114800" lvl="8" indent="-609600">
              <a:spcBef>
                <a:spcPts val="8000"/>
              </a:spcBef>
              <a:spcAft>
                <a:spcPts val="8000"/>
              </a:spcAft>
              <a:buSzPts val="6000"/>
              <a:buChar char="■"/>
              <a:defRPr sz="6000"/>
            </a:lvl9pPr>
          </a:lstStyle>
          <a:p>
            <a:endParaRPr/>
          </a:p>
        </p:txBody>
      </p:sp>
      <p:sp>
        <p:nvSpPr>
          <p:cNvPr id="31" name="Google Shape;31;p7"/>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1764900" y="3841280"/>
            <a:ext cx="22925400" cy="34908600"/>
          </a:xfrm>
          <a:prstGeom prst="rect">
            <a:avLst/>
          </a:prstGeom>
        </p:spPr>
        <p:txBody>
          <a:bodyPr spcFirstLastPara="1" wrap="square" lIns="459725" tIns="459725" rIns="459725" bIns="459725" anchor="ctr" anchorCtr="0">
            <a:noAutofit/>
          </a:bodyPr>
          <a:lstStyle>
            <a:lvl1pPr lvl="0">
              <a:spcBef>
                <a:spcPts val="0"/>
              </a:spcBef>
              <a:spcAft>
                <a:spcPts val="0"/>
              </a:spcAft>
              <a:buSzPts val="24100"/>
              <a:buNone/>
              <a:defRPr sz="24100"/>
            </a:lvl1pPr>
            <a:lvl2pPr lvl="1">
              <a:spcBef>
                <a:spcPts val="0"/>
              </a:spcBef>
              <a:spcAft>
                <a:spcPts val="0"/>
              </a:spcAft>
              <a:buSzPts val="24100"/>
              <a:buNone/>
              <a:defRPr sz="24100"/>
            </a:lvl2pPr>
            <a:lvl3pPr lvl="2">
              <a:spcBef>
                <a:spcPts val="0"/>
              </a:spcBef>
              <a:spcAft>
                <a:spcPts val="0"/>
              </a:spcAft>
              <a:buSzPts val="24100"/>
              <a:buNone/>
              <a:defRPr sz="24100"/>
            </a:lvl3pPr>
            <a:lvl4pPr lvl="3">
              <a:spcBef>
                <a:spcPts val="0"/>
              </a:spcBef>
              <a:spcAft>
                <a:spcPts val="0"/>
              </a:spcAft>
              <a:buSzPts val="24100"/>
              <a:buNone/>
              <a:defRPr sz="24100"/>
            </a:lvl4pPr>
            <a:lvl5pPr lvl="4">
              <a:spcBef>
                <a:spcPts val="0"/>
              </a:spcBef>
              <a:spcAft>
                <a:spcPts val="0"/>
              </a:spcAft>
              <a:buSzPts val="24100"/>
              <a:buNone/>
              <a:defRPr sz="24100"/>
            </a:lvl5pPr>
            <a:lvl6pPr lvl="5">
              <a:spcBef>
                <a:spcPts val="0"/>
              </a:spcBef>
              <a:spcAft>
                <a:spcPts val="0"/>
              </a:spcAft>
              <a:buSzPts val="24100"/>
              <a:buNone/>
              <a:defRPr sz="24100"/>
            </a:lvl6pPr>
            <a:lvl7pPr lvl="6">
              <a:spcBef>
                <a:spcPts val="0"/>
              </a:spcBef>
              <a:spcAft>
                <a:spcPts val="0"/>
              </a:spcAft>
              <a:buSzPts val="24100"/>
              <a:buNone/>
              <a:defRPr sz="24100"/>
            </a:lvl7pPr>
            <a:lvl8pPr lvl="7">
              <a:spcBef>
                <a:spcPts val="0"/>
              </a:spcBef>
              <a:spcAft>
                <a:spcPts val="0"/>
              </a:spcAft>
              <a:buSzPts val="24100"/>
              <a:buNone/>
              <a:defRPr sz="24100"/>
            </a:lvl8pPr>
            <a:lvl9pPr lvl="8">
              <a:spcBef>
                <a:spcPts val="0"/>
              </a:spcBef>
              <a:spcAft>
                <a:spcPts val="0"/>
              </a:spcAft>
              <a:buSzPts val="24100"/>
              <a:buNone/>
              <a:defRPr sz="24100"/>
            </a:lvl9pPr>
          </a:lstStyle>
          <a:p>
            <a:endParaRPr/>
          </a:p>
        </p:txBody>
      </p:sp>
      <p:sp>
        <p:nvSpPr>
          <p:cNvPr id="34" name="Google Shape;34;p8"/>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16459200" y="-1067"/>
            <a:ext cx="16457700" cy="43891200"/>
          </a:xfrm>
          <a:prstGeom prst="rect">
            <a:avLst/>
          </a:prstGeom>
          <a:solidFill>
            <a:schemeClr val="lt2"/>
          </a:solidFill>
          <a:ln>
            <a:noFill/>
          </a:ln>
        </p:spPr>
        <p:txBody>
          <a:bodyPr spcFirstLastPara="1" wrap="square" lIns="459725" tIns="459725" rIns="459725" bIns="4597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955800" y="10523093"/>
            <a:ext cx="14562900" cy="12648900"/>
          </a:xfrm>
          <a:prstGeom prst="rect">
            <a:avLst/>
          </a:prstGeom>
        </p:spPr>
        <p:txBody>
          <a:bodyPr spcFirstLastPara="1" wrap="square" lIns="459725" tIns="459725" rIns="459725" bIns="459725" anchor="b" anchorCtr="0">
            <a:noAutofit/>
          </a:bodyPr>
          <a:lstStyle>
            <a:lvl1pPr lvl="0" algn="ctr">
              <a:spcBef>
                <a:spcPts val="0"/>
              </a:spcBef>
              <a:spcAft>
                <a:spcPts val="0"/>
              </a:spcAft>
              <a:buSzPts val="21100"/>
              <a:buNone/>
              <a:defRPr sz="21100"/>
            </a:lvl1pPr>
            <a:lvl2pPr lvl="1" algn="ctr">
              <a:spcBef>
                <a:spcPts val="0"/>
              </a:spcBef>
              <a:spcAft>
                <a:spcPts val="0"/>
              </a:spcAft>
              <a:buSzPts val="21100"/>
              <a:buNone/>
              <a:defRPr sz="21100"/>
            </a:lvl2pPr>
            <a:lvl3pPr lvl="2" algn="ctr">
              <a:spcBef>
                <a:spcPts val="0"/>
              </a:spcBef>
              <a:spcAft>
                <a:spcPts val="0"/>
              </a:spcAft>
              <a:buSzPts val="21100"/>
              <a:buNone/>
              <a:defRPr sz="21100"/>
            </a:lvl3pPr>
            <a:lvl4pPr lvl="3" algn="ctr">
              <a:spcBef>
                <a:spcPts val="0"/>
              </a:spcBef>
              <a:spcAft>
                <a:spcPts val="0"/>
              </a:spcAft>
              <a:buSzPts val="21100"/>
              <a:buNone/>
              <a:defRPr sz="21100"/>
            </a:lvl4pPr>
            <a:lvl5pPr lvl="4" algn="ctr">
              <a:spcBef>
                <a:spcPts val="0"/>
              </a:spcBef>
              <a:spcAft>
                <a:spcPts val="0"/>
              </a:spcAft>
              <a:buSzPts val="21100"/>
              <a:buNone/>
              <a:defRPr sz="21100"/>
            </a:lvl5pPr>
            <a:lvl6pPr lvl="5" algn="ctr">
              <a:spcBef>
                <a:spcPts val="0"/>
              </a:spcBef>
              <a:spcAft>
                <a:spcPts val="0"/>
              </a:spcAft>
              <a:buSzPts val="21100"/>
              <a:buNone/>
              <a:defRPr sz="21100"/>
            </a:lvl6pPr>
            <a:lvl7pPr lvl="6" algn="ctr">
              <a:spcBef>
                <a:spcPts val="0"/>
              </a:spcBef>
              <a:spcAft>
                <a:spcPts val="0"/>
              </a:spcAft>
              <a:buSzPts val="21100"/>
              <a:buNone/>
              <a:defRPr sz="21100"/>
            </a:lvl7pPr>
            <a:lvl8pPr lvl="7" algn="ctr">
              <a:spcBef>
                <a:spcPts val="0"/>
              </a:spcBef>
              <a:spcAft>
                <a:spcPts val="0"/>
              </a:spcAft>
              <a:buSzPts val="21100"/>
              <a:buNone/>
              <a:defRPr sz="21100"/>
            </a:lvl8pPr>
            <a:lvl9pPr lvl="8" algn="ctr">
              <a:spcBef>
                <a:spcPts val="0"/>
              </a:spcBef>
              <a:spcAft>
                <a:spcPts val="0"/>
              </a:spcAft>
              <a:buSzPts val="21100"/>
              <a:buNone/>
              <a:defRPr sz="21100"/>
            </a:lvl9pPr>
          </a:lstStyle>
          <a:p>
            <a:endParaRPr/>
          </a:p>
        </p:txBody>
      </p:sp>
      <p:sp>
        <p:nvSpPr>
          <p:cNvPr id="38" name="Google Shape;38;p9"/>
          <p:cNvSpPr txBox="1">
            <a:spLocks noGrp="1"/>
          </p:cNvSpPr>
          <p:nvPr>
            <p:ph type="subTitle" idx="1"/>
          </p:nvPr>
        </p:nvSpPr>
        <p:spPr>
          <a:xfrm>
            <a:off x="955800" y="23919573"/>
            <a:ext cx="14562900" cy="10539300"/>
          </a:xfrm>
          <a:prstGeom prst="rect">
            <a:avLst/>
          </a:prstGeom>
        </p:spPr>
        <p:txBody>
          <a:bodyPr spcFirstLastPara="1" wrap="square" lIns="459725" tIns="459725" rIns="459725" bIns="459725" anchor="t" anchorCtr="0">
            <a:noAutofit/>
          </a:bodyPr>
          <a:lstStyle>
            <a:lvl1pPr lvl="0" algn="ctr">
              <a:lnSpc>
                <a:spcPct val="100000"/>
              </a:lnSpc>
              <a:spcBef>
                <a:spcPts val="0"/>
              </a:spcBef>
              <a:spcAft>
                <a:spcPts val="0"/>
              </a:spcAft>
              <a:buSzPts val="10600"/>
              <a:buNone/>
              <a:defRPr sz="10600"/>
            </a:lvl1pPr>
            <a:lvl2pPr lvl="1" algn="ctr">
              <a:lnSpc>
                <a:spcPct val="100000"/>
              </a:lnSpc>
              <a:spcBef>
                <a:spcPts val="0"/>
              </a:spcBef>
              <a:spcAft>
                <a:spcPts val="0"/>
              </a:spcAft>
              <a:buSzPts val="10600"/>
              <a:buNone/>
              <a:defRPr sz="10600"/>
            </a:lvl2pPr>
            <a:lvl3pPr lvl="2" algn="ctr">
              <a:lnSpc>
                <a:spcPct val="100000"/>
              </a:lnSpc>
              <a:spcBef>
                <a:spcPts val="0"/>
              </a:spcBef>
              <a:spcAft>
                <a:spcPts val="0"/>
              </a:spcAft>
              <a:buSzPts val="10600"/>
              <a:buNone/>
              <a:defRPr sz="10600"/>
            </a:lvl3pPr>
            <a:lvl4pPr lvl="3" algn="ctr">
              <a:lnSpc>
                <a:spcPct val="100000"/>
              </a:lnSpc>
              <a:spcBef>
                <a:spcPts val="0"/>
              </a:spcBef>
              <a:spcAft>
                <a:spcPts val="0"/>
              </a:spcAft>
              <a:buSzPts val="10600"/>
              <a:buNone/>
              <a:defRPr sz="10600"/>
            </a:lvl4pPr>
            <a:lvl5pPr lvl="4" algn="ctr">
              <a:lnSpc>
                <a:spcPct val="100000"/>
              </a:lnSpc>
              <a:spcBef>
                <a:spcPts val="0"/>
              </a:spcBef>
              <a:spcAft>
                <a:spcPts val="0"/>
              </a:spcAft>
              <a:buSzPts val="10600"/>
              <a:buNone/>
              <a:defRPr sz="10600"/>
            </a:lvl5pPr>
            <a:lvl6pPr lvl="5" algn="ctr">
              <a:lnSpc>
                <a:spcPct val="100000"/>
              </a:lnSpc>
              <a:spcBef>
                <a:spcPts val="0"/>
              </a:spcBef>
              <a:spcAft>
                <a:spcPts val="0"/>
              </a:spcAft>
              <a:buSzPts val="10600"/>
              <a:buNone/>
              <a:defRPr sz="10600"/>
            </a:lvl6pPr>
            <a:lvl7pPr lvl="6" algn="ctr">
              <a:lnSpc>
                <a:spcPct val="100000"/>
              </a:lnSpc>
              <a:spcBef>
                <a:spcPts val="0"/>
              </a:spcBef>
              <a:spcAft>
                <a:spcPts val="0"/>
              </a:spcAft>
              <a:buSzPts val="10600"/>
              <a:buNone/>
              <a:defRPr sz="10600"/>
            </a:lvl7pPr>
            <a:lvl8pPr lvl="7" algn="ctr">
              <a:lnSpc>
                <a:spcPct val="100000"/>
              </a:lnSpc>
              <a:spcBef>
                <a:spcPts val="0"/>
              </a:spcBef>
              <a:spcAft>
                <a:spcPts val="0"/>
              </a:spcAft>
              <a:buSzPts val="10600"/>
              <a:buNone/>
              <a:defRPr sz="10600"/>
            </a:lvl8pPr>
            <a:lvl9pPr lvl="8" algn="ctr">
              <a:lnSpc>
                <a:spcPct val="100000"/>
              </a:lnSpc>
              <a:spcBef>
                <a:spcPts val="0"/>
              </a:spcBef>
              <a:spcAft>
                <a:spcPts val="0"/>
              </a:spcAft>
              <a:buSzPts val="10600"/>
              <a:buNone/>
              <a:defRPr sz="10600"/>
            </a:lvl9pPr>
          </a:lstStyle>
          <a:p>
            <a:endParaRPr/>
          </a:p>
        </p:txBody>
      </p:sp>
      <p:sp>
        <p:nvSpPr>
          <p:cNvPr id="39" name="Google Shape;39;p9"/>
          <p:cNvSpPr txBox="1">
            <a:spLocks noGrp="1"/>
          </p:cNvSpPr>
          <p:nvPr>
            <p:ph type="body" idx="2"/>
          </p:nvPr>
        </p:nvSpPr>
        <p:spPr>
          <a:xfrm>
            <a:off x="17782200" y="6178773"/>
            <a:ext cx="13811700" cy="31531800"/>
          </a:xfrm>
          <a:prstGeom prst="rect">
            <a:avLst/>
          </a:prstGeom>
        </p:spPr>
        <p:txBody>
          <a:bodyPr spcFirstLastPara="1" wrap="square" lIns="459725" tIns="459725" rIns="459725" bIns="459725" anchor="ctr" anchorCtr="0">
            <a:noAutofit/>
          </a:bodyPr>
          <a:lstStyle>
            <a:lvl1pPr marL="457200" lvl="0" indent="-806450">
              <a:spcBef>
                <a:spcPts val="0"/>
              </a:spcBef>
              <a:spcAft>
                <a:spcPts val="0"/>
              </a:spcAft>
              <a:buSzPts val="9100"/>
              <a:buChar char="●"/>
              <a:defRPr/>
            </a:lvl1pPr>
            <a:lvl2pPr marL="914400" lvl="1" indent="-673100">
              <a:spcBef>
                <a:spcPts val="8000"/>
              </a:spcBef>
              <a:spcAft>
                <a:spcPts val="0"/>
              </a:spcAft>
              <a:buSzPts val="7000"/>
              <a:buChar char="○"/>
              <a:defRPr/>
            </a:lvl2pPr>
            <a:lvl3pPr marL="1371600" lvl="2" indent="-673100">
              <a:spcBef>
                <a:spcPts val="8000"/>
              </a:spcBef>
              <a:spcAft>
                <a:spcPts val="0"/>
              </a:spcAft>
              <a:buSzPts val="7000"/>
              <a:buChar char="■"/>
              <a:defRPr/>
            </a:lvl3pPr>
            <a:lvl4pPr marL="1828800" lvl="3" indent="-673100">
              <a:spcBef>
                <a:spcPts val="8000"/>
              </a:spcBef>
              <a:spcAft>
                <a:spcPts val="0"/>
              </a:spcAft>
              <a:buSzPts val="7000"/>
              <a:buChar char="●"/>
              <a:defRPr/>
            </a:lvl4pPr>
            <a:lvl5pPr marL="2286000" lvl="4" indent="-673100">
              <a:spcBef>
                <a:spcPts val="8000"/>
              </a:spcBef>
              <a:spcAft>
                <a:spcPts val="0"/>
              </a:spcAft>
              <a:buSzPts val="7000"/>
              <a:buChar char="○"/>
              <a:defRPr/>
            </a:lvl5pPr>
            <a:lvl6pPr marL="2743200" lvl="5" indent="-673100">
              <a:spcBef>
                <a:spcPts val="8000"/>
              </a:spcBef>
              <a:spcAft>
                <a:spcPts val="0"/>
              </a:spcAft>
              <a:buSzPts val="7000"/>
              <a:buChar char="■"/>
              <a:defRPr/>
            </a:lvl6pPr>
            <a:lvl7pPr marL="3200400" lvl="6" indent="-673100">
              <a:spcBef>
                <a:spcPts val="8000"/>
              </a:spcBef>
              <a:spcAft>
                <a:spcPts val="0"/>
              </a:spcAft>
              <a:buSzPts val="7000"/>
              <a:buChar char="●"/>
              <a:defRPr/>
            </a:lvl7pPr>
            <a:lvl8pPr marL="3657600" lvl="7" indent="-673100">
              <a:spcBef>
                <a:spcPts val="8000"/>
              </a:spcBef>
              <a:spcAft>
                <a:spcPts val="0"/>
              </a:spcAft>
              <a:buSzPts val="7000"/>
              <a:buChar char="○"/>
              <a:defRPr/>
            </a:lvl8pPr>
            <a:lvl9pPr marL="4114800" lvl="8" indent="-673100">
              <a:spcBef>
                <a:spcPts val="8000"/>
              </a:spcBef>
              <a:spcAft>
                <a:spcPts val="8000"/>
              </a:spcAft>
              <a:buSzPts val="7000"/>
              <a:buChar char="■"/>
              <a:defRPr/>
            </a:lvl9pPr>
          </a:lstStyle>
          <a:p>
            <a:endParaRPr/>
          </a:p>
        </p:txBody>
      </p:sp>
      <p:sp>
        <p:nvSpPr>
          <p:cNvPr id="40" name="Google Shape;40;p9"/>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1122120" y="36100907"/>
            <a:ext cx="21595500" cy="5163900"/>
          </a:xfrm>
          <a:prstGeom prst="rect">
            <a:avLst/>
          </a:prstGeom>
        </p:spPr>
        <p:txBody>
          <a:bodyPr spcFirstLastPara="1" wrap="square" lIns="459725" tIns="459725" rIns="459725" bIns="459725" anchor="ctr" anchorCtr="0">
            <a:noAutofit/>
          </a:bodyPr>
          <a:lstStyle>
            <a:lvl1pPr marL="457200" lvl="0" indent="-228600">
              <a:lnSpc>
                <a:spcPct val="100000"/>
              </a:lnSpc>
              <a:spcBef>
                <a:spcPts val="0"/>
              </a:spcBef>
              <a:spcAft>
                <a:spcPts val="0"/>
              </a:spcAft>
              <a:buSzPts val="9100"/>
              <a:buNone/>
              <a:defRPr/>
            </a:lvl1pPr>
          </a:lstStyle>
          <a:p>
            <a:endParaRPr/>
          </a:p>
        </p:txBody>
      </p:sp>
      <p:sp>
        <p:nvSpPr>
          <p:cNvPr id="43" name="Google Shape;43;p10"/>
          <p:cNvSpPr txBox="1">
            <a:spLocks noGrp="1"/>
          </p:cNvSpPr>
          <p:nvPr>
            <p:ph type="sldNum" idx="12"/>
          </p:nvPr>
        </p:nvSpPr>
        <p:spPr>
          <a:xfrm>
            <a:off x="30500848" y="39792783"/>
            <a:ext cx="1974900" cy="3358200"/>
          </a:xfrm>
          <a:prstGeom prst="rect">
            <a:avLst/>
          </a:prstGeom>
        </p:spPr>
        <p:txBody>
          <a:bodyPr spcFirstLastPara="1" wrap="square" lIns="459725" tIns="459725" rIns="459725" bIns="4597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122120" y="3797547"/>
            <a:ext cx="30673500" cy="4887300"/>
          </a:xfrm>
          <a:prstGeom prst="rect">
            <a:avLst/>
          </a:prstGeom>
          <a:noFill/>
          <a:ln>
            <a:noFill/>
          </a:ln>
        </p:spPr>
        <p:txBody>
          <a:bodyPr spcFirstLastPara="1" wrap="square" lIns="459725" tIns="459725" rIns="459725" bIns="459725" anchor="t" anchorCtr="0">
            <a:noAutofit/>
          </a:bodyPr>
          <a:lstStyle>
            <a:lvl1pPr lvl="0">
              <a:spcBef>
                <a:spcPts val="0"/>
              </a:spcBef>
              <a:spcAft>
                <a:spcPts val="0"/>
              </a:spcAft>
              <a:buClr>
                <a:schemeClr val="dk1"/>
              </a:buClr>
              <a:buSzPts val="14100"/>
              <a:buNone/>
              <a:defRPr sz="14100">
                <a:solidFill>
                  <a:schemeClr val="dk1"/>
                </a:solidFill>
              </a:defRPr>
            </a:lvl1pPr>
            <a:lvl2pPr lvl="1">
              <a:spcBef>
                <a:spcPts val="0"/>
              </a:spcBef>
              <a:spcAft>
                <a:spcPts val="0"/>
              </a:spcAft>
              <a:buClr>
                <a:schemeClr val="dk1"/>
              </a:buClr>
              <a:buSzPts val="14100"/>
              <a:buNone/>
              <a:defRPr sz="14100">
                <a:solidFill>
                  <a:schemeClr val="dk1"/>
                </a:solidFill>
              </a:defRPr>
            </a:lvl2pPr>
            <a:lvl3pPr lvl="2">
              <a:spcBef>
                <a:spcPts val="0"/>
              </a:spcBef>
              <a:spcAft>
                <a:spcPts val="0"/>
              </a:spcAft>
              <a:buClr>
                <a:schemeClr val="dk1"/>
              </a:buClr>
              <a:buSzPts val="14100"/>
              <a:buNone/>
              <a:defRPr sz="14100">
                <a:solidFill>
                  <a:schemeClr val="dk1"/>
                </a:solidFill>
              </a:defRPr>
            </a:lvl3pPr>
            <a:lvl4pPr lvl="3">
              <a:spcBef>
                <a:spcPts val="0"/>
              </a:spcBef>
              <a:spcAft>
                <a:spcPts val="0"/>
              </a:spcAft>
              <a:buClr>
                <a:schemeClr val="dk1"/>
              </a:buClr>
              <a:buSzPts val="14100"/>
              <a:buNone/>
              <a:defRPr sz="14100">
                <a:solidFill>
                  <a:schemeClr val="dk1"/>
                </a:solidFill>
              </a:defRPr>
            </a:lvl4pPr>
            <a:lvl5pPr lvl="4">
              <a:spcBef>
                <a:spcPts val="0"/>
              </a:spcBef>
              <a:spcAft>
                <a:spcPts val="0"/>
              </a:spcAft>
              <a:buClr>
                <a:schemeClr val="dk1"/>
              </a:buClr>
              <a:buSzPts val="14100"/>
              <a:buNone/>
              <a:defRPr sz="14100">
                <a:solidFill>
                  <a:schemeClr val="dk1"/>
                </a:solidFill>
              </a:defRPr>
            </a:lvl5pPr>
            <a:lvl6pPr lvl="5">
              <a:spcBef>
                <a:spcPts val="0"/>
              </a:spcBef>
              <a:spcAft>
                <a:spcPts val="0"/>
              </a:spcAft>
              <a:buClr>
                <a:schemeClr val="dk1"/>
              </a:buClr>
              <a:buSzPts val="14100"/>
              <a:buNone/>
              <a:defRPr sz="14100">
                <a:solidFill>
                  <a:schemeClr val="dk1"/>
                </a:solidFill>
              </a:defRPr>
            </a:lvl6pPr>
            <a:lvl7pPr lvl="6">
              <a:spcBef>
                <a:spcPts val="0"/>
              </a:spcBef>
              <a:spcAft>
                <a:spcPts val="0"/>
              </a:spcAft>
              <a:buClr>
                <a:schemeClr val="dk1"/>
              </a:buClr>
              <a:buSzPts val="14100"/>
              <a:buNone/>
              <a:defRPr sz="14100">
                <a:solidFill>
                  <a:schemeClr val="dk1"/>
                </a:solidFill>
              </a:defRPr>
            </a:lvl7pPr>
            <a:lvl8pPr lvl="7">
              <a:spcBef>
                <a:spcPts val="0"/>
              </a:spcBef>
              <a:spcAft>
                <a:spcPts val="0"/>
              </a:spcAft>
              <a:buClr>
                <a:schemeClr val="dk1"/>
              </a:buClr>
              <a:buSzPts val="14100"/>
              <a:buNone/>
              <a:defRPr sz="14100">
                <a:solidFill>
                  <a:schemeClr val="dk1"/>
                </a:solidFill>
              </a:defRPr>
            </a:lvl8pPr>
            <a:lvl9pPr lvl="8">
              <a:spcBef>
                <a:spcPts val="0"/>
              </a:spcBef>
              <a:spcAft>
                <a:spcPts val="0"/>
              </a:spcAft>
              <a:buClr>
                <a:schemeClr val="dk1"/>
              </a:buClr>
              <a:buSzPts val="14100"/>
              <a:buNone/>
              <a:defRPr sz="14100">
                <a:solidFill>
                  <a:schemeClr val="dk1"/>
                </a:solidFill>
              </a:defRPr>
            </a:lvl9pPr>
          </a:lstStyle>
          <a:p>
            <a:endParaRPr/>
          </a:p>
        </p:txBody>
      </p:sp>
      <p:sp>
        <p:nvSpPr>
          <p:cNvPr id="7" name="Google Shape;7;p1"/>
          <p:cNvSpPr txBox="1">
            <a:spLocks noGrp="1"/>
          </p:cNvSpPr>
          <p:nvPr>
            <p:ph type="body" idx="1"/>
          </p:nvPr>
        </p:nvSpPr>
        <p:spPr>
          <a:xfrm>
            <a:off x="1122120" y="9834453"/>
            <a:ext cx="30673500" cy="29152800"/>
          </a:xfrm>
          <a:prstGeom prst="rect">
            <a:avLst/>
          </a:prstGeom>
          <a:noFill/>
          <a:ln>
            <a:noFill/>
          </a:ln>
        </p:spPr>
        <p:txBody>
          <a:bodyPr spcFirstLastPara="1" wrap="square" lIns="459725" tIns="459725" rIns="459725" bIns="459725" anchor="t" anchorCtr="0">
            <a:noAutofit/>
          </a:bodyPr>
          <a:lstStyle>
            <a:lvl1pPr marL="457200" lvl="0" indent="-806450">
              <a:lnSpc>
                <a:spcPct val="115000"/>
              </a:lnSpc>
              <a:spcBef>
                <a:spcPts val="0"/>
              </a:spcBef>
              <a:spcAft>
                <a:spcPts val="0"/>
              </a:spcAft>
              <a:buClr>
                <a:schemeClr val="dk2"/>
              </a:buClr>
              <a:buSzPts val="9100"/>
              <a:buChar char="●"/>
              <a:defRPr sz="9100">
                <a:solidFill>
                  <a:schemeClr val="dk2"/>
                </a:solidFill>
              </a:defRPr>
            </a:lvl1pPr>
            <a:lvl2pPr marL="914400" lvl="1" indent="-673100">
              <a:lnSpc>
                <a:spcPct val="115000"/>
              </a:lnSpc>
              <a:spcBef>
                <a:spcPts val="8000"/>
              </a:spcBef>
              <a:spcAft>
                <a:spcPts val="0"/>
              </a:spcAft>
              <a:buClr>
                <a:schemeClr val="dk2"/>
              </a:buClr>
              <a:buSzPts val="7000"/>
              <a:buChar char="○"/>
              <a:defRPr sz="7000">
                <a:solidFill>
                  <a:schemeClr val="dk2"/>
                </a:solidFill>
              </a:defRPr>
            </a:lvl2pPr>
            <a:lvl3pPr marL="1371600" lvl="2" indent="-673100">
              <a:lnSpc>
                <a:spcPct val="115000"/>
              </a:lnSpc>
              <a:spcBef>
                <a:spcPts val="8000"/>
              </a:spcBef>
              <a:spcAft>
                <a:spcPts val="0"/>
              </a:spcAft>
              <a:buClr>
                <a:schemeClr val="dk2"/>
              </a:buClr>
              <a:buSzPts val="7000"/>
              <a:buChar char="■"/>
              <a:defRPr sz="7000">
                <a:solidFill>
                  <a:schemeClr val="dk2"/>
                </a:solidFill>
              </a:defRPr>
            </a:lvl3pPr>
            <a:lvl4pPr marL="1828800" lvl="3" indent="-673100">
              <a:lnSpc>
                <a:spcPct val="115000"/>
              </a:lnSpc>
              <a:spcBef>
                <a:spcPts val="8000"/>
              </a:spcBef>
              <a:spcAft>
                <a:spcPts val="0"/>
              </a:spcAft>
              <a:buClr>
                <a:schemeClr val="dk2"/>
              </a:buClr>
              <a:buSzPts val="7000"/>
              <a:buChar char="●"/>
              <a:defRPr sz="7000">
                <a:solidFill>
                  <a:schemeClr val="dk2"/>
                </a:solidFill>
              </a:defRPr>
            </a:lvl4pPr>
            <a:lvl5pPr marL="2286000" lvl="4" indent="-673100">
              <a:lnSpc>
                <a:spcPct val="115000"/>
              </a:lnSpc>
              <a:spcBef>
                <a:spcPts val="8000"/>
              </a:spcBef>
              <a:spcAft>
                <a:spcPts val="0"/>
              </a:spcAft>
              <a:buClr>
                <a:schemeClr val="dk2"/>
              </a:buClr>
              <a:buSzPts val="7000"/>
              <a:buChar char="○"/>
              <a:defRPr sz="7000">
                <a:solidFill>
                  <a:schemeClr val="dk2"/>
                </a:solidFill>
              </a:defRPr>
            </a:lvl5pPr>
            <a:lvl6pPr marL="2743200" lvl="5" indent="-673100">
              <a:lnSpc>
                <a:spcPct val="115000"/>
              </a:lnSpc>
              <a:spcBef>
                <a:spcPts val="8000"/>
              </a:spcBef>
              <a:spcAft>
                <a:spcPts val="0"/>
              </a:spcAft>
              <a:buClr>
                <a:schemeClr val="dk2"/>
              </a:buClr>
              <a:buSzPts val="7000"/>
              <a:buChar char="■"/>
              <a:defRPr sz="7000">
                <a:solidFill>
                  <a:schemeClr val="dk2"/>
                </a:solidFill>
              </a:defRPr>
            </a:lvl6pPr>
            <a:lvl7pPr marL="3200400" lvl="6" indent="-673100">
              <a:lnSpc>
                <a:spcPct val="115000"/>
              </a:lnSpc>
              <a:spcBef>
                <a:spcPts val="8000"/>
              </a:spcBef>
              <a:spcAft>
                <a:spcPts val="0"/>
              </a:spcAft>
              <a:buClr>
                <a:schemeClr val="dk2"/>
              </a:buClr>
              <a:buSzPts val="7000"/>
              <a:buChar char="●"/>
              <a:defRPr sz="7000">
                <a:solidFill>
                  <a:schemeClr val="dk2"/>
                </a:solidFill>
              </a:defRPr>
            </a:lvl7pPr>
            <a:lvl8pPr marL="3657600" lvl="7" indent="-673100">
              <a:lnSpc>
                <a:spcPct val="115000"/>
              </a:lnSpc>
              <a:spcBef>
                <a:spcPts val="8000"/>
              </a:spcBef>
              <a:spcAft>
                <a:spcPts val="0"/>
              </a:spcAft>
              <a:buClr>
                <a:schemeClr val="dk2"/>
              </a:buClr>
              <a:buSzPts val="7000"/>
              <a:buChar char="○"/>
              <a:defRPr sz="7000">
                <a:solidFill>
                  <a:schemeClr val="dk2"/>
                </a:solidFill>
              </a:defRPr>
            </a:lvl8pPr>
            <a:lvl9pPr marL="4114800" lvl="8" indent="-673100">
              <a:lnSpc>
                <a:spcPct val="115000"/>
              </a:lnSpc>
              <a:spcBef>
                <a:spcPts val="8000"/>
              </a:spcBef>
              <a:spcAft>
                <a:spcPts val="8000"/>
              </a:spcAft>
              <a:buClr>
                <a:schemeClr val="dk2"/>
              </a:buClr>
              <a:buSzPts val="7000"/>
              <a:buChar char="■"/>
              <a:defRPr sz="7000">
                <a:solidFill>
                  <a:schemeClr val="dk2"/>
                </a:solidFill>
              </a:defRPr>
            </a:lvl9pPr>
          </a:lstStyle>
          <a:p>
            <a:endParaRPr/>
          </a:p>
        </p:txBody>
      </p:sp>
      <p:sp>
        <p:nvSpPr>
          <p:cNvPr id="8" name="Google Shape;8;p1"/>
          <p:cNvSpPr txBox="1">
            <a:spLocks noGrp="1"/>
          </p:cNvSpPr>
          <p:nvPr>
            <p:ph type="sldNum" idx="12"/>
          </p:nvPr>
        </p:nvSpPr>
        <p:spPr>
          <a:xfrm>
            <a:off x="30500848" y="39792783"/>
            <a:ext cx="1974900" cy="3358200"/>
          </a:xfrm>
          <a:prstGeom prst="rect">
            <a:avLst/>
          </a:prstGeom>
          <a:noFill/>
          <a:ln>
            <a:noFill/>
          </a:ln>
        </p:spPr>
        <p:txBody>
          <a:bodyPr spcFirstLastPara="1" wrap="square" lIns="459725" tIns="459725" rIns="459725" bIns="459725" anchor="ctr" anchorCtr="0">
            <a:noAutofit/>
          </a:bodyPr>
          <a:lstStyle>
            <a:lvl1pPr lvl="0" algn="r">
              <a:buNone/>
              <a:defRPr sz="5000">
                <a:solidFill>
                  <a:schemeClr val="dk2"/>
                </a:solidFill>
              </a:defRPr>
            </a:lvl1pPr>
            <a:lvl2pPr lvl="1" algn="r">
              <a:buNone/>
              <a:defRPr sz="5000">
                <a:solidFill>
                  <a:schemeClr val="dk2"/>
                </a:solidFill>
              </a:defRPr>
            </a:lvl2pPr>
            <a:lvl3pPr lvl="2" algn="r">
              <a:buNone/>
              <a:defRPr sz="5000">
                <a:solidFill>
                  <a:schemeClr val="dk2"/>
                </a:solidFill>
              </a:defRPr>
            </a:lvl3pPr>
            <a:lvl4pPr lvl="3" algn="r">
              <a:buNone/>
              <a:defRPr sz="5000">
                <a:solidFill>
                  <a:schemeClr val="dk2"/>
                </a:solidFill>
              </a:defRPr>
            </a:lvl4pPr>
            <a:lvl5pPr lvl="4" algn="r">
              <a:buNone/>
              <a:defRPr sz="5000">
                <a:solidFill>
                  <a:schemeClr val="dk2"/>
                </a:solidFill>
              </a:defRPr>
            </a:lvl5pPr>
            <a:lvl6pPr lvl="5" algn="r">
              <a:buNone/>
              <a:defRPr sz="5000">
                <a:solidFill>
                  <a:schemeClr val="dk2"/>
                </a:solidFill>
              </a:defRPr>
            </a:lvl6pPr>
            <a:lvl7pPr lvl="6" algn="r">
              <a:buNone/>
              <a:defRPr sz="5000">
                <a:solidFill>
                  <a:schemeClr val="dk2"/>
                </a:solidFill>
              </a:defRPr>
            </a:lvl7pPr>
            <a:lvl8pPr lvl="7" algn="r">
              <a:buNone/>
              <a:defRPr sz="5000">
                <a:solidFill>
                  <a:schemeClr val="dk2"/>
                </a:solidFill>
              </a:defRPr>
            </a:lvl8pPr>
            <a:lvl9pPr lvl="8" algn="r">
              <a:buNone/>
              <a:defRPr sz="5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ftr" idx="11"/>
          </p:nvPr>
        </p:nvSpPr>
        <p:spPr>
          <a:xfrm>
            <a:off x="10904220" y="40680650"/>
            <a:ext cx="11110200" cy="2337000"/>
          </a:xfrm>
          <a:prstGeom prst="rect">
            <a:avLst/>
          </a:prstGeom>
          <a:noFill/>
          <a:ln>
            <a:noFill/>
          </a:ln>
        </p:spPr>
        <p:txBody>
          <a:bodyPr spcFirstLastPara="1" wrap="square" lIns="103075" tIns="51550" rIns="103075" bIns="51550" anchor="ctr" anchorCtr="0">
            <a:noAutofit/>
          </a:bodyPr>
          <a:lstStyle>
            <a:lvl1pPr marR="0" lvl="0" algn="ctr" rtl="0">
              <a:spcBef>
                <a:spcPts val="0"/>
              </a:spcBef>
              <a:spcAft>
                <a:spcPts val="0"/>
              </a:spcAft>
              <a:buSzPts val="1500"/>
              <a:buNone/>
              <a:defRPr sz="5000">
                <a:solidFill>
                  <a:srgbClr val="888888"/>
                </a:solidFill>
                <a:latin typeface="Calibri"/>
                <a:ea typeface="Calibri"/>
                <a:cs typeface="Calibri"/>
                <a:sym typeface="Calibri"/>
              </a:defRPr>
            </a:lvl1pPr>
            <a:lvl2pPr marR="0" lvl="1"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2000" b="0" i="0" u="none" strike="noStrike" cap="none">
                <a:solidFill>
                  <a:schemeClr val="dk1"/>
                </a:solidFill>
                <a:latin typeface="Calibri"/>
                <a:ea typeface="Calibri"/>
                <a:cs typeface="Calibri"/>
                <a:sym typeface="Calibri"/>
              </a:defRPr>
            </a:lvl9pPr>
          </a:lstStyle>
          <a:p>
            <a:endParaRPr/>
          </a:p>
        </p:txBody>
      </p:sp>
      <p:sp>
        <p:nvSpPr>
          <p:cNvPr id="52" name="Google Shape;52;p13"/>
          <p:cNvSpPr txBox="1">
            <a:spLocks noGrp="1"/>
          </p:cNvSpPr>
          <p:nvPr>
            <p:ph type="sldNum" idx="12"/>
          </p:nvPr>
        </p:nvSpPr>
        <p:spPr>
          <a:xfrm>
            <a:off x="23248620" y="40680650"/>
            <a:ext cx="7405800" cy="2337000"/>
          </a:xfrm>
          <a:prstGeom prst="rect">
            <a:avLst/>
          </a:prstGeom>
          <a:noFill/>
          <a:ln>
            <a:noFill/>
          </a:ln>
        </p:spPr>
        <p:txBody>
          <a:bodyPr spcFirstLastPara="1" wrap="square" lIns="103075" tIns="51550" rIns="103075" bIns="51550" anchor="ctr" anchorCtr="0">
            <a:noAutofit/>
          </a:bodyPr>
          <a:lstStyle>
            <a:lvl1pPr marL="0" marR="0" lvl="0" indent="0" algn="r" rtl="0">
              <a:spcBef>
                <a:spcPts val="0"/>
              </a:spcBef>
              <a:buNone/>
              <a:defRPr sz="5000">
                <a:solidFill>
                  <a:srgbClr val="888888"/>
                </a:solidFill>
                <a:latin typeface="Calibri"/>
                <a:ea typeface="Calibri"/>
                <a:cs typeface="Calibri"/>
                <a:sym typeface="Calibri"/>
              </a:defRPr>
            </a:lvl1pPr>
            <a:lvl2pPr marL="0" marR="0" lvl="1" indent="0" algn="r" rtl="0">
              <a:spcBef>
                <a:spcPts val="0"/>
              </a:spcBef>
              <a:buNone/>
              <a:defRPr sz="5000">
                <a:solidFill>
                  <a:srgbClr val="888888"/>
                </a:solidFill>
                <a:latin typeface="Calibri"/>
                <a:ea typeface="Calibri"/>
                <a:cs typeface="Calibri"/>
                <a:sym typeface="Calibri"/>
              </a:defRPr>
            </a:lvl2pPr>
            <a:lvl3pPr marL="0" marR="0" lvl="2" indent="0" algn="r" rtl="0">
              <a:spcBef>
                <a:spcPts val="0"/>
              </a:spcBef>
              <a:buNone/>
              <a:defRPr sz="5000">
                <a:solidFill>
                  <a:srgbClr val="888888"/>
                </a:solidFill>
                <a:latin typeface="Calibri"/>
                <a:ea typeface="Calibri"/>
                <a:cs typeface="Calibri"/>
                <a:sym typeface="Calibri"/>
              </a:defRPr>
            </a:lvl3pPr>
            <a:lvl4pPr marL="0" marR="0" lvl="3" indent="0" algn="r" rtl="0">
              <a:spcBef>
                <a:spcPts val="0"/>
              </a:spcBef>
              <a:buNone/>
              <a:defRPr sz="5000">
                <a:solidFill>
                  <a:srgbClr val="888888"/>
                </a:solidFill>
                <a:latin typeface="Calibri"/>
                <a:ea typeface="Calibri"/>
                <a:cs typeface="Calibri"/>
                <a:sym typeface="Calibri"/>
              </a:defRPr>
            </a:lvl4pPr>
            <a:lvl5pPr marL="0" marR="0" lvl="4" indent="0" algn="r" rtl="0">
              <a:spcBef>
                <a:spcPts val="0"/>
              </a:spcBef>
              <a:buNone/>
              <a:defRPr sz="5000">
                <a:solidFill>
                  <a:srgbClr val="888888"/>
                </a:solidFill>
                <a:latin typeface="Calibri"/>
                <a:ea typeface="Calibri"/>
                <a:cs typeface="Calibri"/>
                <a:sym typeface="Calibri"/>
              </a:defRPr>
            </a:lvl5pPr>
            <a:lvl6pPr marL="0" marR="0" lvl="5" indent="0" algn="r" rtl="0">
              <a:spcBef>
                <a:spcPts val="0"/>
              </a:spcBef>
              <a:buNone/>
              <a:defRPr sz="5000">
                <a:solidFill>
                  <a:srgbClr val="888888"/>
                </a:solidFill>
                <a:latin typeface="Calibri"/>
                <a:ea typeface="Calibri"/>
                <a:cs typeface="Calibri"/>
                <a:sym typeface="Calibri"/>
              </a:defRPr>
            </a:lvl6pPr>
            <a:lvl7pPr marL="0" marR="0" lvl="6" indent="0" algn="r" rtl="0">
              <a:spcBef>
                <a:spcPts val="0"/>
              </a:spcBef>
              <a:buNone/>
              <a:defRPr sz="5000">
                <a:solidFill>
                  <a:srgbClr val="888888"/>
                </a:solidFill>
                <a:latin typeface="Calibri"/>
                <a:ea typeface="Calibri"/>
                <a:cs typeface="Calibri"/>
                <a:sym typeface="Calibri"/>
              </a:defRPr>
            </a:lvl7pPr>
            <a:lvl8pPr marL="0" marR="0" lvl="7" indent="0" algn="r" rtl="0">
              <a:spcBef>
                <a:spcPts val="0"/>
              </a:spcBef>
              <a:buNone/>
              <a:defRPr sz="5000">
                <a:solidFill>
                  <a:srgbClr val="888888"/>
                </a:solidFill>
                <a:latin typeface="Calibri"/>
                <a:ea typeface="Calibri"/>
                <a:cs typeface="Calibri"/>
                <a:sym typeface="Calibri"/>
              </a:defRPr>
            </a:lvl8pPr>
            <a:lvl9pPr marL="0" marR="0" lvl="8" indent="0" algn="r" rtl="0">
              <a:spcBef>
                <a:spcPts val="0"/>
              </a:spcBef>
              <a:buNone/>
              <a:defRPr sz="50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3" name="Google Shape;53;p13" descr="A picture containing bird&#10;&#10;Description automatically generated"/>
          <p:cNvPicPr preferRelativeResize="0"/>
          <p:nvPr/>
        </p:nvPicPr>
        <p:blipFill rotWithShape="1">
          <a:blip r:embed="rId6">
            <a:alphaModFix/>
          </a:blip>
          <a:srcRect l="13750" b="14612"/>
          <a:stretch/>
        </p:blipFill>
        <p:spPr>
          <a:xfrm>
            <a:off x="4526421" y="12"/>
            <a:ext cx="28391976" cy="43891192"/>
          </a:xfrm>
          <a:prstGeom prst="rect">
            <a:avLst/>
          </a:prstGeom>
          <a:noFill/>
          <a:ln>
            <a:noFill/>
          </a:ln>
        </p:spPr>
      </p:pic>
      <p:sp>
        <p:nvSpPr>
          <p:cNvPr id="54" name="Google Shape;54;p13"/>
          <p:cNvSpPr txBox="1"/>
          <p:nvPr/>
        </p:nvSpPr>
        <p:spPr>
          <a:xfrm>
            <a:off x="5184648" y="3407586"/>
            <a:ext cx="26239500" cy="7578600"/>
          </a:xfrm>
          <a:prstGeom prst="rect">
            <a:avLst/>
          </a:prstGeom>
          <a:noFill/>
          <a:ln>
            <a:noFill/>
          </a:ln>
        </p:spPr>
        <p:txBody>
          <a:bodyPr spcFirstLastPara="1" wrap="square" lIns="103075" tIns="51550" rIns="103075" bIns="51550" anchor="t" anchorCtr="0">
            <a:noAutofit/>
          </a:bodyPr>
          <a:lstStyle/>
          <a:p>
            <a:pPr marL="0" marR="0" lvl="0" indent="0" algn="l" rtl="0">
              <a:lnSpc>
                <a:spcPct val="90000"/>
              </a:lnSpc>
              <a:spcBef>
                <a:spcPts val="0"/>
              </a:spcBef>
              <a:spcAft>
                <a:spcPts val="0"/>
              </a:spcAft>
              <a:buClr>
                <a:schemeClr val="lt1"/>
              </a:buClr>
              <a:buSzPts val="3000"/>
              <a:buFont typeface="Calibri"/>
              <a:buNone/>
            </a:pPr>
            <a:endParaRPr sz="3000">
              <a:solidFill>
                <a:schemeClr val="lt1"/>
              </a:solidFill>
              <a:latin typeface="Calibri"/>
              <a:ea typeface="Calibri"/>
              <a:cs typeface="Calibri"/>
              <a:sym typeface="Calibri"/>
            </a:endParaRPr>
          </a:p>
        </p:txBody>
      </p:sp>
      <p:sp>
        <p:nvSpPr>
          <p:cNvPr id="55" name="Google Shape;55;p13"/>
          <p:cNvSpPr txBox="1"/>
          <p:nvPr/>
        </p:nvSpPr>
        <p:spPr>
          <a:xfrm>
            <a:off x="5184649" y="11684003"/>
            <a:ext cx="26239500" cy="25315200"/>
          </a:xfrm>
          <a:prstGeom prst="rect">
            <a:avLst/>
          </a:prstGeom>
          <a:noFill/>
          <a:ln>
            <a:noFill/>
          </a:ln>
        </p:spPr>
        <p:txBody>
          <a:bodyPr spcFirstLastPara="1" wrap="square" lIns="103075" tIns="51550" rIns="103075" bIns="51550" anchor="t" anchorCtr="0">
            <a:noAutofit/>
          </a:bodyPr>
          <a:lstStyle/>
          <a:p>
            <a:pPr marL="0" marR="0" lvl="0" indent="0" algn="l" rtl="0">
              <a:lnSpc>
                <a:spcPct val="90000"/>
              </a:lnSpc>
              <a:spcBef>
                <a:spcPts val="0"/>
              </a:spcBef>
              <a:spcAft>
                <a:spcPts val="0"/>
              </a:spcAft>
              <a:buClr>
                <a:schemeClr val="lt1"/>
              </a:buClr>
              <a:buSzPts val="1500"/>
              <a:buFont typeface="Arial"/>
              <a:buNone/>
            </a:pPr>
            <a:endParaRPr sz="1500">
              <a:solidFill>
                <a:schemeClr val="lt1"/>
              </a:solidFill>
              <a:latin typeface="Calibri"/>
              <a:ea typeface="Calibri"/>
              <a:cs typeface="Calibri"/>
              <a:sym typeface="Calibri"/>
            </a:endParaRPr>
          </a:p>
        </p:txBody>
      </p:sp>
      <p:sp>
        <p:nvSpPr>
          <p:cNvPr id="56" name="Google Shape;56;p13"/>
          <p:cNvSpPr/>
          <p:nvPr/>
        </p:nvSpPr>
        <p:spPr>
          <a:xfrm rot="5400000" flipH="1">
            <a:off x="-17567232" y="21797550"/>
            <a:ext cx="43891200" cy="296100"/>
          </a:xfrm>
          <a:prstGeom prst="rect">
            <a:avLst/>
          </a:prstGeom>
          <a:gradFill>
            <a:gsLst>
              <a:gs pos="0">
                <a:srgbClr val="00FFFF"/>
              </a:gs>
              <a:gs pos="7000">
                <a:srgbClr val="00FFFF"/>
              </a:gs>
              <a:gs pos="79000">
                <a:srgbClr val="F8C93E"/>
              </a:gs>
              <a:gs pos="100000">
                <a:srgbClr val="F8C93E"/>
              </a:gs>
            </a:gsLst>
            <a:lin ang="0" scaled="0"/>
          </a:gradFill>
          <a:ln>
            <a:noFill/>
          </a:ln>
        </p:spPr>
        <p:txBody>
          <a:bodyPr spcFirstLastPara="1" wrap="square" lIns="77325" tIns="38600" rIns="77325" bIns="38600" anchor="ctr" anchorCtr="0">
            <a:noAutofit/>
          </a:bodyPr>
          <a:lstStyle/>
          <a:p>
            <a:pPr marL="0" marR="0" lvl="0" indent="0" algn="ctr" rtl="0">
              <a:spcBef>
                <a:spcPts val="0"/>
              </a:spcBef>
              <a:spcAft>
                <a:spcPts val="0"/>
              </a:spcAft>
              <a:buNone/>
            </a:pPr>
            <a:endParaRPr sz="1500">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8"/>
          <p:cNvSpPr txBox="1"/>
          <p:nvPr/>
        </p:nvSpPr>
        <p:spPr>
          <a:xfrm>
            <a:off x="750062" y="3319852"/>
            <a:ext cx="2987100" cy="2800800"/>
          </a:xfrm>
          <a:prstGeom prst="rect">
            <a:avLst/>
          </a:prstGeom>
          <a:noFill/>
          <a:ln>
            <a:noFill/>
          </a:ln>
        </p:spPr>
        <p:txBody>
          <a:bodyPr spcFirstLastPara="1" wrap="square" lIns="103075" tIns="51550" rIns="103075" bIns="51550" anchor="t" anchorCtr="0">
            <a:noAutofit/>
          </a:bodyPr>
          <a:lstStyle/>
          <a:p>
            <a:pPr marL="0" marR="0" lvl="0" indent="0" algn="ctr" rtl="0">
              <a:spcBef>
                <a:spcPts val="0"/>
              </a:spcBef>
              <a:spcAft>
                <a:spcPts val="0"/>
              </a:spcAft>
              <a:buClr>
                <a:schemeClr val="lt1"/>
              </a:buClr>
              <a:buSzPts val="5000"/>
              <a:buFont typeface="Arial"/>
              <a:buNone/>
            </a:pPr>
            <a:endParaRPr sz="1500"/>
          </a:p>
        </p:txBody>
      </p:sp>
      <p:sp>
        <p:nvSpPr>
          <p:cNvPr id="96" name="Google Shape;96;p18"/>
          <p:cNvSpPr txBox="1"/>
          <p:nvPr/>
        </p:nvSpPr>
        <p:spPr>
          <a:xfrm>
            <a:off x="4524864" y="976480"/>
            <a:ext cx="28243530" cy="4572731"/>
          </a:xfrm>
          <a:prstGeom prst="rect">
            <a:avLst/>
          </a:prstGeom>
          <a:noFill/>
          <a:ln>
            <a:noFill/>
          </a:ln>
        </p:spPr>
        <p:txBody>
          <a:bodyPr spcFirstLastPara="1" wrap="square" lIns="103075" tIns="51550" rIns="103075" bIns="51550" anchor="t" anchorCtr="0">
            <a:noAutofit/>
          </a:bodyPr>
          <a:lstStyle/>
          <a:p>
            <a:pPr marL="0" marR="0" lvl="0" indent="0" algn="l" rtl="0">
              <a:spcBef>
                <a:spcPts val="0"/>
              </a:spcBef>
              <a:spcAft>
                <a:spcPts val="0"/>
              </a:spcAft>
              <a:buNone/>
            </a:pPr>
            <a:r>
              <a:rPr lang="en" sz="10100" b="1" dirty="0">
                <a:solidFill>
                  <a:srgbClr val="3F3F3F"/>
                </a:solidFill>
              </a:rPr>
              <a:t>Knight Foundation School </a:t>
            </a:r>
          </a:p>
          <a:p>
            <a:pPr marL="0" marR="0" lvl="0" indent="0" algn="l" rtl="0">
              <a:spcBef>
                <a:spcPts val="0"/>
              </a:spcBef>
              <a:spcAft>
                <a:spcPts val="0"/>
              </a:spcAft>
              <a:buNone/>
            </a:pPr>
            <a:r>
              <a:rPr lang="en" sz="10100" b="1" dirty="0">
                <a:solidFill>
                  <a:srgbClr val="3F3F3F"/>
                </a:solidFill>
              </a:rPr>
              <a:t>of Computing and Information Sciences</a:t>
            </a:r>
            <a:endParaRPr sz="1500" dirty="0"/>
          </a:p>
          <a:p>
            <a:pPr marL="0" marR="0" lvl="0" indent="0" algn="l" rtl="0">
              <a:spcBef>
                <a:spcPts val="0"/>
              </a:spcBef>
              <a:spcAft>
                <a:spcPts val="0"/>
              </a:spcAft>
              <a:buNone/>
            </a:pPr>
            <a:r>
              <a:rPr lang="en" sz="8000" i="1" dirty="0">
                <a:solidFill>
                  <a:srgbClr val="3F3F3F"/>
                </a:solidFill>
              </a:rPr>
              <a:t>Spring 2021 Capstone 1 Project</a:t>
            </a:r>
            <a:endParaRPr sz="1500" dirty="0"/>
          </a:p>
        </p:txBody>
      </p:sp>
      <p:sp>
        <p:nvSpPr>
          <p:cNvPr id="97" name="Google Shape;97;p18"/>
          <p:cNvSpPr txBox="1"/>
          <p:nvPr/>
        </p:nvSpPr>
        <p:spPr>
          <a:xfrm>
            <a:off x="4524864" y="5591421"/>
            <a:ext cx="18959063" cy="4265400"/>
          </a:xfrm>
          <a:prstGeom prst="rect">
            <a:avLst/>
          </a:prstGeom>
          <a:noFill/>
          <a:ln>
            <a:noFill/>
          </a:ln>
        </p:spPr>
        <p:txBody>
          <a:bodyPr spcFirstLastPara="1" wrap="square" lIns="62600" tIns="31300" rIns="62600" bIns="31300" anchor="t" anchorCtr="0">
            <a:noAutofit/>
          </a:bodyPr>
          <a:lstStyle/>
          <a:p>
            <a:pPr marL="0" marR="0" lvl="0" indent="0" algn="l" rtl="0">
              <a:spcBef>
                <a:spcPts val="0"/>
              </a:spcBef>
              <a:spcAft>
                <a:spcPts val="0"/>
              </a:spcAft>
              <a:buClr>
                <a:srgbClr val="081E3F"/>
              </a:buClr>
              <a:buSzPts val="11100"/>
              <a:buFont typeface="Arial"/>
              <a:buNone/>
            </a:pPr>
            <a:r>
              <a:rPr lang="en" sz="11100" b="1" dirty="0">
                <a:solidFill>
                  <a:srgbClr val="081E3F"/>
                </a:solidFill>
              </a:rPr>
              <a:t>BBQUDA</a:t>
            </a:r>
            <a:endParaRPr sz="11100" b="1" dirty="0">
              <a:solidFill>
                <a:srgbClr val="081E3F"/>
              </a:solidFill>
            </a:endParaRPr>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Students: </a:t>
            </a:r>
            <a:r>
              <a:rPr lang="en-US" sz="4000" i="1" dirty="0">
                <a:solidFill>
                  <a:srgbClr val="3F3F3F"/>
                </a:solidFill>
              </a:rPr>
              <a:t>Brian Figueroa, Faran Majeed, Damani Cephas, Fabio Velasquez,  </a:t>
            </a:r>
          </a:p>
          <a:p>
            <a:pPr marL="0" marR="0" lvl="0" indent="0" algn="l" rtl="0">
              <a:spcBef>
                <a:spcPts val="0"/>
              </a:spcBef>
              <a:spcAft>
                <a:spcPts val="0"/>
              </a:spcAft>
              <a:buClr>
                <a:srgbClr val="3F3F3F"/>
              </a:buClr>
              <a:buSzPts val="4000"/>
              <a:buFont typeface="Arial"/>
              <a:buNone/>
            </a:pPr>
            <a:r>
              <a:rPr lang="en-US" sz="4000" i="1" dirty="0">
                <a:solidFill>
                  <a:srgbClr val="3F3F3F"/>
                </a:solidFill>
              </a:rPr>
              <a:t>Gabriel Albuquerque Ribeiro, Gersan Landero, Steven Reynoso</a:t>
            </a:r>
            <a:endParaRPr sz="1500" i="1" dirty="0"/>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Mentor:</a:t>
            </a:r>
            <a:r>
              <a:rPr lang="en" sz="4000" b="1" i="1" dirty="0">
                <a:solidFill>
                  <a:srgbClr val="3F3F3F"/>
                </a:solidFill>
                <a:latin typeface="Arial"/>
                <a:ea typeface="Arial"/>
                <a:cs typeface="Arial"/>
                <a:sym typeface="Arial"/>
              </a:rPr>
              <a:t> </a:t>
            </a:r>
            <a:r>
              <a:rPr lang="en" sz="4000" i="1" dirty="0">
                <a:solidFill>
                  <a:srgbClr val="3F3F3F"/>
                </a:solidFill>
              </a:rPr>
              <a:t>Gregory Reis</a:t>
            </a:r>
            <a:r>
              <a:rPr lang="en" sz="4000" dirty="0">
                <a:solidFill>
                  <a:srgbClr val="3F3F3F"/>
                </a:solidFill>
                <a:latin typeface="Arial"/>
                <a:ea typeface="Arial"/>
                <a:cs typeface="Arial"/>
                <a:sym typeface="Arial"/>
              </a:rPr>
              <a:t>,</a:t>
            </a:r>
            <a:r>
              <a:rPr lang="en" sz="4000" i="1" dirty="0">
                <a:solidFill>
                  <a:srgbClr val="3F3F3F"/>
                </a:solidFill>
                <a:latin typeface="Arial"/>
                <a:ea typeface="Arial"/>
                <a:cs typeface="Arial"/>
                <a:sym typeface="Arial"/>
              </a:rPr>
              <a:t> </a:t>
            </a:r>
            <a:r>
              <a:rPr lang="en" sz="4000" i="1" dirty="0">
                <a:solidFill>
                  <a:srgbClr val="3F3F3F"/>
                </a:solidFill>
              </a:rPr>
              <a:t>Project Manager</a:t>
            </a:r>
            <a:r>
              <a:rPr lang="en" sz="4000" dirty="0">
                <a:solidFill>
                  <a:srgbClr val="3F3F3F"/>
                </a:solidFill>
                <a:latin typeface="Arial"/>
                <a:ea typeface="Arial"/>
                <a:cs typeface="Arial"/>
                <a:sym typeface="Arial"/>
              </a:rPr>
              <a:t>  </a:t>
            </a:r>
            <a:endParaRPr sz="1500" dirty="0"/>
          </a:p>
          <a:p>
            <a:pPr marL="0" marR="0" lvl="0" indent="0" algn="l" rtl="0">
              <a:spcBef>
                <a:spcPts val="0"/>
              </a:spcBef>
              <a:spcAft>
                <a:spcPts val="0"/>
              </a:spcAft>
              <a:buClr>
                <a:srgbClr val="3F3F3F"/>
              </a:buClr>
              <a:buSzPts val="4000"/>
              <a:buFont typeface="Arial"/>
              <a:buNone/>
            </a:pPr>
            <a:r>
              <a:rPr lang="en" sz="4000" b="1" dirty="0">
                <a:solidFill>
                  <a:srgbClr val="3F3F3F"/>
                </a:solidFill>
                <a:latin typeface="Arial"/>
                <a:ea typeface="Arial"/>
                <a:cs typeface="Arial"/>
                <a:sym typeface="Arial"/>
              </a:rPr>
              <a:t>Instructor/Faculty:</a:t>
            </a:r>
            <a:r>
              <a:rPr lang="en" sz="4000" b="1" i="1" dirty="0">
                <a:solidFill>
                  <a:srgbClr val="3F3F3F"/>
                </a:solidFill>
                <a:latin typeface="Arial"/>
                <a:ea typeface="Arial"/>
                <a:cs typeface="Arial"/>
                <a:sym typeface="Arial"/>
              </a:rPr>
              <a:t> </a:t>
            </a:r>
            <a:r>
              <a:rPr lang="en" sz="4000" i="1" dirty="0">
                <a:solidFill>
                  <a:srgbClr val="3F3F3F"/>
                </a:solidFill>
              </a:rPr>
              <a:t>Dr. Masoud Sadjadi</a:t>
            </a:r>
            <a:r>
              <a:rPr lang="en" sz="4000" dirty="0">
                <a:solidFill>
                  <a:srgbClr val="3F3F3F"/>
                </a:solidFill>
                <a:latin typeface="Arial"/>
                <a:ea typeface="Arial"/>
                <a:cs typeface="Arial"/>
                <a:sym typeface="Arial"/>
              </a:rPr>
              <a:t>,</a:t>
            </a:r>
            <a:r>
              <a:rPr lang="en" sz="4000" i="1" dirty="0">
                <a:solidFill>
                  <a:srgbClr val="3F3F3F"/>
                </a:solidFill>
                <a:latin typeface="Arial"/>
                <a:ea typeface="Arial"/>
                <a:cs typeface="Arial"/>
                <a:sym typeface="Arial"/>
              </a:rPr>
              <a:t> </a:t>
            </a:r>
            <a:r>
              <a:rPr lang="en" sz="4000" dirty="0">
                <a:solidFill>
                  <a:srgbClr val="3F3F3F"/>
                </a:solidFill>
                <a:latin typeface="Arial"/>
                <a:ea typeface="Arial"/>
                <a:cs typeface="Arial"/>
                <a:sym typeface="Arial"/>
              </a:rPr>
              <a:t>Florida International University</a:t>
            </a:r>
            <a:endParaRPr sz="1500" dirty="0"/>
          </a:p>
        </p:txBody>
      </p:sp>
      <p:sp>
        <p:nvSpPr>
          <p:cNvPr id="98" name="Google Shape;98;p18"/>
          <p:cNvSpPr txBox="1"/>
          <p:nvPr/>
        </p:nvSpPr>
        <p:spPr>
          <a:xfrm>
            <a:off x="4929839" y="42138527"/>
            <a:ext cx="15906157" cy="1029585"/>
          </a:xfrm>
          <a:prstGeom prst="rect">
            <a:avLst/>
          </a:prstGeom>
          <a:noFill/>
          <a:ln>
            <a:noFill/>
          </a:ln>
        </p:spPr>
        <p:txBody>
          <a:bodyPr spcFirstLastPara="1" wrap="square" lIns="62600" tIns="31300" rIns="62600" bIns="31300" anchor="t" anchorCtr="0">
            <a:noAutofit/>
          </a:bodyPr>
          <a:lstStyle/>
          <a:p>
            <a:pPr marL="444500" lvl="0" indent="-444500" algn="l" rtl="0">
              <a:spcBef>
                <a:spcPts val="0"/>
              </a:spcBef>
              <a:spcAft>
                <a:spcPts val="0"/>
              </a:spcAft>
              <a:buClr>
                <a:schemeClr val="dk1"/>
              </a:buClr>
              <a:buSzPts val="3000"/>
              <a:buFont typeface="Arial"/>
              <a:buNone/>
            </a:pPr>
            <a:r>
              <a:rPr lang="en" sz="3000" dirty="0">
                <a:solidFill>
                  <a:schemeClr val="dk1"/>
                </a:solidFill>
              </a:rPr>
              <a:t>The material presented in this poster is based upon the work supported by the Biscayne Bay Project from FIU’s Marine Robotics Lab. We thank Gregory Reis and Masoud Sadjadi for overseeing the development of this project.</a:t>
            </a:r>
            <a:endParaRPr sz="3000" dirty="0">
              <a:solidFill>
                <a:schemeClr val="dk1"/>
              </a:solidFill>
            </a:endParaRPr>
          </a:p>
          <a:p>
            <a:pPr marL="0" marR="0" lvl="0" indent="0" algn="l" rtl="0">
              <a:spcBef>
                <a:spcPts val="0"/>
              </a:spcBef>
              <a:spcAft>
                <a:spcPts val="0"/>
              </a:spcAft>
              <a:buClr>
                <a:srgbClr val="3333CC"/>
              </a:buClr>
              <a:buSzPts val="3500"/>
              <a:buFont typeface="Arial"/>
              <a:buNone/>
            </a:pPr>
            <a:endParaRPr sz="3500" dirty="0">
              <a:solidFill>
                <a:srgbClr val="3F3F3F"/>
              </a:solidFill>
            </a:endParaRPr>
          </a:p>
        </p:txBody>
      </p:sp>
      <p:sp>
        <p:nvSpPr>
          <p:cNvPr id="99" name="Google Shape;99;p18"/>
          <p:cNvSpPr txBox="1"/>
          <p:nvPr/>
        </p:nvSpPr>
        <p:spPr>
          <a:xfrm>
            <a:off x="9583517" y="41164112"/>
            <a:ext cx="6598800" cy="694328"/>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ACKNOWLEDGEMENT</a:t>
            </a:r>
            <a:endParaRPr sz="1500" dirty="0">
              <a:solidFill>
                <a:srgbClr val="FFFFFF"/>
              </a:solidFill>
            </a:endParaRPr>
          </a:p>
        </p:txBody>
      </p:sp>
      <p:sp>
        <p:nvSpPr>
          <p:cNvPr id="100" name="Google Shape;100;p18"/>
          <p:cNvSpPr txBox="1"/>
          <p:nvPr/>
        </p:nvSpPr>
        <p:spPr>
          <a:xfrm>
            <a:off x="4635712" y="9956767"/>
            <a:ext cx="10722322" cy="819254"/>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PROBLEM</a:t>
            </a:r>
            <a:endParaRPr sz="1500" dirty="0">
              <a:solidFill>
                <a:srgbClr val="FFFFFF"/>
              </a:solidFill>
            </a:endParaRPr>
          </a:p>
        </p:txBody>
      </p:sp>
      <p:sp>
        <p:nvSpPr>
          <p:cNvPr id="101" name="Google Shape;101;p18"/>
          <p:cNvSpPr txBox="1"/>
          <p:nvPr/>
        </p:nvSpPr>
        <p:spPr>
          <a:xfrm>
            <a:off x="15719252" y="9956766"/>
            <a:ext cx="8344728" cy="864585"/>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CURRENT SYSTEM</a:t>
            </a:r>
            <a:endParaRPr sz="1500" dirty="0">
              <a:solidFill>
                <a:srgbClr val="FFFFFF"/>
              </a:solidFill>
            </a:endParaRPr>
          </a:p>
        </p:txBody>
      </p:sp>
      <p:sp>
        <p:nvSpPr>
          <p:cNvPr id="102" name="Google Shape;102;p18"/>
          <p:cNvSpPr txBox="1"/>
          <p:nvPr/>
        </p:nvSpPr>
        <p:spPr>
          <a:xfrm>
            <a:off x="24322162" y="5014171"/>
            <a:ext cx="7793195" cy="692411"/>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REQUIREMENTS</a:t>
            </a:r>
            <a:endParaRPr sz="1500" dirty="0">
              <a:solidFill>
                <a:srgbClr val="FFFFFF"/>
              </a:solidFill>
            </a:endParaRPr>
          </a:p>
        </p:txBody>
      </p:sp>
      <p:sp>
        <p:nvSpPr>
          <p:cNvPr id="103" name="Google Shape;103;p18"/>
          <p:cNvSpPr txBox="1"/>
          <p:nvPr/>
        </p:nvSpPr>
        <p:spPr>
          <a:xfrm>
            <a:off x="4674871" y="18170946"/>
            <a:ext cx="15891091" cy="648453"/>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rPr>
              <a:t>SCREENSHOTS</a:t>
            </a:r>
            <a:endParaRPr sz="1500">
              <a:solidFill>
                <a:srgbClr val="FFFFFF"/>
              </a:solidFill>
            </a:endParaRPr>
          </a:p>
        </p:txBody>
      </p:sp>
      <p:sp>
        <p:nvSpPr>
          <p:cNvPr id="104" name="Google Shape;104;p18"/>
          <p:cNvSpPr txBox="1"/>
          <p:nvPr/>
        </p:nvSpPr>
        <p:spPr>
          <a:xfrm>
            <a:off x="13974430" y="20623824"/>
            <a:ext cx="5406300" cy="687000"/>
          </a:xfrm>
          <a:prstGeom prst="rect">
            <a:avLst/>
          </a:prstGeom>
          <a:noFill/>
          <a:ln>
            <a:noFill/>
          </a:ln>
        </p:spPr>
        <p:txBody>
          <a:bodyPr spcFirstLastPara="1" wrap="square" lIns="62600" tIns="31300" rIns="62600" bIns="31300" anchor="t" anchorCtr="0">
            <a:noAutofit/>
          </a:bodyPr>
          <a:lstStyle/>
          <a:p>
            <a:pPr marL="0" marR="0" lvl="0" indent="0" algn="ctr" rtl="0">
              <a:spcBef>
                <a:spcPts val="0"/>
              </a:spcBef>
              <a:spcAft>
                <a:spcPts val="0"/>
              </a:spcAft>
              <a:buNone/>
            </a:pPr>
            <a:endParaRPr sz="1500"/>
          </a:p>
        </p:txBody>
      </p:sp>
      <p:sp>
        <p:nvSpPr>
          <p:cNvPr id="105" name="Google Shape;105;p18"/>
          <p:cNvSpPr txBox="1"/>
          <p:nvPr/>
        </p:nvSpPr>
        <p:spPr>
          <a:xfrm>
            <a:off x="4614492" y="30209091"/>
            <a:ext cx="6891662" cy="769574"/>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IMPLEMENTATION</a:t>
            </a:r>
            <a:endParaRPr sz="1500" dirty="0">
              <a:solidFill>
                <a:srgbClr val="FFFFFF"/>
              </a:solidFill>
            </a:endParaRPr>
          </a:p>
        </p:txBody>
      </p:sp>
      <p:sp>
        <p:nvSpPr>
          <p:cNvPr id="106" name="Google Shape;106;p18"/>
          <p:cNvSpPr txBox="1"/>
          <p:nvPr/>
        </p:nvSpPr>
        <p:spPr>
          <a:xfrm>
            <a:off x="11995179" y="30209092"/>
            <a:ext cx="5675307" cy="724653"/>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latin typeface="Arial"/>
                <a:ea typeface="Arial"/>
                <a:cs typeface="Arial"/>
                <a:sym typeface="Arial"/>
              </a:rPr>
              <a:t>VERIFICATION</a:t>
            </a:r>
            <a:endParaRPr sz="1500" dirty="0">
              <a:solidFill>
                <a:srgbClr val="FFFFFF"/>
              </a:solidFill>
            </a:endParaRPr>
          </a:p>
        </p:txBody>
      </p:sp>
      <p:sp>
        <p:nvSpPr>
          <p:cNvPr id="107" name="Google Shape;107;p18"/>
          <p:cNvSpPr txBox="1"/>
          <p:nvPr/>
        </p:nvSpPr>
        <p:spPr>
          <a:xfrm>
            <a:off x="18657680" y="30209104"/>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a:solidFill>
                  <a:srgbClr val="FFFFFF"/>
                </a:solidFill>
                <a:latin typeface="Arial"/>
                <a:ea typeface="Arial"/>
                <a:cs typeface="Arial"/>
                <a:sym typeface="Arial"/>
              </a:rPr>
              <a:t>SUMMARY</a:t>
            </a:r>
            <a:endParaRPr sz="1500">
              <a:solidFill>
                <a:srgbClr val="FFFFFF"/>
              </a:solidFill>
            </a:endParaRPr>
          </a:p>
        </p:txBody>
      </p:sp>
      <p:sp>
        <p:nvSpPr>
          <p:cNvPr id="108" name="Google Shape;108;p18"/>
          <p:cNvSpPr txBox="1"/>
          <p:nvPr/>
        </p:nvSpPr>
        <p:spPr>
          <a:xfrm>
            <a:off x="25022182" y="30124344"/>
            <a:ext cx="7241133" cy="771748"/>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rPr>
              <a:t>FUTURE WORK</a:t>
            </a:r>
            <a:endParaRPr sz="1500" dirty="0">
              <a:solidFill>
                <a:srgbClr val="FFFFFF"/>
              </a:solidFill>
            </a:endParaRPr>
          </a:p>
        </p:txBody>
      </p:sp>
      <p:pic>
        <p:nvPicPr>
          <p:cNvPr id="112" name="Google Shape;112;p18"/>
          <p:cNvPicPr preferRelativeResize="0"/>
          <p:nvPr/>
        </p:nvPicPr>
        <p:blipFill>
          <a:blip r:embed="rId3">
            <a:alphaModFix/>
          </a:blip>
          <a:stretch>
            <a:fillRect/>
          </a:stretch>
        </p:blipFill>
        <p:spPr>
          <a:xfrm>
            <a:off x="4707416" y="19172619"/>
            <a:ext cx="7866698" cy="3613385"/>
          </a:xfrm>
          <a:prstGeom prst="rect">
            <a:avLst/>
          </a:prstGeom>
          <a:noFill/>
          <a:ln w="63500">
            <a:solidFill>
              <a:schemeClr val="tx1"/>
            </a:solidFill>
          </a:ln>
        </p:spPr>
      </p:pic>
      <p:pic>
        <p:nvPicPr>
          <p:cNvPr id="113" name="Google Shape;113;p18"/>
          <p:cNvPicPr preferRelativeResize="0"/>
          <p:nvPr/>
        </p:nvPicPr>
        <p:blipFill>
          <a:blip r:embed="rId4">
            <a:alphaModFix/>
          </a:blip>
          <a:stretch>
            <a:fillRect/>
          </a:stretch>
        </p:blipFill>
        <p:spPr>
          <a:xfrm>
            <a:off x="12623563" y="19148981"/>
            <a:ext cx="7866698" cy="3637023"/>
          </a:xfrm>
          <a:prstGeom prst="rect">
            <a:avLst/>
          </a:prstGeom>
          <a:noFill/>
          <a:ln w="63500">
            <a:solidFill>
              <a:schemeClr val="tx1"/>
            </a:solidFill>
          </a:ln>
        </p:spPr>
      </p:pic>
      <p:sp>
        <p:nvSpPr>
          <p:cNvPr id="115" name="Google Shape;115;p18"/>
          <p:cNvSpPr txBox="1"/>
          <p:nvPr/>
        </p:nvSpPr>
        <p:spPr>
          <a:xfrm>
            <a:off x="4634642" y="31090869"/>
            <a:ext cx="7201364" cy="521851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3400" dirty="0">
                <a:solidFill>
                  <a:schemeClr val="dk1"/>
                </a:solidFill>
              </a:rPr>
              <a:t>The web app is built on Python and Django with additional logic from Javascript. jQuery was used to pass data from javascript to the django server. </a:t>
            </a:r>
            <a:br>
              <a:rPr lang="en" sz="3400" dirty="0">
                <a:solidFill>
                  <a:schemeClr val="dk1"/>
                </a:solidFill>
              </a:rPr>
            </a:br>
            <a:br>
              <a:rPr lang="en" sz="3400" dirty="0">
                <a:solidFill>
                  <a:schemeClr val="dk1"/>
                </a:solidFill>
              </a:rPr>
            </a:br>
            <a:r>
              <a:rPr lang="en" sz="3400" dirty="0">
                <a:solidFill>
                  <a:schemeClr val="dk1"/>
                </a:solidFill>
              </a:rPr>
              <a:t>Creating the API was also done with Django’s built-in REST framework.  The database used to store datasets was &lt;FIREBASE OR SQLITE&gt;. </a:t>
            </a:r>
            <a:br>
              <a:rPr lang="en" sz="3400" dirty="0">
                <a:solidFill>
                  <a:schemeClr val="dk1"/>
                </a:solidFill>
              </a:rPr>
            </a:br>
            <a:br>
              <a:rPr lang="en" sz="3400" dirty="0">
                <a:solidFill>
                  <a:schemeClr val="dk1"/>
                </a:solidFill>
              </a:rPr>
            </a:br>
            <a:r>
              <a:rPr lang="en" sz="3400" dirty="0">
                <a:solidFill>
                  <a:schemeClr val="dk1"/>
                </a:solidFill>
              </a:rPr>
              <a:t>Visualizing data via 2D heatmaps was done with an open-source library called WebGL heatmaps which is a plugin for Leaflet.</a:t>
            </a:r>
            <a:endParaRPr sz="3400" dirty="0"/>
          </a:p>
        </p:txBody>
      </p:sp>
      <p:pic>
        <p:nvPicPr>
          <p:cNvPr id="116" name="Google Shape;116;p18"/>
          <p:cNvPicPr preferRelativeResize="0"/>
          <p:nvPr/>
        </p:nvPicPr>
        <p:blipFill>
          <a:blip r:embed="rId5">
            <a:alphaModFix/>
          </a:blip>
          <a:stretch>
            <a:fillRect/>
          </a:stretch>
        </p:blipFill>
        <p:spPr>
          <a:xfrm>
            <a:off x="4281750" y="39292790"/>
            <a:ext cx="1735591" cy="1091066"/>
          </a:xfrm>
          <a:prstGeom prst="rect">
            <a:avLst/>
          </a:prstGeom>
          <a:noFill/>
          <a:ln>
            <a:noFill/>
          </a:ln>
        </p:spPr>
      </p:pic>
      <p:pic>
        <p:nvPicPr>
          <p:cNvPr id="117" name="Google Shape;117;p18"/>
          <p:cNvPicPr preferRelativeResize="0"/>
          <p:nvPr/>
        </p:nvPicPr>
        <p:blipFill>
          <a:blip r:embed="rId6">
            <a:alphaModFix/>
          </a:blip>
          <a:stretch>
            <a:fillRect/>
          </a:stretch>
        </p:blipFill>
        <p:spPr>
          <a:xfrm>
            <a:off x="6860030" y="39292789"/>
            <a:ext cx="2014393" cy="1029585"/>
          </a:xfrm>
          <a:prstGeom prst="rect">
            <a:avLst/>
          </a:prstGeom>
          <a:noFill/>
          <a:ln>
            <a:noFill/>
          </a:ln>
        </p:spPr>
      </p:pic>
      <p:pic>
        <p:nvPicPr>
          <p:cNvPr id="118" name="Google Shape;118;p18"/>
          <p:cNvPicPr preferRelativeResize="0"/>
          <p:nvPr/>
        </p:nvPicPr>
        <p:blipFill>
          <a:blip r:embed="rId7">
            <a:alphaModFix/>
          </a:blip>
          <a:stretch>
            <a:fillRect/>
          </a:stretch>
        </p:blipFill>
        <p:spPr>
          <a:xfrm>
            <a:off x="5766712" y="39297816"/>
            <a:ext cx="1093318" cy="1086039"/>
          </a:xfrm>
          <a:prstGeom prst="rect">
            <a:avLst/>
          </a:prstGeom>
          <a:noFill/>
          <a:ln>
            <a:noFill/>
          </a:ln>
        </p:spPr>
      </p:pic>
      <p:pic>
        <p:nvPicPr>
          <p:cNvPr id="119" name="Google Shape;119;p18"/>
          <p:cNvPicPr preferRelativeResize="0"/>
          <p:nvPr/>
        </p:nvPicPr>
        <p:blipFill>
          <a:blip r:embed="rId8">
            <a:alphaModFix/>
          </a:blip>
          <a:stretch>
            <a:fillRect/>
          </a:stretch>
        </p:blipFill>
        <p:spPr>
          <a:xfrm>
            <a:off x="8874423" y="39297816"/>
            <a:ext cx="2014393" cy="1024558"/>
          </a:xfrm>
          <a:prstGeom prst="rect">
            <a:avLst/>
          </a:prstGeom>
          <a:noFill/>
          <a:ln>
            <a:noFill/>
          </a:ln>
        </p:spPr>
      </p:pic>
      <p:sp>
        <p:nvSpPr>
          <p:cNvPr id="120" name="Google Shape;120;p18"/>
          <p:cNvSpPr txBox="1"/>
          <p:nvPr/>
        </p:nvSpPr>
        <p:spPr>
          <a:xfrm>
            <a:off x="-38319" y="10769999"/>
            <a:ext cx="15277298" cy="5987731"/>
          </a:xfrm>
          <a:prstGeom prst="rect">
            <a:avLst/>
          </a:prstGeom>
          <a:noFill/>
          <a:ln>
            <a:noFill/>
          </a:ln>
        </p:spPr>
        <p:txBody>
          <a:bodyPr spcFirstLastPara="1" wrap="square" lIns="91425" tIns="91425" rIns="91425" bIns="91425" anchor="t" anchorCtr="0">
            <a:noAutofit/>
          </a:bodyPr>
          <a:lstStyle/>
          <a:p>
            <a:pPr marL="4597400" lvl="0" rtl="0">
              <a:spcBef>
                <a:spcPts val="0"/>
              </a:spcBef>
              <a:spcAft>
                <a:spcPts val="0"/>
              </a:spcAft>
              <a:buClr>
                <a:schemeClr val="dk1"/>
              </a:buClr>
              <a:buSzPts val="1100"/>
            </a:pPr>
            <a:r>
              <a:rPr lang="en" sz="3400" dirty="0">
                <a:solidFill>
                  <a:schemeClr val="dk1"/>
                </a:solidFill>
              </a:rPr>
              <a:t>The Biscayne Bay Project from the Marine Robotics Lab at FIU </a:t>
            </a:r>
            <a:r>
              <a:rPr lang="en-US" sz="3400" dirty="0">
                <a:solidFill>
                  <a:schemeClr val="dk1"/>
                </a:solidFill>
              </a:rPr>
              <a:t>needs</a:t>
            </a:r>
            <a:r>
              <a:rPr lang="en" sz="3400" dirty="0">
                <a:solidFill>
                  <a:schemeClr val="dk1"/>
                </a:solidFill>
              </a:rPr>
              <a:t> a web app that can:</a:t>
            </a:r>
            <a:br>
              <a:rPr lang="en" sz="3400" dirty="0">
                <a:solidFill>
                  <a:schemeClr val="dk1"/>
                </a:solidFill>
              </a:rPr>
            </a:br>
            <a:endParaRPr lang="en" sz="3400" dirty="0">
              <a:solidFill>
                <a:schemeClr val="dk1"/>
              </a:solidFill>
            </a:endParaRPr>
          </a:p>
          <a:p>
            <a:pPr marL="5168900" lvl="0" indent="-571500" rtl="0">
              <a:spcBef>
                <a:spcPts val="0"/>
              </a:spcBef>
              <a:spcAft>
                <a:spcPts val="0"/>
              </a:spcAft>
              <a:buClr>
                <a:schemeClr val="dk1"/>
              </a:buClr>
              <a:buSzPts val="1100"/>
              <a:buFont typeface="Courier New" panose="02070309020205020404" pitchFamily="49" charset="0"/>
              <a:buChar char="o"/>
            </a:pPr>
            <a:r>
              <a:rPr lang="en" sz="3400" dirty="0">
                <a:solidFill>
                  <a:schemeClr val="dk1"/>
                </a:solidFill>
              </a:rPr>
              <a:t>Store and visualize datasets obtained from marine robotic missions for researchers.</a:t>
            </a:r>
          </a:p>
          <a:p>
            <a:pPr marL="4597400" lvl="0" rtl="0">
              <a:spcBef>
                <a:spcPts val="0"/>
              </a:spcBef>
              <a:spcAft>
                <a:spcPts val="0"/>
              </a:spcAft>
              <a:buClr>
                <a:schemeClr val="dk1"/>
              </a:buClr>
              <a:buSzPts val="1100"/>
            </a:pPr>
            <a:endParaRPr lang="en" sz="3400" dirty="0">
              <a:solidFill>
                <a:schemeClr val="dk1"/>
              </a:solidFill>
            </a:endParaRPr>
          </a:p>
          <a:p>
            <a:pPr marL="5168900" lvl="0" indent="-571500" rtl="0">
              <a:spcBef>
                <a:spcPts val="0"/>
              </a:spcBef>
              <a:spcAft>
                <a:spcPts val="0"/>
              </a:spcAft>
              <a:buClr>
                <a:schemeClr val="dk1"/>
              </a:buClr>
              <a:buSzPts val="1100"/>
              <a:buFont typeface="Courier New" panose="02070309020205020404" pitchFamily="49" charset="0"/>
              <a:buChar char="o"/>
            </a:pPr>
            <a:r>
              <a:rPr lang="en" sz="3400" dirty="0">
                <a:solidFill>
                  <a:schemeClr val="dk1"/>
                </a:solidFill>
              </a:rPr>
              <a:t>Create custom waypoints for the robots to follow in future missions that can be saved and downloaded.</a:t>
            </a:r>
          </a:p>
          <a:p>
            <a:pPr marL="5168900" lvl="0" indent="-571500" rtl="0">
              <a:spcBef>
                <a:spcPts val="0"/>
              </a:spcBef>
              <a:spcAft>
                <a:spcPts val="0"/>
              </a:spcAft>
              <a:buClr>
                <a:schemeClr val="dk1"/>
              </a:buClr>
              <a:buSzPts val="1100"/>
              <a:buFont typeface="Courier New" panose="02070309020205020404" pitchFamily="49" charset="0"/>
              <a:buChar char="o"/>
            </a:pPr>
            <a:endParaRPr lang="en" sz="3400" dirty="0">
              <a:solidFill>
                <a:schemeClr val="dk1"/>
              </a:solidFill>
            </a:endParaRPr>
          </a:p>
          <a:p>
            <a:pPr marL="5168900" lvl="0" indent="-571500" rtl="0">
              <a:spcBef>
                <a:spcPts val="0"/>
              </a:spcBef>
              <a:spcAft>
                <a:spcPts val="0"/>
              </a:spcAft>
              <a:buClr>
                <a:schemeClr val="dk1"/>
              </a:buClr>
              <a:buSzPts val="1100"/>
              <a:buFont typeface="Courier New" panose="02070309020205020404" pitchFamily="49" charset="0"/>
              <a:buChar char="o"/>
            </a:pPr>
            <a:r>
              <a:rPr lang="en" sz="3400" dirty="0">
                <a:solidFill>
                  <a:schemeClr val="dk1"/>
                </a:solidFill>
              </a:rPr>
              <a:t>Expose a REST API that allows clients to access publicly available datasets.</a:t>
            </a:r>
          </a:p>
          <a:p>
            <a:pPr marL="4597400" lvl="0" rtl="0">
              <a:spcBef>
                <a:spcPts val="0"/>
              </a:spcBef>
              <a:spcAft>
                <a:spcPts val="0"/>
              </a:spcAft>
              <a:buClr>
                <a:schemeClr val="dk1"/>
              </a:buClr>
              <a:buSzPts val="1100"/>
            </a:pPr>
            <a:endParaRPr lang="en" sz="3400" dirty="0">
              <a:solidFill>
                <a:schemeClr val="dk1"/>
              </a:solidFill>
            </a:endParaRPr>
          </a:p>
          <a:p>
            <a:pPr marL="4597400" lvl="0" rtl="0">
              <a:spcBef>
                <a:spcPts val="0"/>
              </a:spcBef>
              <a:spcAft>
                <a:spcPts val="0"/>
              </a:spcAft>
              <a:buClr>
                <a:schemeClr val="dk1"/>
              </a:buClr>
              <a:buSzPts val="1100"/>
            </a:pPr>
            <a:br>
              <a:rPr lang="en" sz="3400" dirty="0">
                <a:solidFill>
                  <a:schemeClr val="dk1"/>
                </a:solidFill>
              </a:rPr>
            </a:br>
            <a:endParaRPr lang="en" sz="3400" dirty="0">
              <a:solidFill>
                <a:schemeClr val="dk1"/>
              </a:solidFill>
            </a:endParaRPr>
          </a:p>
        </p:txBody>
      </p:sp>
      <p:sp>
        <p:nvSpPr>
          <p:cNvPr id="121" name="Google Shape;121;p18"/>
          <p:cNvSpPr txBox="1"/>
          <p:nvPr/>
        </p:nvSpPr>
        <p:spPr>
          <a:xfrm>
            <a:off x="15639371" y="10953834"/>
            <a:ext cx="8642623" cy="698326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0"/>
              <a:buFont typeface="Arial"/>
              <a:buNone/>
            </a:pPr>
            <a:r>
              <a:rPr lang="en" sz="3400" dirty="0">
                <a:solidFill>
                  <a:schemeClr val="dk1"/>
                </a:solidFill>
              </a:rPr>
              <a:t>The current system is a website that allows researchers to upload, store, and visualize mission datasets all in one place after logging in with an account. </a:t>
            </a:r>
            <a:br>
              <a:rPr lang="en" sz="3400" dirty="0">
                <a:solidFill>
                  <a:schemeClr val="dk1"/>
                </a:solidFill>
              </a:rPr>
            </a:br>
            <a:br>
              <a:rPr lang="en" sz="3400" dirty="0">
                <a:solidFill>
                  <a:schemeClr val="dk1"/>
                </a:solidFill>
              </a:rPr>
            </a:br>
            <a:r>
              <a:rPr lang="en" sz="3400" dirty="0">
                <a:solidFill>
                  <a:schemeClr val="dk1"/>
                </a:solidFill>
              </a:rPr>
              <a:t>Mission data is stored as CSV files on media storage. Mission data can be visualized on a map as trails as shown in screenshots figure 1. </a:t>
            </a:r>
            <a:br>
              <a:rPr lang="en" sz="3400" dirty="0">
                <a:solidFill>
                  <a:schemeClr val="dk1"/>
                </a:solidFill>
              </a:rPr>
            </a:br>
            <a:br>
              <a:rPr lang="en" sz="3400" dirty="0">
                <a:solidFill>
                  <a:schemeClr val="dk1"/>
                </a:solidFill>
              </a:rPr>
            </a:br>
            <a:r>
              <a:rPr lang="en" sz="3400" dirty="0">
                <a:solidFill>
                  <a:schemeClr val="dk1"/>
                </a:solidFill>
              </a:rPr>
              <a:t>Users can create custom trails and generate coordinates in CSV files for later robotic missions.</a:t>
            </a:r>
            <a:endParaRPr sz="3400" dirty="0">
              <a:solidFill>
                <a:schemeClr val="dk1"/>
              </a:solidFill>
            </a:endParaRPr>
          </a:p>
          <a:p>
            <a:pPr marL="0" lvl="0" indent="0" algn="l" rtl="0">
              <a:spcBef>
                <a:spcPts val="0"/>
              </a:spcBef>
              <a:spcAft>
                <a:spcPts val="0"/>
              </a:spcAft>
              <a:buNone/>
            </a:pPr>
            <a:endParaRPr sz="3400" dirty="0"/>
          </a:p>
        </p:txBody>
      </p:sp>
      <p:sp>
        <p:nvSpPr>
          <p:cNvPr id="123" name="Google Shape;123;p18"/>
          <p:cNvSpPr txBox="1"/>
          <p:nvPr/>
        </p:nvSpPr>
        <p:spPr>
          <a:xfrm>
            <a:off x="11982134" y="31003826"/>
            <a:ext cx="6454500" cy="974134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0"/>
              <a:buFont typeface="Arial"/>
              <a:buNone/>
            </a:pPr>
            <a:r>
              <a:rPr lang="en" sz="3600" dirty="0">
                <a:solidFill>
                  <a:schemeClr val="dk1"/>
                </a:solidFill>
              </a:rPr>
              <a:t>Manual testing was used to verify web app functionality:</a:t>
            </a:r>
            <a:endParaRPr sz="3600" dirty="0">
              <a:solidFill>
                <a:schemeClr val="dk1"/>
              </a:solidFill>
            </a:endParaRPr>
          </a:p>
          <a:p>
            <a:pPr marL="0" lvl="0" indent="0" algn="l" rtl="0">
              <a:spcBef>
                <a:spcPts val="0"/>
              </a:spcBef>
              <a:spcAft>
                <a:spcPts val="0"/>
              </a:spcAft>
              <a:buClr>
                <a:schemeClr val="dk1"/>
              </a:buClr>
              <a:buSzPts val="3000"/>
              <a:buFont typeface="Arial"/>
              <a:buNone/>
            </a:pPr>
            <a:endParaRPr sz="15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Scenario:</a:t>
            </a:r>
            <a:r>
              <a:rPr lang="en" sz="3000" dirty="0">
                <a:solidFill>
                  <a:schemeClr val="dk1"/>
                </a:solidFill>
              </a:rPr>
              <a:t> </a:t>
            </a:r>
            <a:r>
              <a:rPr lang="en-US" sz="3000" dirty="0">
                <a:solidFill>
                  <a:schemeClr val="dk1"/>
                </a:solidFill>
              </a:rPr>
              <a:t>Clients invoke the REST API by passing credentials to the URL and the response contains a CSV containing mission data.</a:t>
            </a:r>
            <a:endParaRPr sz="30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Status (Fail/Pass): </a:t>
            </a:r>
            <a:r>
              <a:rPr lang="en" sz="3000" dirty="0">
                <a:solidFill>
                  <a:schemeClr val="dk1"/>
                </a:solidFill>
              </a:rPr>
              <a:t>Pass</a:t>
            </a:r>
            <a:endParaRPr sz="3000" dirty="0">
              <a:solidFill>
                <a:schemeClr val="dk1"/>
              </a:solidFill>
            </a:endParaRPr>
          </a:p>
          <a:p>
            <a:pPr marL="0" lvl="0" indent="0" algn="l" rtl="0">
              <a:spcBef>
                <a:spcPts val="0"/>
              </a:spcBef>
              <a:spcAft>
                <a:spcPts val="0"/>
              </a:spcAft>
              <a:buClr>
                <a:schemeClr val="dk1"/>
              </a:buClr>
              <a:buSzPts val="3000"/>
              <a:buFont typeface="Arial"/>
              <a:buNone/>
            </a:pPr>
            <a:endParaRPr sz="3000" dirty="0">
              <a:solidFill>
                <a:schemeClr val="dk1"/>
              </a:solidFill>
            </a:endParaRPr>
          </a:p>
          <a:p>
            <a:pPr marL="0" lvl="0" indent="0" algn="l" rtl="0">
              <a:spcBef>
                <a:spcPts val="0"/>
              </a:spcBef>
              <a:spcAft>
                <a:spcPts val="0"/>
              </a:spcAft>
              <a:buClr>
                <a:schemeClr val="dk1"/>
              </a:buClr>
              <a:buSzPts val="3000"/>
              <a:buFont typeface="Arial"/>
              <a:buNone/>
            </a:pPr>
            <a:r>
              <a:rPr lang="en" sz="3000" b="1" dirty="0">
                <a:solidFill>
                  <a:schemeClr val="dk1"/>
                </a:solidFill>
              </a:rPr>
              <a:t>Scenario: </a:t>
            </a:r>
            <a:r>
              <a:rPr lang="en" sz="3000" dirty="0">
                <a:solidFill>
                  <a:schemeClr val="dk1"/>
                </a:solidFill>
              </a:rPr>
              <a:t>Users can generate 2D heatmaps by selecting parameters for what data to display, clicking and dragging over te map, and then  clicking submit. </a:t>
            </a:r>
          </a:p>
          <a:p>
            <a:pPr marL="0" lvl="0" indent="0" algn="l" rtl="0">
              <a:spcBef>
                <a:spcPts val="0"/>
              </a:spcBef>
              <a:spcAft>
                <a:spcPts val="0"/>
              </a:spcAft>
              <a:buClr>
                <a:schemeClr val="dk1"/>
              </a:buClr>
              <a:buSzPts val="3000"/>
              <a:buFont typeface="Arial"/>
              <a:buNone/>
            </a:pPr>
            <a:r>
              <a:rPr lang="en" sz="3000" b="1" dirty="0">
                <a:solidFill>
                  <a:schemeClr val="dk1"/>
                </a:solidFill>
              </a:rPr>
              <a:t>Status (Fail/Pass): </a:t>
            </a:r>
            <a:r>
              <a:rPr lang="en" sz="3000" dirty="0">
                <a:solidFill>
                  <a:schemeClr val="dk1"/>
                </a:solidFill>
              </a:rPr>
              <a:t>Pass</a:t>
            </a:r>
            <a:endParaRPr dirty="0"/>
          </a:p>
        </p:txBody>
      </p:sp>
      <p:sp>
        <p:nvSpPr>
          <p:cNvPr id="124" name="Google Shape;124;p18"/>
          <p:cNvSpPr txBox="1"/>
          <p:nvPr/>
        </p:nvSpPr>
        <p:spPr>
          <a:xfrm>
            <a:off x="18657680" y="31068103"/>
            <a:ext cx="6393493" cy="9957158"/>
          </a:xfrm>
          <a:prstGeom prst="rect">
            <a:avLst/>
          </a:prstGeom>
          <a:noFill/>
          <a:ln>
            <a:noFill/>
          </a:ln>
        </p:spPr>
        <p:txBody>
          <a:bodyPr spcFirstLastPara="1" wrap="square" lIns="91425" tIns="91425" rIns="91425" bIns="91425" anchor="t" anchorCtr="0">
            <a:noAutofit/>
          </a:bodyPr>
          <a:lstStyle/>
          <a:p>
            <a:r>
              <a:rPr lang="en-US" sz="3400" dirty="0"/>
              <a:t>The BBQUDA web app now allows researchers to upload mission data and visualize datasets with a tool that generates 2D heatmaps. </a:t>
            </a:r>
            <a:br>
              <a:rPr lang="en-US" sz="3400" dirty="0"/>
            </a:br>
            <a:br>
              <a:rPr lang="en-US" sz="3400" dirty="0"/>
            </a:br>
            <a:r>
              <a:rPr lang="en-US" sz="3400" dirty="0"/>
              <a:t>The webapp will store mission data uploaded by researchers on a database instead of media storage as CSV files. </a:t>
            </a:r>
            <a:br>
              <a:rPr lang="en-US" sz="3400" dirty="0"/>
            </a:br>
            <a:br>
              <a:rPr lang="en-US" sz="3400" dirty="0"/>
            </a:br>
            <a:r>
              <a:rPr lang="en-US" sz="3400" dirty="0"/>
              <a:t>Researchers can also access publicly available mission data via a REST API with credentials they receive upon registering for an account. </a:t>
            </a:r>
            <a:br>
              <a:rPr lang="en-US" sz="3400" dirty="0"/>
            </a:br>
            <a:br>
              <a:rPr lang="en-US" sz="3400" dirty="0"/>
            </a:br>
            <a:r>
              <a:rPr lang="en-US" sz="3400" dirty="0"/>
              <a:t>The UI has also been redesigned to look more professional. </a:t>
            </a:r>
          </a:p>
        </p:txBody>
      </p:sp>
      <p:sp>
        <p:nvSpPr>
          <p:cNvPr id="125" name="Google Shape;125;p18"/>
          <p:cNvSpPr txBox="1"/>
          <p:nvPr/>
        </p:nvSpPr>
        <p:spPr>
          <a:xfrm>
            <a:off x="25051173" y="30809873"/>
            <a:ext cx="7463100" cy="595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000"/>
              <a:buFont typeface="Arial"/>
              <a:buNone/>
            </a:pPr>
            <a:r>
              <a:rPr lang="en" sz="3400" dirty="0">
                <a:solidFill>
                  <a:schemeClr val="dk1"/>
                </a:solidFill>
              </a:rPr>
              <a:t>Future iterations of the project would potentially include these functionalities:</a:t>
            </a:r>
            <a:endParaRPr lang="en-US" sz="3400" dirty="0">
              <a:solidFill>
                <a:schemeClr val="dk1"/>
              </a:solidFill>
            </a:endParaRPr>
          </a:p>
          <a:p>
            <a:pPr marL="0" lvl="0" indent="0" algn="l" rtl="0">
              <a:spcBef>
                <a:spcPts val="0"/>
              </a:spcBef>
              <a:spcAft>
                <a:spcPts val="0"/>
              </a:spcAft>
              <a:buClr>
                <a:schemeClr val="dk1"/>
              </a:buClr>
              <a:buSzPts val="3000"/>
              <a:buFont typeface="Arial"/>
              <a:buNone/>
            </a:pPr>
            <a:endParaRPr lang="en-US" sz="3400" dirty="0">
              <a:solidFill>
                <a:schemeClr val="dk1"/>
              </a:solidFill>
            </a:endParaRPr>
          </a:p>
          <a:p>
            <a:pPr marL="457200" lvl="0" indent="-457200" algn="l" rtl="0">
              <a:spcBef>
                <a:spcPts val="0"/>
              </a:spcBef>
              <a:spcAft>
                <a:spcPts val="0"/>
              </a:spcAft>
              <a:buClr>
                <a:schemeClr val="dk1"/>
              </a:buClr>
              <a:buSzPts val="3000"/>
              <a:buFont typeface="Arial" panose="020B0604020202020204" pitchFamily="34" charset="0"/>
              <a:buChar char="•"/>
            </a:pPr>
            <a:r>
              <a:rPr lang="en-US" sz="3400" dirty="0">
                <a:solidFill>
                  <a:schemeClr val="dk1"/>
                </a:solidFill>
              </a:rPr>
              <a:t>WIP</a:t>
            </a:r>
          </a:p>
        </p:txBody>
      </p:sp>
      <p:sp>
        <p:nvSpPr>
          <p:cNvPr id="128" name="Google Shape;128;p18"/>
          <p:cNvSpPr txBox="1"/>
          <p:nvPr/>
        </p:nvSpPr>
        <p:spPr>
          <a:xfrm>
            <a:off x="4634642" y="22786005"/>
            <a:ext cx="5445060" cy="12482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1:</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rPr>
              <a:t>Data visualization of uploaded mission files via showing trails.</a:t>
            </a:r>
            <a:endParaRPr sz="3000" dirty="0">
              <a:solidFill>
                <a:schemeClr val="dk1"/>
              </a:solidFill>
            </a:endParaRPr>
          </a:p>
          <a:p>
            <a:pPr marL="0" lvl="0" indent="0" algn="l" rtl="0">
              <a:spcBef>
                <a:spcPts val="0"/>
              </a:spcBef>
              <a:spcAft>
                <a:spcPts val="0"/>
              </a:spcAft>
              <a:buNone/>
            </a:pPr>
            <a:endParaRPr dirty="0"/>
          </a:p>
        </p:txBody>
      </p:sp>
      <p:sp>
        <p:nvSpPr>
          <p:cNvPr id="129" name="Google Shape;129;p18"/>
          <p:cNvSpPr txBox="1"/>
          <p:nvPr/>
        </p:nvSpPr>
        <p:spPr>
          <a:xfrm>
            <a:off x="12637352" y="22918486"/>
            <a:ext cx="6163800" cy="116243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2:</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rPr>
              <a:t>Custom trail generator.</a:t>
            </a:r>
            <a:endParaRPr sz="3000" dirty="0">
              <a:solidFill>
                <a:schemeClr val="dk1"/>
              </a:solidFill>
            </a:endParaRPr>
          </a:p>
        </p:txBody>
      </p:sp>
      <p:sp>
        <p:nvSpPr>
          <p:cNvPr id="39" name="TextBox 12">
            <a:extLst>
              <a:ext uri="{FF2B5EF4-FFF2-40B4-BE49-F238E27FC236}">
                <a16:creationId xmlns:a16="http://schemas.microsoft.com/office/drawing/2014/main" id="{AED70157-2561-414A-AAA2-8D4F741981EA}"/>
              </a:ext>
            </a:extLst>
          </p:cNvPr>
          <p:cNvSpPr txBox="1"/>
          <p:nvPr/>
        </p:nvSpPr>
        <p:spPr>
          <a:xfrm>
            <a:off x="24274672" y="5854077"/>
            <a:ext cx="7888173" cy="1055673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3400" dirty="0"/>
              <a:t>The Product Owner determined the following requirements for this semester.</a:t>
            </a:r>
          </a:p>
          <a:p>
            <a:pPr marL="571500" indent="-571500">
              <a:buFont typeface="Arial" panose="020B0604020202020204" pitchFamily="34" charset="0"/>
              <a:buChar char="•"/>
            </a:pPr>
            <a:r>
              <a:rPr lang="en-US" sz="3400" dirty="0"/>
              <a:t>An additional way to visualize mission data aside from displaying trails on a map via heatmaps.</a:t>
            </a:r>
            <a:br>
              <a:rPr lang="en-US" sz="3400" dirty="0"/>
            </a:br>
            <a:endParaRPr lang="en-US" sz="3400" dirty="0"/>
          </a:p>
          <a:p>
            <a:pPr marL="571500" indent="-571500">
              <a:buFont typeface="Arial" panose="020B0604020202020204" pitchFamily="34" charset="0"/>
              <a:buChar char="•"/>
            </a:pPr>
            <a:r>
              <a:rPr lang="en-US" sz="3400" dirty="0"/>
              <a:t>Store uploaded mission datasets in a database instead of keeping them in media storage as CSV to improve performance of the webapp</a:t>
            </a:r>
            <a:br>
              <a:rPr lang="en-US" sz="3400" dirty="0"/>
            </a:br>
            <a:endParaRPr lang="en-US" sz="3400" dirty="0"/>
          </a:p>
          <a:p>
            <a:pPr marL="571500" indent="-571500">
              <a:buFont typeface="Arial" panose="020B0604020202020204" pitchFamily="34" charset="0"/>
              <a:buChar char="•"/>
            </a:pPr>
            <a:r>
              <a:rPr lang="en-US" sz="3400" dirty="0"/>
              <a:t>Create a REST API that allows authorized researchers to access publicly available mission datasets with API credentials automatically generated for them.</a:t>
            </a:r>
            <a:br>
              <a:rPr lang="en-US" sz="3400" dirty="0"/>
            </a:br>
            <a:endParaRPr lang="en-US" sz="3400" dirty="0"/>
          </a:p>
          <a:p>
            <a:pPr marL="571500" indent="-571500">
              <a:buFont typeface="Arial" panose="020B0604020202020204" pitchFamily="34" charset="0"/>
              <a:buChar char="•"/>
            </a:pPr>
            <a:r>
              <a:rPr lang="en-US" sz="3400" dirty="0"/>
              <a:t>Redesign of the UI to look more professional.</a:t>
            </a:r>
          </a:p>
        </p:txBody>
      </p:sp>
      <p:pic>
        <p:nvPicPr>
          <p:cNvPr id="1026" name="Picture 2">
            <a:extLst>
              <a:ext uri="{FF2B5EF4-FFF2-40B4-BE49-F238E27FC236}">
                <a16:creationId xmlns:a16="http://schemas.microsoft.com/office/drawing/2014/main" id="{D74FF65D-A744-4DA2-B3ED-E7C9D402F6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07416" y="24441437"/>
            <a:ext cx="7842948" cy="3680075"/>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1" name="Google Shape;128;p18">
            <a:extLst>
              <a:ext uri="{FF2B5EF4-FFF2-40B4-BE49-F238E27FC236}">
                <a16:creationId xmlns:a16="http://schemas.microsoft.com/office/drawing/2014/main" id="{92D2A235-0CE3-4F31-B959-B53329297B20}"/>
              </a:ext>
            </a:extLst>
          </p:cNvPr>
          <p:cNvSpPr txBox="1"/>
          <p:nvPr/>
        </p:nvSpPr>
        <p:spPr>
          <a:xfrm>
            <a:off x="4634642" y="28140658"/>
            <a:ext cx="5445060" cy="12482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3:</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rPr>
              <a:t>Data visualization of uploaded mission files via 2D heatmaps.</a:t>
            </a:r>
            <a:endParaRPr sz="3000" dirty="0">
              <a:solidFill>
                <a:schemeClr val="dk1"/>
              </a:solidFill>
            </a:endParaRPr>
          </a:p>
          <a:p>
            <a:pPr marL="0" lvl="0" indent="0" algn="l" rtl="0">
              <a:spcBef>
                <a:spcPts val="0"/>
              </a:spcBef>
              <a:spcAft>
                <a:spcPts val="0"/>
              </a:spcAft>
              <a:buNone/>
            </a:pPr>
            <a:endParaRPr dirty="0"/>
          </a:p>
        </p:txBody>
      </p:sp>
      <p:pic>
        <p:nvPicPr>
          <p:cNvPr id="1028" name="Picture 4">
            <a:extLst>
              <a:ext uri="{FF2B5EF4-FFF2-40B4-BE49-F238E27FC236}">
                <a16:creationId xmlns:a16="http://schemas.microsoft.com/office/drawing/2014/main" id="{39A98B10-6AB7-4C1D-BCC5-273A604655C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20416" y="24440058"/>
            <a:ext cx="7916244" cy="3700600"/>
          </a:xfrm>
          <a:prstGeom prst="rect">
            <a:avLst/>
          </a:prstGeom>
          <a:noFill/>
          <a:ln w="63500">
            <a:solidFill>
              <a:schemeClr val="tx1"/>
            </a:solidFill>
          </a:ln>
          <a:extLst>
            <a:ext uri="{909E8E84-426E-40DD-AFC4-6F175D3DCCD1}">
              <a14:hiddenFill xmlns:a14="http://schemas.microsoft.com/office/drawing/2010/main">
                <a:solidFill>
                  <a:srgbClr val="FFFFFF"/>
                </a:solidFill>
              </a14:hiddenFill>
            </a:ext>
          </a:extLst>
        </p:spPr>
      </p:pic>
      <p:sp>
        <p:nvSpPr>
          <p:cNvPr id="43" name="Google Shape;128;p18">
            <a:extLst>
              <a:ext uri="{FF2B5EF4-FFF2-40B4-BE49-F238E27FC236}">
                <a16:creationId xmlns:a16="http://schemas.microsoft.com/office/drawing/2014/main" id="{4CC32D58-127D-481A-A725-0A434FAB877D}"/>
              </a:ext>
            </a:extLst>
          </p:cNvPr>
          <p:cNvSpPr txBox="1"/>
          <p:nvPr/>
        </p:nvSpPr>
        <p:spPr>
          <a:xfrm>
            <a:off x="12486854" y="28101570"/>
            <a:ext cx="5445060" cy="12482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rPr>
              <a:t>Figure 4:</a:t>
            </a:r>
            <a:endParaRPr sz="3000" dirty="0">
              <a:solidFill>
                <a:schemeClr val="dk1"/>
              </a:solidFill>
            </a:endParaRPr>
          </a:p>
          <a:p>
            <a:pPr marL="0" lvl="0" indent="0" algn="l" rtl="0">
              <a:spcBef>
                <a:spcPts val="0"/>
              </a:spcBef>
              <a:spcAft>
                <a:spcPts val="0"/>
              </a:spcAft>
              <a:buClr>
                <a:schemeClr val="dk1"/>
              </a:buClr>
              <a:buSzPts val="1100"/>
              <a:buFont typeface="Arial"/>
              <a:buNone/>
            </a:pPr>
            <a:r>
              <a:rPr lang="en" sz="3000" dirty="0">
                <a:solidFill>
                  <a:schemeClr val="dk1"/>
                </a:solidFill>
              </a:rPr>
              <a:t>New UI for the homepage.</a:t>
            </a:r>
            <a:endParaRPr sz="3000" dirty="0">
              <a:solidFill>
                <a:schemeClr val="dk1"/>
              </a:solidFill>
            </a:endParaRPr>
          </a:p>
          <a:p>
            <a:pPr marL="0" lvl="0" indent="0" algn="l" rtl="0">
              <a:spcBef>
                <a:spcPts val="0"/>
              </a:spcBef>
              <a:spcAft>
                <a:spcPts val="0"/>
              </a:spcAft>
              <a:buNone/>
            </a:pPr>
            <a:endParaRPr dirty="0"/>
          </a:p>
        </p:txBody>
      </p:sp>
      <p:sp>
        <p:nvSpPr>
          <p:cNvPr id="44" name="Google Shape;126;p18">
            <a:extLst>
              <a:ext uri="{FF2B5EF4-FFF2-40B4-BE49-F238E27FC236}">
                <a16:creationId xmlns:a16="http://schemas.microsoft.com/office/drawing/2014/main" id="{FF9F26EC-01CD-4BAB-A184-D97A51AAF1A6}"/>
              </a:ext>
            </a:extLst>
          </p:cNvPr>
          <p:cNvSpPr txBox="1"/>
          <p:nvPr/>
        </p:nvSpPr>
        <p:spPr>
          <a:xfrm>
            <a:off x="24618317" y="16672260"/>
            <a:ext cx="5406300" cy="687000"/>
          </a:xfrm>
          <a:prstGeom prst="rect">
            <a:avLst/>
          </a:prstGeom>
          <a:solidFill>
            <a:srgbClr val="081E3F"/>
          </a:solidFill>
          <a:ln>
            <a:noFill/>
          </a:ln>
        </p:spPr>
        <p:txBody>
          <a:bodyPr spcFirstLastPara="1" wrap="square" lIns="62600" tIns="31300" rIns="62600" bIns="31300" anchor="t" anchorCtr="0">
            <a:noAutofit/>
          </a:bodyPr>
          <a:lstStyle/>
          <a:p>
            <a:pPr marL="0" marR="0" lvl="0" indent="0" algn="ctr" rtl="0">
              <a:spcBef>
                <a:spcPts val="0"/>
              </a:spcBef>
              <a:spcAft>
                <a:spcPts val="0"/>
              </a:spcAft>
              <a:buNone/>
            </a:pPr>
            <a:r>
              <a:rPr lang="en" sz="4500" b="1" dirty="0">
                <a:solidFill>
                  <a:srgbClr val="FFFFFF"/>
                </a:solidFill>
              </a:rPr>
              <a:t>CLASS DIAGRAM</a:t>
            </a:r>
            <a:endParaRPr sz="1500" dirty="0">
              <a:solidFill>
                <a:srgbClr val="FFFFFF"/>
              </a:solidFill>
            </a:endParaRPr>
          </a:p>
        </p:txBody>
      </p:sp>
      <p:pic>
        <p:nvPicPr>
          <p:cNvPr id="45" name="Google Shape;127;p18">
            <a:extLst>
              <a:ext uri="{FF2B5EF4-FFF2-40B4-BE49-F238E27FC236}">
                <a16:creationId xmlns:a16="http://schemas.microsoft.com/office/drawing/2014/main" id="{D89694B1-722A-41BE-905C-9D989AC8DBB8}"/>
              </a:ext>
            </a:extLst>
          </p:cNvPr>
          <p:cNvPicPr preferRelativeResize="0"/>
          <p:nvPr/>
        </p:nvPicPr>
        <p:blipFill>
          <a:blip r:embed="rId11">
            <a:alphaModFix/>
          </a:blip>
          <a:stretch>
            <a:fillRect/>
          </a:stretch>
        </p:blipFill>
        <p:spPr>
          <a:xfrm>
            <a:off x="21721499" y="17592138"/>
            <a:ext cx="11199937" cy="12275447"/>
          </a:xfrm>
          <a:prstGeom prst="rect">
            <a:avLst/>
          </a:prstGeom>
          <a:noFill/>
          <a:ln>
            <a:noFill/>
          </a:ln>
        </p:spPr>
      </p:pic>
      <p:sp>
        <p:nvSpPr>
          <p:cNvPr id="3" name="Rectangle 2">
            <a:extLst>
              <a:ext uri="{FF2B5EF4-FFF2-40B4-BE49-F238E27FC236}">
                <a16:creationId xmlns:a16="http://schemas.microsoft.com/office/drawing/2014/main" id="{3D09DD81-C87B-4E03-8C8C-324689495805}"/>
              </a:ext>
            </a:extLst>
          </p:cNvPr>
          <p:cNvSpPr/>
          <p:nvPr/>
        </p:nvSpPr>
        <p:spPr>
          <a:xfrm>
            <a:off x="4045910" y="0"/>
            <a:ext cx="397157" cy="43891200"/>
          </a:xfrm>
          <a:prstGeom prst="rect">
            <a:avLst/>
          </a:prstGeom>
          <a:solidFill>
            <a:schemeClr val="accent4"/>
          </a:solidFill>
          <a:ln>
            <a:solidFill>
              <a:srgbClr val="B686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D0D258A-0EFF-40B8-9D7F-607610BF824D}"/>
              </a:ext>
            </a:extLst>
          </p:cNvPr>
          <p:cNvSpPr/>
          <p:nvPr/>
        </p:nvSpPr>
        <p:spPr>
          <a:xfrm>
            <a:off x="30024616" y="495649"/>
            <a:ext cx="2893783" cy="3494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2" name="Picture 8">
            <a:extLst>
              <a:ext uri="{FF2B5EF4-FFF2-40B4-BE49-F238E27FC236}">
                <a16:creationId xmlns:a16="http://schemas.microsoft.com/office/drawing/2014/main" id="{99C21C17-7B1F-4838-B641-FDB26AC71D9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364" y="1446872"/>
            <a:ext cx="3788306" cy="21698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2222DAE-A233-4BF7-B607-04510DB01BC9}"/>
              </a:ext>
            </a:extLst>
          </p:cNvPr>
          <p:cNvSpPr/>
          <p:nvPr/>
        </p:nvSpPr>
        <p:spPr>
          <a:xfrm>
            <a:off x="171279" y="40211990"/>
            <a:ext cx="1860238" cy="1519375"/>
          </a:xfrm>
          <a:prstGeom prst="rect">
            <a:avLst/>
          </a:prstGeom>
          <a:solidFill>
            <a:srgbClr val="0A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TotalTime>
  <Words>618</Words>
  <Application>Microsoft Office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Calibri</vt:lpstr>
      <vt:lpstr>Courier New</vt:lpstr>
      <vt:lpstr>Simple Light</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Figueroa</dc:creator>
  <cp:lastModifiedBy>Brian Figueroa</cp:lastModifiedBy>
  <cp:revision>17</cp:revision>
  <dcterms:modified xsi:type="dcterms:W3CDTF">2021-04-08T18:40:45Z</dcterms:modified>
</cp:coreProperties>
</file>