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0" roundtripDataSignature="AMtx7mi5Bm8OyZR2LfYIphezq88/6j38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0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cf7f6d230c_4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cf7f6d230c_4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1" name="Google Shape;231;gcf7f6d230c_4_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d54e2159db_1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d54e2159db_1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0" name="Google Shape;240;gd54e2159db_1_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d54e2159db_1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gd54e2159db_1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9" name="Google Shape;249;gd54e2159db_1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d54e2159db_1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gd54e2159db_1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8" name="Google Shape;258;gd54e2159db_1_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5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5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4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24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9" name="Google Shape;89;p24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90" name="Google Shape;9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Google Shape;91;p24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2" name="Google Shape;92;p24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24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4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4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6" name="Google Shape;96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5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99" name="Google Shape;99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5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01" name="Google Shape;101;p25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02" name="Google Shape;102;p25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03" name="Google Shape;103;p25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5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5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" name="Google Shape;106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2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09" name="Google Shape;109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6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111" name="Google Shape;11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13" name="Google Shape;113;p26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14" name="Google Shape;114;p26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6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26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6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6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27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123" name="Google Shape;123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26" name="Google Shape;126;p27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127" name="Google Shape;127;p27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7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27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33" name="Google Shape;133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8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6" name="Google Shape;136;p28"/>
          <p:cNvSpPr/>
          <p:nvPr>
            <p:ph idx="2" type="pic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137" name="Google Shape;137;p28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38" name="Google Shape;138;p28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8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8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29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145" name="Google Shape;145;p29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9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" name="Google Shape;147;p29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148" name="Google Shape;148;p29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9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" name="Google Shape;150;p29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51" name="Google Shape;151;p29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29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29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29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55" name="Google Shape;155;p29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56" name="Google Shape;156;p29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29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p29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9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61" name="Google Shape;16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66" name="Google Shape;166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72" name="Google Shape;172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2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32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79" name="Google Shape;179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80" name="Google Shape;180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3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83" name="Google Shape;183;p3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84" name="Google Shape;184;p3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3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3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87" name="Google Shape;187;p3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3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3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90" name="Google Shape;190;p3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3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" name="Google Shape;192;p3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93" name="Google Shape;193;p3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3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3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6" name="Google Shape;196;p3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7" name="Google Shape;17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7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7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7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7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4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4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4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4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4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4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4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4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4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4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4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4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4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6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26" name="Google Shape;26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7" name="Google Shape;2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" name="Google Shape;28;p16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29" name="Google Shape;29;p16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16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16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16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" name="Google Shape;33;p16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" name="Google Shape;36;p19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37" name="Google Shape;37;p19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9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39;p19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9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9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42" name="Google Shape;4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43" name="Google Shape;4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47" name="Google Shape;4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8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50" name="Google Shape;5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8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52" name="Google Shape;52;p18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53" name="Google Shape;53;p1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18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" name="Google Shape;55;p18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56" name="Google Shape;56;p18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18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" name="Google Shape;58;p18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59" name="Google Shape;59;p1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1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" name="Google Shape;61;p18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62" name="Google Shape;62;p18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18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" name="Google Shape;64;p18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8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0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69" name="Google Shape;69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0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0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21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2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2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3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81" name="Google Shape;81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3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3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23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3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8" y="180385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000"/>
              <a:buFont typeface="Arial"/>
              <a:buNone/>
            </a:pPr>
            <a:r>
              <a:rPr b="1" lang="en-US" sz="4000"/>
              <a:t>Biscayne Bay Quality of Underwater Data Analytics (BBQUDA)</a:t>
            </a: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11121" y="5772336"/>
            <a:ext cx="2553883" cy="491131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"/>
          <p:cNvSpPr txBox="1"/>
          <p:nvPr/>
        </p:nvSpPr>
        <p:spPr>
          <a:xfrm>
            <a:off x="2813538" y="849743"/>
            <a:ext cx="6213231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Capstone II </a:t>
            </a:r>
            <a:r>
              <a:rPr lang="en-US" sz="2400">
                <a:solidFill>
                  <a:schemeClr val="lt1"/>
                </a:solidFill>
              </a:rPr>
              <a:t>Shortcomings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Spring 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"/>
          <p:cNvSpPr txBox="1"/>
          <p:nvPr/>
        </p:nvSpPr>
        <p:spPr>
          <a:xfrm>
            <a:off x="762000" y="3463525"/>
            <a:ext cx="86073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Team Members: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Capstone II: 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Catherine Angelini, Meleik Hyman, Adrian Perez,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John Quitto-Graham, Muddasir Riaz 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314450" lvl="0" marL="1314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Capstone I: 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Damani Cephas, Brian Figueroa, Gersan Landero, Faran Majeed, Steven Reynoso, Gabriel Albuquerque Ribeiro, Fabio Velasquez,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Gregory Reis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 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Gregory Reis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Masoud Sadjadi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7" name="Google Shape;22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56575" y="235675"/>
            <a:ext cx="2314270" cy="132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cf7f6d230c_4_31"/>
          <p:cNvSpPr txBox="1"/>
          <p:nvPr>
            <p:ph type="title"/>
          </p:nvPr>
        </p:nvSpPr>
        <p:spPr>
          <a:xfrm>
            <a:off x="3271100" y="1691675"/>
            <a:ext cx="6063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1" lang="en-US"/>
              <a:t>UI Shortcomings</a:t>
            </a:r>
            <a:endParaRPr b="1"/>
          </a:p>
        </p:txBody>
      </p:sp>
      <p:pic>
        <p:nvPicPr>
          <p:cNvPr id="234" name="Google Shape;234;gcf7f6d230c_4_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07625" y="111205"/>
            <a:ext cx="1008900" cy="577895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cf7f6d230c_4_31"/>
          <p:cNvSpPr txBox="1"/>
          <p:nvPr/>
        </p:nvSpPr>
        <p:spPr>
          <a:xfrm>
            <a:off x="8275300" y="30700"/>
            <a:ext cx="2845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BBQUDA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gcf7f6d230c_4_31"/>
          <p:cNvSpPr txBox="1"/>
          <p:nvPr/>
        </p:nvSpPr>
        <p:spPr>
          <a:xfrm>
            <a:off x="825325" y="2617700"/>
            <a:ext cx="1035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Automatic testing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UI for admins</a:t>
            </a:r>
            <a:endParaRPr sz="2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d54e2159db_1_4"/>
          <p:cNvSpPr txBox="1"/>
          <p:nvPr>
            <p:ph type="title"/>
          </p:nvPr>
        </p:nvSpPr>
        <p:spPr>
          <a:xfrm>
            <a:off x="3271100" y="1691675"/>
            <a:ext cx="6063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1" lang="en-US"/>
              <a:t>API </a:t>
            </a:r>
            <a:r>
              <a:rPr b="1" lang="en-US"/>
              <a:t>Shortcomings</a:t>
            </a:r>
            <a:endParaRPr b="1"/>
          </a:p>
        </p:txBody>
      </p:sp>
      <p:pic>
        <p:nvPicPr>
          <p:cNvPr id="243" name="Google Shape;243;gd54e2159db_1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07625" y="111205"/>
            <a:ext cx="1008900" cy="57789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gd54e2159db_1_4"/>
          <p:cNvSpPr txBox="1"/>
          <p:nvPr/>
        </p:nvSpPr>
        <p:spPr>
          <a:xfrm>
            <a:off x="8275300" y="30700"/>
            <a:ext cx="2845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BBQUDA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d54e2159db_1_4"/>
          <p:cNvSpPr txBox="1"/>
          <p:nvPr/>
        </p:nvSpPr>
        <p:spPr>
          <a:xfrm>
            <a:off x="825325" y="2617700"/>
            <a:ext cx="10351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Improve REST API functionality by allowing users to to filter dataset responses based on parameters such as temperature, pH, mission dates, and so forth.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d54e2159db_1_12"/>
          <p:cNvSpPr txBox="1"/>
          <p:nvPr>
            <p:ph type="title"/>
          </p:nvPr>
        </p:nvSpPr>
        <p:spPr>
          <a:xfrm>
            <a:off x="3271100" y="1691675"/>
            <a:ext cx="6063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1" lang="en-US"/>
              <a:t>Database </a:t>
            </a:r>
            <a:r>
              <a:rPr b="1" lang="en-US"/>
              <a:t>Shortcomings</a:t>
            </a:r>
            <a:endParaRPr b="1"/>
          </a:p>
        </p:txBody>
      </p:sp>
      <p:pic>
        <p:nvPicPr>
          <p:cNvPr id="252" name="Google Shape;252;gd54e2159db_1_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07625" y="111205"/>
            <a:ext cx="1008900" cy="577895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gd54e2159db_1_12"/>
          <p:cNvSpPr txBox="1"/>
          <p:nvPr/>
        </p:nvSpPr>
        <p:spPr>
          <a:xfrm>
            <a:off x="8275300" y="30700"/>
            <a:ext cx="2845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BBQUDA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gd54e2159db_1_12"/>
          <p:cNvSpPr txBox="1"/>
          <p:nvPr/>
        </p:nvSpPr>
        <p:spPr>
          <a:xfrm>
            <a:off x="825325" y="2617700"/>
            <a:ext cx="10351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Setting user permissions</a:t>
            </a:r>
            <a:endParaRPr sz="2400">
              <a:solidFill>
                <a:schemeClr val="dk1"/>
              </a:solidFill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US" sz="2400">
                <a:solidFill>
                  <a:schemeClr val="dk1"/>
                </a:solidFill>
              </a:rPr>
              <a:t>Enabling/disabling based on user role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Firebase migration</a:t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d54e2159db_1_20"/>
          <p:cNvSpPr txBox="1"/>
          <p:nvPr>
            <p:ph type="title"/>
          </p:nvPr>
        </p:nvSpPr>
        <p:spPr>
          <a:xfrm>
            <a:off x="3271100" y="1691675"/>
            <a:ext cx="6063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1" lang="en-US"/>
              <a:t>Data Visualization </a:t>
            </a:r>
            <a:r>
              <a:rPr b="1" lang="en-US"/>
              <a:t>Shortcomings</a:t>
            </a:r>
            <a:endParaRPr b="1"/>
          </a:p>
        </p:txBody>
      </p:sp>
      <p:pic>
        <p:nvPicPr>
          <p:cNvPr id="261" name="Google Shape;261;gd54e2159db_1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07625" y="111205"/>
            <a:ext cx="1008900" cy="57789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d54e2159db_1_20"/>
          <p:cNvSpPr txBox="1"/>
          <p:nvPr/>
        </p:nvSpPr>
        <p:spPr>
          <a:xfrm>
            <a:off x="8275300" y="30700"/>
            <a:ext cx="2845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BBQUDA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d54e2159db_1_20"/>
          <p:cNvSpPr txBox="1"/>
          <p:nvPr/>
        </p:nvSpPr>
        <p:spPr>
          <a:xfrm>
            <a:off x="825325" y="2617700"/>
            <a:ext cx="10351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Colorbar for generated heatmaps</a:t>
            </a:r>
            <a:br>
              <a:rPr lang="en-US" sz="2400"/>
            </a:b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Issue with Turbidity+ NTU data </a:t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visualization</a:t>
            </a:r>
            <a:endParaRPr sz="2400"/>
          </a:p>
        </p:txBody>
      </p:sp>
      <p:pic>
        <p:nvPicPr>
          <p:cNvPr id="264" name="Google Shape;264;gd54e2159db_1_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9550" y="2707350"/>
            <a:ext cx="4876277" cy="222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