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3" r:id="rId1"/>
    <p:sldMasterId id="2147483664" r:id="rId2"/>
  </p:sldMasterIdLst>
  <p:notesMasterIdLst>
    <p:notesMasterId r:id="rId4"/>
  </p:notesMasterIdLst>
  <p:sldIdLst>
    <p:sldId id="256" r:id="rId3"/>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1E3F"/>
    <a:srgbClr val="081E3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33" d="100"/>
          <a:sy n="33" d="100"/>
        </p:scale>
        <p:origin x="1368" y="-1110"/>
      </p:cViewPr>
      <p:guideLst>
        <p:guide orient="horz" pos="13824"/>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143444" y="685800"/>
            <a:ext cx="25719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ad97db33cb_2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2" name="Google Shape;92;gad97db33cb_2_40: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1122150" y="6353707"/>
            <a:ext cx="30673500" cy="17516100"/>
          </a:xfrm>
          <a:prstGeom prst="rect">
            <a:avLst/>
          </a:prstGeom>
        </p:spPr>
        <p:txBody>
          <a:bodyPr spcFirstLastPara="1" wrap="square" lIns="459725" tIns="459725" rIns="459725" bIns="459725" anchor="b" anchorCtr="0">
            <a:noAutofit/>
          </a:bodyPr>
          <a:lstStyle>
            <a:lvl1pPr lvl="0" algn="ctr">
              <a:spcBef>
                <a:spcPts val="0"/>
              </a:spcBef>
              <a:spcAft>
                <a:spcPts val="0"/>
              </a:spcAft>
              <a:buSzPts val="26100"/>
              <a:buNone/>
              <a:defRPr sz="26100"/>
            </a:lvl1pPr>
            <a:lvl2pPr lvl="1" algn="ctr">
              <a:spcBef>
                <a:spcPts val="0"/>
              </a:spcBef>
              <a:spcAft>
                <a:spcPts val="0"/>
              </a:spcAft>
              <a:buSzPts val="26100"/>
              <a:buNone/>
              <a:defRPr sz="26100"/>
            </a:lvl2pPr>
            <a:lvl3pPr lvl="2" algn="ctr">
              <a:spcBef>
                <a:spcPts val="0"/>
              </a:spcBef>
              <a:spcAft>
                <a:spcPts val="0"/>
              </a:spcAft>
              <a:buSzPts val="26100"/>
              <a:buNone/>
              <a:defRPr sz="26100"/>
            </a:lvl3pPr>
            <a:lvl4pPr lvl="3" algn="ctr">
              <a:spcBef>
                <a:spcPts val="0"/>
              </a:spcBef>
              <a:spcAft>
                <a:spcPts val="0"/>
              </a:spcAft>
              <a:buSzPts val="26100"/>
              <a:buNone/>
              <a:defRPr sz="26100"/>
            </a:lvl4pPr>
            <a:lvl5pPr lvl="4" algn="ctr">
              <a:spcBef>
                <a:spcPts val="0"/>
              </a:spcBef>
              <a:spcAft>
                <a:spcPts val="0"/>
              </a:spcAft>
              <a:buSzPts val="26100"/>
              <a:buNone/>
              <a:defRPr sz="26100"/>
            </a:lvl5pPr>
            <a:lvl6pPr lvl="5" algn="ctr">
              <a:spcBef>
                <a:spcPts val="0"/>
              </a:spcBef>
              <a:spcAft>
                <a:spcPts val="0"/>
              </a:spcAft>
              <a:buSzPts val="26100"/>
              <a:buNone/>
              <a:defRPr sz="26100"/>
            </a:lvl6pPr>
            <a:lvl7pPr lvl="6" algn="ctr">
              <a:spcBef>
                <a:spcPts val="0"/>
              </a:spcBef>
              <a:spcAft>
                <a:spcPts val="0"/>
              </a:spcAft>
              <a:buSzPts val="26100"/>
              <a:buNone/>
              <a:defRPr sz="26100"/>
            </a:lvl7pPr>
            <a:lvl8pPr lvl="7" algn="ctr">
              <a:spcBef>
                <a:spcPts val="0"/>
              </a:spcBef>
              <a:spcAft>
                <a:spcPts val="0"/>
              </a:spcAft>
              <a:buSzPts val="26100"/>
              <a:buNone/>
              <a:defRPr sz="26100"/>
            </a:lvl8pPr>
            <a:lvl9pPr lvl="8" algn="ctr">
              <a:spcBef>
                <a:spcPts val="0"/>
              </a:spcBef>
              <a:spcAft>
                <a:spcPts val="0"/>
              </a:spcAft>
              <a:buSzPts val="26100"/>
              <a:buNone/>
              <a:defRPr sz="26100"/>
            </a:lvl9pPr>
          </a:lstStyle>
          <a:p>
            <a:endParaRPr/>
          </a:p>
        </p:txBody>
      </p:sp>
      <p:sp>
        <p:nvSpPr>
          <p:cNvPr id="11" name="Google Shape;11;p2"/>
          <p:cNvSpPr txBox="1">
            <a:spLocks noGrp="1"/>
          </p:cNvSpPr>
          <p:nvPr>
            <p:ph type="subTitle" idx="1"/>
          </p:nvPr>
        </p:nvSpPr>
        <p:spPr>
          <a:xfrm>
            <a:off x="1122120" y="24184533"/>
            <a:ext cx="30673500" cy="6763800"/>
          </a:xfrm>
          <a:prstGeom prst="rect">
            <a:avLst/>
          </a:prstGeom>
        </p:spPr>
        <p:txBody>
          <a:bodyPr spcFirstLastPara="1" wrap="square" lIns="459725" tIns="459725" rIns="459725" bIns="459725" anchor="t" anchorCtr="0">
            <a:noAutofit/>
          </a:bodyPr>
          <a:lstStyle>
            <a:lvl1pPr lvl="0" algn="ctr">
              <a:lnSpc>
                <a:spcPct val="100000"/>
              </a:lnSpc>
              <a:spcBef>
                <a:spcPts val="0"/>
              </a:spcBef>
              <a:spcAft>
                <a:spcPts val="0"/>
              </a:spcAft>
              <a:buSzPts val="14100"/>
              <a:buNone/>
              <a:defRPr sz="14100"/>
            </a:lvl1pPr>
            <a:lvl2pPr lvl="1" algn="ctr">
              <a:lnSpc>
                <a:spcPct val="100000"/>
              </a:lnSpc>
              <a:spcBef>
                <a:spcPts val="0"/>
              </a:spcBef>
              <a:spcAft>
                <a:spcPts val="0"/>
              </a:spcAft>
              <a:buSzPts val="14100"/>
              <a:buNone/>
              <a:defRPr sz="14100"/>
            </a:lvl2pPr>
            <a:lvl3pPr lvl="2" algn="ctr">
              <a:lnSpc>
                <a:spcPct val="100000"/>
              </a:lnSpc>
              <a:spcBef>
                <a:spcPts val="0"/>
              </a:spcBef>
              <a:spcAft>
                <a:spcPts val="0"/>
              </a:spcAft>
              <a:buSzPts val="14100"/>
              <a:buNone/>
              <a:defRPr sz="14100"/>
            </a:lvl3pPr>
            <a:lvl4pPr lvl="3" algn="ctr">
              <a:lnSpc>
                <a:spcPct val="100000"/>
              </a:lnSpc>
              <a:spcBef>
                <a:spcPts val="0"/>
              </a:spcBef>
              <a:spcAft>
                <a:spcPts val="0"/>
              </a:spcAft>
              <a:buSzPts val="14100"/>
              <a:buNone/>
              <a:defRPr sz="14100"/>
            </a:lvl4pPr>
            <a:lvl5pPr lvl="4" algn="ctr">
              <a:lnSpc>
                <a:spcPct val="100000"/>
              </a:lnSpc>
              <a:spcBef>
                <a:spcPts val="0"/>
              </a:spcBef>
              <a:spcAft>
                <a:spcPts val="0"/>
              </a:spcAft>
              <a:buSzPts val="14100"/>
              <a:buNone/>
              <a:defRPr sz="14100"/>
            </a:lvl5pPr>
            <a:lvl6pPr lvl="5" algn="ctr">
              <a:lnSpc>
                <a:spcPct val="100000"/>
              </a:lnSpc>
              <a:spcBef>
                <a:spcPts val="0"/>
              </a:spcBef>
              <a:spcAft>
                <a:spcPts val="0"/>
              </a:spcAft>
              <a:buSzPts val="14100"/>
              <a:buNone/>
              <a:defRPr sz="14100"/>
            </a:lvl6pPr>
            <a:lvl7pPr lvl="6" algn="ctr">
              <a:lnSpc>
                <a:spcPct val="100000"/>
              </a:lnSpc>
              <a:spcBef>
                <a:spcPts val="0"/>
              </a:spcBef>
              <a:spcAft>
                <a:spcPts val="0"/>
              </a:spcAft>
              <a:buSzPts val="14100"/>
              <a:buNone/>
              <a:defRPr sz="14100"/>
            </a:lvl7pPr>
            <a:lvl8pPr lvl="7" algn="ctr">
              <a:lnSpc>
                <a:spcPct val="100000"/>
              </a:lnSpc>
              <a:spcBef>
                <a:spcPts val="0"/>
              </a:spcBef>
              <a:spcAft>
                <a:spcPts val="0"/>
              </a:spcAft>
              <a:buSzPts val="14100"/>
              <a:buNone/>
              <a:defRPr sz="14100"/>
            </a:lvl8pPr>
            <a:lvl9pPr lvl="8" algn="ctr">
              <a:lnSpc>
                <a:spcPct val="100000"/>
              </a:lnSpc>
              <a:spcBef>
                <a:spcPts val="0"/>
              </a:spcBef>
              <a:spcAft>
                <a:spcPts val="0"/>
              </a:spcAft>
              <a:buSzPts val="14100"/>
              <a:buNone/>
              <a:defRPr sz="14100"/>
            </a:lvl9pPr>
          </a:lstStyle>
          <a:p>
            <a:endParaRPr/>
          </a:p>
        </p:txBody>
      </p:sp>
      <p:sp>
        <p:nvSpPr>
          <p:cNvPr id="12" name="Google Shape;12;p2"/>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1122120" y="9438933"/>
            <a:ext cx="30673500" cy="16755900"/>
          </a:xfrm>
          <a:prstGeom prst="rect">
            <a:avLst/>
          </a:prstGeom>
        </p:spPr>
        <p:txBody>
          <a:bodyPr spcFirstLastPara="1" wrap="square" lIns="459725" tIns="459725" rIns="459725" bIns="459725" anchor="b" anchorCtr="0">
            <a:noAutofit/>
          </a:bodyPr>
          <a:lstStyle>
            <a:lvl1pPr lvl="0" algn="ctr">
              <a:spcBef>
                <a:spcPts val="0"/>
              </a:spcBef>
              <a:spcAft>
                <a:spcPts val="0"/>
              </a:spcAft>
              <a:buSzPts val="60300"/>
              <a:buNone/>
              <a:defRPr sz="60300"/>
            </a:lvl1pPr>
            <a:lvl2pPr lvl="1" algn="ctr">
              <a:spcBef>
                <a:spcPts val="0"/>
              </a:spcBef>
              <a:spcAft>
                <a:spcPts val="0"/>
              </a:spcAft>
              <a:buSzPts val="60300"/>
              <a:buNone/>
              <a:defRPr sz="60300"/>
            </a:lvl2pPr>
            <a:lvl3pPr lvl="2" algn="ctr">
              <a:spcBef>
                <a:spcPts val="0"/>
              </a:spcBef>
              <a:spcAft>
                <a:spcPts val="0"/>
              </a:spcAft>
              <a:buSzPts val="60300"/>
              <a:buNone/>
              <a:defRPr sz="60300"/>
            </a:lvl3pPr>
            <a:lvl4pPr lvl="3" algn="ctr">
              <a:spcBef>
                <a:spcPts val="0"/>
              </a:spcBef>
              <a:spcAft>
                <a:spcPts val="0"/>
              </a:spcAft>
              <a:buSzPts val="60300"/>
              <a:buNone/>
              <a:defRPr sz="60300"/>
            </a:lvl4pPr>
            <a:lvl5pPr lvl="4" algn="ctr">
              <a:spcBef>
                <a:spcPts val="0"/>
              </a:spcBef>
              <a:spcAft>
                <a:spcPts val="0"/>
              </a:spcAft>
              <a:buSzPts val="60300"/>
              <a:buNone/>
              <a:defRPr sz="60300"/>
            </a:lvl5pPr>
            <a:lvl6pPr lvl="5" algn="ctr">
              <a:spcBef>
                <a:spcPts val="0"/>
              </a:spcBef>
              <a:spcAft>
                <a:spcPts val="0"/>
              </a:spcAft>
              <a:buSzPts val="60300"/>
              <a:buNone/>
              <a:defRPr sz="60300"/>
            </a:lvl6pPr>
            <a:lvl7pPr lvl="6" algn="ctr">
              <a:spcBef>
                <a:spcPts val="0"/>
              </a:spcBef>
              <a:spcAft>
                <a:spcPts val="0"/>
              </a:spcAft>
              <a:buSzPts val="60300"/>
              <a:buNone/>
              <a:defRPr sz="60300"/>
            </a:lvl7pPr>
            <a:lvl8pPr lvl="7" algn="ctr">
              <a:spcBef>
                <a:spcPts val="0"/>
              </a:spcBef>
              <a:spcAft>
                <a:spcPts val="0"/>
              </a:spcAft>
              <a:buSzPts val="60300"/>
              <a:buNone/>
              <a:defRPr sz="60300"/>
            </a:lvl8pPr>
            <a:lvl9pPr lvl="8" algn="ctr">
              <a:spcBef>
                <a:spcPts val="0"/>
              </a:spcBef>
              <a:spcAft>
                <a:spcPts val="0"/>
              </a:spcAft>
              <a:buSzPts val="60300"/>
              <a:buNone/>
              <a:defRPr sz="60300"/>
            </a:lvl9pPr>
          </a:lstStyle>
          <a:p>
            <a:r>
              <a:t>xx%</a:t>
            </a:r>
          </a:p>
        </p:txBody>
      </p:sp>
      <p:sp>
        <p:nvSpPr>
          <p:cNvPr id="46" name="Google Shape;46;p11"/>
          <p:cNvSpPr txBox="1">
            <a:spLocks noGrp="1"/>
          </p:cNvSpPr>
          <p:nvPr>
            <p:ph type="body" idx="1"/>
          </p:nvPr>
        </p:nvSpPr>
        <p:spPr>
          <a:xfrm>
            <a:off x="1122120" y="26898987"/>
            <a:ext cx="30673500" cy="11099400"/>
          </a:xfrm>
          <a:prstGeom prst="rect">
            <a:avLst/>
          </a:prstGeom>
        </p:spPr>
        <p:txBody>
          <a:bodyPr spcFirstLastPara="1" wrap="square" lIns="459725" tIns="459725" rIns="459725" bIns="459725" anchor="t" anchorCtr="0">
            <a:noAutofit/>
          </a:bodyPr>
          <a:lstStyle>
            <a:lvl1pPr marL="457200" lvl="0" indent="-806450" algn="ctr">
              <a:spcBef>
                <a:spcPts val="0"/>
              </a:spcBef>
              <a:spcAft>
                <a:spcPts val="0"/>
              </a:spcAft>
              <a:buSzPts val="9100"/>
              <a:buChar char="●"/>
              <a:defRPr/>
            </a:lvl1pPr>
            <a:lvl2pPr marL="914400" lvl="1" indent="-673100" algn="ctr">
              <a:spcBef>
                <a:spcPts val="8000"/>
              </a:spcBef>
              <a:spcAft>
                <a:spcPts val="0"/>
              </a:spcAft>
              <a:buSzPts val="7000"/>
              <a:buChar char="○"/>
              <a:defRPr/>
            </a:lvl2pPr>
            <a:lvl3pPr marL="1371600" lvl="2" indent="-673100" algn="ctr">
              <a:spcBef>
                <a:spcPts val="8000"/>
              </a:spcBef>
              <a:spcAft>
                <a:spcPts val="0"/>
              </a:spcAft>
              <a:buSzPts val="7000"/>
              <a:buChar char="■"/>
              <a:defRPr/>
            </a:lvl3pPr>
            <a:lvl4pPr marL="1828800" lvl="3" indent="-673100" algn="ctr">
              <a:spcBef>
                <a:spcPts val="8000"/>
              </a:spcBef>
              <a:spcAft>
                <a:spcPts val="0"/>
              </a:spcAft>
              <a:buSzPts val="7000"/>
              <a:buChar char="●"/>
              <a:defRPr/>
            </a:lvl4pPr>
            <a:lvl5pPr marL="2286000" lvl="4" indent="-673100" algn="ctr">
              <a:spcBef>
                <a:spcPts val="8000"/>
              </a:spcBef>
              <a:spcAft>
                <a:spcPts val="0"/>
              </a:spcAft>
              <a:buSzPts val="7000"/>
              <a:buChar char="○"/>
              <a:defRPr/>
            </a:lvl5pPr>
            <a:lvl6pPr marL="2743200" lvl="5" indent="-673100" algn="ctr">
              <a:spcBef>
                <a:spcPts val="8000"/>
              </a:spcBef>
              <a:spcAft>
                <a:spcPts val="0"/>
              </a:spcAft>
              <a:buSzPts val="7000"/>
              <a:buChar char="■"/>
              <a:defRPr/>
            </a:lvl6pPr>
            <a:lvl7pPr marL="3200400" lvl="6" indent="-673100" algn="ctr">
              <a:spcBef>
                <a:spcPts val="8000"/>
              </a:spcBef>
              <a:spcAft>
                <a:spcPts val="0"/>
              </a:spcAft>
              <a:buSzPts val="7000"/>
              <a:buChar char="●"/>
              <a:defRPr/>
            </a:lvl7pPr>
            <a:lvl8pPr marL="3657600" lvl="7" indent="-673100" algn="ctr">
              <a:spcBef>
                <a:spcPts val="8000"/>
              </a:spcBef>
              <a:spcAft>
                <a:spcPts val="0"/>
              </a:spcAft>
              <a:buSzPts val="7000"/>
              <a:buChar char="○"/>
              <a:defRPr/>
            </a:lvl8pPr>
            <a:lvl9pPr marL="4114800" lvl="8" indent="-673100" algn="ctr">
              <a:spcBef>
                <a:spcPts val="8000"/>
              </a:spcBef>
              <a:spcAft>
                <a:spcPts val="8000"/>
              </a:spcAft>
              <a:buSzPts val="7000"/>
              <a:buChar char="■"/>
              <a:defRPr/>
            </a:lvl9pPr>
          </a:lstStyle>
          <a:p>
            <a:endParaRPr/>
          </a:p>
        </p:txBody>
      </p:sp>
      <p:sp>
        <p:nvSpPr>
          <p:cNvPr id="47" name="Google Shape;47;p11"/>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2_Title and Content">
  <p:cSld name="2_Title and Content">
    <p:spTree>
      <p:nvGrpSpPr>
        <p:cNvPr id="1" name="Shape 57"/>
        <p:cNvGrpSpPr/>
        <p:nvPr/>
      </p:nvGrpSpPr>
      <p:grpSpPr>
        <a:xfrm>
          <a:off x="0" y="0"/>
          <a:ext cx="0" cy="0"/>
          <a:chOff x="0" y="0"/>
          <a:chExt cx="0" cy="0"/>
        </a:xfrm>
      </p:grpSpPr>
      <p:pic>
        <p:nvPicPr>
          <p:cNvPr id="58" name="Google Shape;58;p14" descr="A close up of a logo&#10;&#10;Description automatically generated"/>
          <p:cNvPicPr preferRelativeResize="0"/>
          <p:nvPr/>
        </p:nvPicPr>
        <p:blipFill rotWithShape="1">
          <a:blip r:embed="rId2">
            <a:alphaModFix/>
          </a:blip>
          <a:srcRect r="88418" b="15703"/>
          <a:stretch/>
        </p:blipFill>
        <p:spPr>
          <a:xfrm>
            <a:off x="2" y="0"/>
            <a:ext cx="4213555" cy="43891205"/>
          </a:xfrm>
          <a:prstGeom prst="rect">
            <a:avLst/>
          </a:prstGeom>
          <a:noFill/>
          <a:ln>
            <a:noFill/>
          </a:ln>
        </p:spPr>
      </p:pic>
      <p:sp>
        <p:nvSpPr>
          <p:cNvPr id="59" name="Google Shape;59;p14"/>
          <p:cNvSpPr/>
          <p:nvPr/>
        </p:nvSpPr>
        <p:spPr>
          <a:xfrm rot="5400000" flipH="1">
            <a:off x="-17600596" y="21797550"/>
            <a:ext cx="43891200" cy="296100"/>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77325" tIns="38600" rIns="77325" bIns="386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sp>
        <p:nvSpPr>
          <p:cNvPr id="60" name="Google Shape;60;p14"/>
          <p:cNvSpPr txBox="1"/>
          <p:nvPr/>
        </p:nvSpPr>
        <p:spPr>
          <a:xfrm>
            <a:off x="21667031" y="41821400"/>
            <a:ext cx="10505400" cy="554400"/>
          </a:xfrm>
          <a:prstGeom prst="rect">
            <a:avLst/>
          </a:prstGeom>
          <a:noFill/>
          <a:ln>
            <a:noFill/>
          </a:ln>
        </p:spPr>
        <p:txBody>
          <a:bodyPr spcFirstLastPara="1" wrap="square" lIns="103075" tIns="51550" rIns="103075" bIns="51550" anchor="t" anchorCtr="0">
            <a:noAutofit/>
          </a:bodyPr>
          <a:lstStyle/>
          <a:p>
            <a:pPr marL="0" marR="0" lvl="0" indent="0" algn="ctr" rtl="0">
              <a:spcBef>
                <a:spcPts val="0"/>
              </a:spcBef>
              <a:spcAft>
                <a:spcPts val="0"/>
              </a:spcAft>
              <a:buNone/>
            </a:pPr>
            <a:r>
              <a:rPr lang="en" sz="3500">
                <a:solidFill>
                  <a:srgbClr val="AEABAB"/>
                </a:solidFill>
                <a:latin typeface="Arial"/>
                <a:ea typeface="Arial"/>
                <a:cs typeface="Arial"/>
                <a:sym typeface="Arial"/>
              </a:rPr>
              <a:t>FLORIDA INTERNATIONAL UNIVERSITY</a:t>
            </a:r>
            <a:endParaRPr sz="1500"/>
          </a:p>
        </p:txBody>
      </p:sp>
      <p:grpSp>
        <p:nvGrpSpPr>
          <p:cNvPr id="61" name="Google Shape;61;p14"/>
          <p:cNvGrpSpPr/>
          <p:nvPr/>
        </p:nvGrpSpPr>
        <p:grpSpPr>
          <a:xfrm>
            <a:off x="30291467" y="1016366"/>
            <a:ext cx="1881296" cy="2545855"/>
            <a:chOff x="11140983" y="745235"/>
            <a:chExt cx="522582" cy="530387"/>
          </a:xfrm>
        </p:grpSpPr>
        <p:sp>
          <p:nvSpPr>
            <p:cNvPr id="62" name="Google Shape;62;p14"/>
            <p:cNvSpPr/>
            <p:nvPr/>
          </p:nvSpPr>
          <p:spPr>
            <a:xfrm rot="5400000">
              <a:off x="11345975" y="540243"/>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103075" tIns="51550" rIns="103075" bIns="5155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63" name="Google Shape;63;p14"/>
            <p:cNvSpPr/>
            <p:nvPr/>
          </p:nvSpPr>
          <p:spPr>
            <a:xfrm>
              <a:off x="11550968" y="854262"/>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103075" tIns="51550" rIns="103075" bIns="5155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grpSp>
      <p:pic>
        <p:nvPicPr>
          <p:cNvPr id="64" name="Google Shape;64;p14" descr="A picture containing drawing&#10;&#10;Description automatically generated"/>
          <p:cNvPicPr preferRelativeResize="0"/>
          <p:nvPr/>
        </p:nvPicPr>
        <p:blipFill rotWithShape="1">
          <a:blip r:embed="rId3">
            <a:alphaModFix/>
          </a:blip>
          <a:srcRect/>
          <a:stretch/>
        </p:blipFill>
        <p:spPr>
          <a:xfrm>
            <a:off x="449398" y="40455278"/>
            <a:ext cx="1006305" cy="864107"/>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6_Title and Content">
  <p:cSld name="6_Title and Content">
    <p:spTree>
      <p:nvGrpSpPr>
        <p:cNvPr id="1" name="Shape 65"/>
        <p:cNvGrpSpPr/>
        <p:nvPr/>
      </p:nvGrpSpPr>
      <p:grpSpPr>
        <a:xfrm>
          <a:off x="0" y="0"/>
          <a:ext cx="0" cy="0"/>
          <a:chOff x="0" y="0"/>
          <a:chExt cx="0" cy="0"/>
        </a:xfrm>
      </p:grpSpPr>
      <p:pic>
        <p:nvPicPr>
          <p:cNvPr id="66" name="Google Shape;66;p15" descr="A close up of a logo&#10;&#10;Description automatically generated"/>
          <p:cNvPicPr preferRelativeResize="0"/>
          <p:nvPr/>
        </p:nvPicPr>
        <p:blipFill rotWithShape="1">
          <a:blip r:embed="rId2">
            <a:alphaModFix/>
          </a:blip>
          <a:srcRect r="88418" b="15703"/>
          <a:stretch/>
        </p:blipFill>
        <p:spPr>
          <a:xfrm>
            <a:off x="2" y="0"/>
            <a:ext cx="4213555" cy="43891205"/>
          </a:xfrm>
          <a:prstGeom prst="rect">
            <a:avLst/>
          </a:prstGeom>
          <a:noFill/>
          <a:ln>
            <a:noFill/>
          </a:ln>
        </p:spPr>
      </p:pic>
      <p:sp>
        <p:nvSpPr>
          <p:cNvPr id="67" name="Google Shape;67;p15"/>
          <p:cNvSpPr txBox="1"/>
          <p:nvPr/>
        </p:nvSpPr>
        <p:spPr>
          <a:xfrm>
            <a:off x="5184648" y="3407586"/>
            <a:ext cx="26239500" cy="7578600"/>
          </a:xfrm>
          <a:prstGeom prst="rect">
            <a:avLst/>
          </a:prstGeom>
          <a:noFill/>
          <a:ln>
            <a:noFill/>
          </a:ln>
        </p:spPr>
        <p:txBody>
          <a:bodyPr spcFirstLastPara="1" wrap="square" lIns="77325" tIns="38600" rIns="77325" bIns="38600" anchor="ctr" anchorCtr="0">
            <a:noAutofit/>
          </a:bodyPr>
          <a:lstStyle/>
          <a:p>
            <a:pPr marL="0" marR="0" lvl="0" indent="0" algn="l" rtl="0">
              <a:lnSpc>
                <a:spcPct val="90000"/>
              </a:lnSpc>
              <a:spcBef>
                <a:spcPts val="0"/>
              </a:spcBef>
              <a:spcAft>
                <a:spcPts val="0"/>
              </a:spcAft>
              <a:buClr>
                <a:schemeClr val="lt1"/>
              </a:buClr>
              <a:buSzPts val="3000"/>
              <a:buFont typeface="Calibri"/>
              <a:buNone/>
            </a:pPr>
            <a:endParaRPr sz="3000">
              <a:solidFill>
                <a:srgbClr val="3F3F3F"/>
              </a:solidFill>
              <a:latin typeface="Calibri"/>
              <a:ea typeface="Calibri"/>
              <a:cs typeface="Calibri"/>
              <a:sym typeface="Calibri"/>
            </a:endParaRPr>
          </a:p>
        </p:txBody>
      </p:sp>
      <p:sp>
        <p:nvSpPr>
          <p:cNvPr id="68" name="Google Shape;68;p15"/>
          <p:cNvSpPr/>
          <p:nvPr/>
        </p:nvSpPr>
        <p:spPr>
          <a:xfrm rot="-5400000">
            <a:off x="-17609052" y="21797566"/>
            <a:ext cx="43891200" cy="296100"/>
          </a:xfrm>
          <a:prstGeom prst="rect">
            <a:avLst/>
          </a:prstGeom>
          <a:gradFill>
            <a:gsLst>
              <a:gs pos="0">
                <a:srgbClr val="D92D8A"/>
              </a:gs>
              <a:gs pos="64000">
                <a:srgbClr val="F8C93E"/>
              </a:gs>
              <a:gs pos="100000">
                <a:srgbClr val="F8C93E"/>
              </a:gs>
            </a:gsLst>
            <a:lin ang="0" scaled="0"/>
          </a:gradFill>
          <a:ln>
            <a:noFill/>
          </a:ln>
        </p:spPr>
        <p:txBody>
          <a:bodyPr spcFirstLastPara="1" wrap="square" lIns="77325" tIns="38600" rIns="77325" bIns="386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sp>
        <p:nvSpPr>
          <p:cNvPr id="69" name="Google Shape;69;p15"/>
          <p:cNvSpPr txBox="1"/>
          <p:nvPr/>
        </p:nvSpPr>
        <p:spPr>
          <a:xfrm>
            <a:off x="21667031" y="41821400"/>
            <a:ext cx="10505400" cy="554400"/>
          </a:xfrm>
          <a:prstGeom prst="rect">
            <a:avLst/>
          </a:prstGeom>
          <a:noFill/>
          <a:ln>
            <a:noFill/>
          </a:ln>
        </p:spPr>
        <p:txBody>
          <a:bodyPr spcFirstLastPara="1" wrap="square" lIns="103075" tIns="51550" rIns="103075" bIns="51550" anchor="t" anchorCtr="0">
            <a:noAutofit/>
          </a:bodyPr>
          <a:lstStyle/>
          <a:p>
            <a:pPr marL="0" marR="0" lvl="0" indent="0" algn="ctr" rtl="0">
              <a:spcBef>
                <a:spcPts val="0"/>
              </a:spcBef>
              <a:spcAft>
                <a:spcPts val="0"/>
              </a:spcAft>
              <a:buNone/>
            </a:pPr>
            <a:r>
              <a:rPr lang="en" sz="3500">
                <a:solidFill>
                  <a:srgbClr val="AEABAB"/>
                </a:solidFill>
                <a:latin typeface="Arial"/>
                <a:ea typeface="Arial"/>
                <a:cs typeface="Arial"/>
                <a:sym typeface="Arial"/>
              </a:rPr>
              <a:t>FLORIDA INTERNATIONAL UNIVERSITY</a:t>
            </a:r>
            <a:endParaRPr sz="1500"/>
          </a:p>
        </p:txBody>
      </p:sp>
      <p:pic>
        <p:nvPicPr>
          <p:cNvPr id="70" name="Google Shape;70;p15" descr="A picture containing drawing&#10;&#10;Description automatically generated"/>
          <p:cNvPicPr preferRelativeResize="0"/>
          <p:nvPr/>
        </p:nvPicPr>
        <p:blipFill rotWithShape="1">
          <a:blip r:embed="rId3">
            <a:alphaModFix/>
          </a:blip>
          <a:srcRect/>
          <a:stretch/>
        </p:blipFill>
        <p:spPr>
          <a:xfrm>
            <a:off x="449398" y="40455278"/>
            <a:ext cx="1006305" cy="864107"/>
          </a:xfrm>
          <a:prstGeom prst="rect">
            <a:avLst/>
          </a:prstGeom>
          <a:noFill/>
          <a:ln>
            <a:noFill/>
          </a:ln>
        </p:spPr>
      </p:pic>
      <p:grpSp>
        <p:nvGrpSpPr>
          <p:cNvPr id="71" name="Google Shape;71;p15"/>
          <p:cNvGrpSpPr/>
          <p:nvPr/>
        </p:nvGrpSpPr>
        <p:grpSpPr>
          <a:xfrm flipH="1">
            <a:off x="30295683" y="1014853"/>
            <a:ext cx="1880945" cy="2545804"/>
            <a:chOff x="2645664" y="2011680"/>
            <a:chExt cx="735606" cy="746592"/>
          </a:xfrm>
        </p:grpSpPr>
        <p:sp>
          <p:nvSpPr>
            <p:cNvPr id="72" name="Google Shape;72;p15"/>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103075" tIns="51550" rIns="103075" bIns="5155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73" name="Google Shape;73;p1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103075" tIns="51550" rIns="103075" bIns="5155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1_Two Content">
  <p:cSld name="1_Two Content">
    <p:spTree>
      <p:nvGrpSpPr>
        <p:cNvPr id="1" name="Shape 74"/>
        <p:cNvGrpSpPr/>
        <p:nvPr/>
      </p:nvGrpSpPr>
      <p:grpSpPr>
        <a:xfrm>
          <a:off x="0" y="0"/>
          <a:ext cx="0" cy="0"/>
          <a:chOff x="0" y="0"/>
          <a:chExt cx="0" cy="0"/>
        </a:xfrm>
      </p:grpSpPr>
      <p:pic>
        <p:nvPicPr>
          <p:cNvPr id="75" name="Google Shape;75;p16" descr="A picture containing bird&#10;&#10;Description automatically generated"/>
          <p:cNvPicPr preferRelativeResize="0"/>
          <p:nvPr/>
        </p:nvPicPr>
        <p:blipFill rotWithShape="1">
          <a:blip r:embed="rId2">
            <a:alphaModFix/>
          </a:blip>
          <a:srcRect l="13750" b="14612"/>
          <a:stretch/>
        </p:blipFill>
        <p:spPr>
          <a:xfrm>
            <a:off x="4526421" y="12"/>
            <a:ext cx="28391976" cy="43891192"/>
          </a:xfrm>
          <a:prstGeom prst="rect">
            <a:avLst/>
          </a:prstGeom>
          <a:noFill/>
          <a:ln>
            <a:noFill/>
          </a:ln>
        </p:spPr>
      </p:pic>
      <p:sp>
        <p:nvSpPr>
          <p:cNvPr id="76" name="Google Shape;76;p16"/>
          <p:cNvSpPr/>
          <p:nvPr/>
        </p:nvSpPr>
        <p:spPr>
          <a:xfrm rot="5400000" flipH="1">
            <a:off x="-17567232" y="21797550"/>
            <a:ext cx="43891200" cy="296100"/>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77325" tIns="38600" rIns="77325" bIns="386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sp>
        <p:nvSpPr>
          <p:cNvPr id="77" name="Google Shape;77;p16"/>
          <p:cNvSpPr txBox="1"/>
          <p:nvPr/>
        </p:nvSpPr>
        <p:spPr>
          <a:xfrm>
            <a:off x="21667031" y="41821400"/>
            <a:ext cx="10505400" cy="554400"/>
          </a:xfrm>
          <a:prstGeom prst="rect">
            <a:avLst/>
          </a:prstGeom>
          <a:noFill/>
          <a:ln>
            <a:noFill/>
          </a:ln>
        </p:spPr>
        <p:txBody>
          <a:bodyPr spcFirstLastPara="1" wrap="square" lIns="103075" tIns="51550" rIns="103075" bIns="51550" anchor="t" anchorCtr="0">
            <a:noAutofit/>
          </a:bodyPr>
          <a:lstStyle/>
          <a:p>
            <a:pPr marL="0" marR="0" lvl="0" indent="0" algn="ctr" rtl="0">
              <a:spcBef>
                <a:spcPts val="0"/>
              </a:spcBef>
              <a:spcAft>
                <a:spcPts val="0"/>
              </a:spcAft>
              <a:buNone/>
            </a:pPr>
            <a:r>
              <a:rPr lang="en" sz="3500">
                <a:solidFill>
                  <a:srgbClr val="AEABAB"/>
                </a:solidFill>
                <a:latin typeface="Arial"/>
                <a:ea typeface="Arial"/>
                <a:cs typeface="Arial"/>
                <a:sym typeface="Arial"/>
              </a:rPr>
              <a:t>FLORIDA INTERNATIONAL UNIVERSITY</a:t>
            </a:r>
            <a:endParaRPr sz="1500"/>
          </a:p>
        </p:txBody>
      </p:sp>
      <p:pic>
        <p:nvPicPr>
          <p:cNvPr id="78" name="Google Shape;78;p16" descr="A close up of a sign&#10;&#10;Description automatically generated"/>
          <p:cNvPicPr preferRelativeResize="0"/>
          <p:nvPr/>
        </p:nvPicPr>
        <p:blipFill rotWithShape="1">
          <a:blip r:embed="rId3">
            <a:alphaModFix/>
          </a:blip>
          <a:srcRect/>
          <a:stretch/>
        </p:blipFill>
        <p:spPr>
          <a:xfrm>
            <a:off x="745663" y="40430953"/>
            <a:ext cx="1006305" cy="864107"/>
          </a:xfrm>
          <a:prstGeom prst="rect">
            <a:avLst/>
          </a:prstGeom>
          <a:noFill/>
          <a:ln>
            <a:noFill/>
          </a:ln>
        </p:spPr>
      </p:pic>
      <p:grpSp>
        <p:nvGrpSpPr>
          <p:cNvPr id="79" name="Google Shape;79;p16"/>
          <p:cNvGrpSpPr/>
          <p:nvPr/>
        </p:nvGrpSpPr>
        <p:grpSpPr>
          <a:xfrm>
            <a:off x="30291467" y="1016366"/>
            <a:ext cx="1881296" cy="2545855"/>
            <a:chOff x="11140983" y="745235"/>
            <a:chExt cx="522582" cy="530387"/>
          </a:xfrm>
        </p:grpSpPr>
        <p:sp>
          <p:nvSpPr>
            <p:cNvPr id="80" name="Google Shape;80;p16"/>
            <p:cNvSpPr/>
            <p:nvPr/>
          </p:nvSpPr>
          <p:spPr>
            <a:xfrm rot="5400000">
              <a:off x="11345975" y="540243"/>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103075" tIns="51550" rIns="103075" bIns="5155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81" name="Google Shape;81;p16"/>
            <p:cNvSpPr/>
            <p:nvPr/>
          </p:nvSpPr>
          <p:spPr>
            <a:xfrm>
              <a:off x="11550968" y="854262"/>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103075" tIns="51550" rIns="103075" bIns="5155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5_Title and Content">
  <p:cSld name="5_Title and Content">
    <p:spTree>
      <p:nvGrpSpPr>
        <p:cNvPr id="1" name="Shape 82"/>
        <p:cNvGrpSpPr/>
        <p:nvPr/>
      </p:nvGrpSpPr>
      <p:grpSpPr>
        <a:xfrm>
          <a:off x="0" y="0"/>
          <a:ext cx="0" cy="0"/>
          <a:chOff x="0" y="0"/>
          <a:chExt cx="0" cy="0"/>
        </a:xfrm>
      </p:grpSpPr>
      <p:pic>
        <p:nvPicPr>
          <p:cNvPr id="83" name="Google Shape;83;p17" descr="A picture containing bird&#10;&#10;Description automatically generated"/>
          <p:cNvPicPr preferRelativeResize="0"/>
          <p:nvPr/>
        </p:nvPicPr>
        <p:blipFill rotWithShape="1">
          <a:blip r:embed="rId2">
            <a:alphaModFix/>
          </a:blip>
          <a:srcRect l="13750" b="14612"/>
          <a:stretch/>
        </p:blipFill>
        <p:spPr>
          <a:xfrm>
            <a:off x="4526421" y="12"/>
            <a:ext cx="28391976" cy="43891192"/>
          </a:xfrm>
          <a:prstGeom prst="rect">
            <a:avLst/>
          </a:prstGeom>
          <a:noFill/>
          <a:ln>
            <a:noFill/>
          </a:ln>
        </p:spPr>
      </p:pic>
      <p:sp>
        <p:nvSpPr>
          <p:cNvPr id="84" name="Google Shape;84;p17"/>
          <p:cNvSpPr/>
          <p:nvPr/>
        </p:nvSpPr>
        <p:spPr>
          <a:xfrm rot="-5400000">
            <a:off x="-17542323" y="21797566"/>
            <a:ext cx="43891200" cy="296100"/>
          </a:xfrm>
          <a:prstGeom prst="rect">
            <a:avLst/>
          </a:prstGeom>
          <a:gradFill>
            <a:gsLst>
              <a:gs pos="0">
                <a:srgbClr val="D92D8A"/>
              </a:gs>
              <a:gs pos="64000">
                <a:srgbClr val="F8C93E"/>
              </a:gs>
              <a:gs pos="100000">
                <a:srgbClr val="F8C93E"/>
              </a:gs>
            </a:gsLst>
            <a:lin ang="0" scaled="0"/>
          </a:gradFill>
          <a:ln>
            <a:noFill/>
          </a:ln>
        </p:spPr>
        <p:txBody>
          <a:bodyPr spcFirstLastPara="1" wrap="square" lIns="77325" tIns="38600" rIns="77325" bIns="386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sp>
        <p:nvSpPr>
          <p:cNvPr id="85" name="Google Shape;85;p17"/>
          <p:cNvSpPr txBox="1"/>
          <p:nvPr/>
        </p:nvSpPr>
        <p:spPr>
          <a:xfrm>
            <a:off x="21667031" y="41821400"/>
            <a:ext cx="10505400" cy="554400"/>
          </a:xfrm>
          <a:prstGeom prst="rect">
            <a:avLst/>
          </a:prstGeom>
          <a:noFill/>
          <a:ln>
            <a:noFill/>
          </a:ln>
        </p:spPr>
        <p:txBody>
          <a:bodyPr spcFirstLastPara="1" wrap="square" lIns="103075" tIns="51550" rIns="103075" bIns="51550" anchor="t" anchorCtr="0">
            <a:noAutofit/>
          </a:bodyPr>
          <a:lstStyle/>
          <a:p>
            <a:pPr marL="0" marR="0" lvl="0" indent="0" algn="ctr" rtl="0">
              <a:spcBef>
                <a:spcPts val="0"/>
              </a:spcBef>
              <a:spcAft>
                <a:spcPts val="0"/>
              </a:spcAft>
              <a:buNone/>
            </a:pPr>
            <a:r>
              <a:rPr lang="en" sz="3500">
                <a:solidFill>
                  <a:srgbClr val="AEABAB"/>
                </a:solidFill>
                <a:latin typeface="Arial"/>
                <a:ea typeface="Arial"/>
                <a:cs typeface="Arial"/>
                <a:sym typeface="Arial"/>
              </a:rPr>
              <a:t>FLORIDA INTERNATIONAL UNIVERSITY</a:t>
            </a:r>
            <a:endParaRPr sz="1500"/>
          </a:p>
        </p:txBody>
      </p:sp>
      <p:pic>
        <p:nvPicPr>
          <p:cNvPr id="86" name="Google Shape;86;p17" descr="A close up of a sign&#10;&#10;Description automatically generated"/>
          <p:cNvPicPr preferRelativeResize="0"/>
          <p:nvPr/>
        </p:nvPicPr>
        <p:blipFill rotWithShape="1">
          <a:blip r:embed="rId3">
            <a:alphaModFix/>
          </a:blip>
          <a:srcRect/>
          <a:stretch/>
        </p:blipFill>
        <p:spPr>
          <a:xfrm>
            <a:off x="745663" y="40430953"/>
            <a:ext cx="1006305" cy="864107"/>
          </a:xfrm>
          <a:prstGeom prst="rect">
            <a:avLst/>
          </a:prstGeom>
          <a:noFill/>
          <a:ln>
            <a:noFill/>
          </a:ln>
        </p:spPr>
      </p:pic>
      <p:grpSp>
        <p:nvGrpSpPr>
          <p:cNvPr id="87" name="Google Shape;87;p17"/>
          <p:cNvGrpSpPr/>
          <p:nvPr/>
        </p:nvGrpSpPr>
        <p:grpSpPr>
          <a:xfrm flipH="1">
            <a:off x="30295683" y="1014853"/>
            <a:ext cx="1880945" cy="2545804"/>
            <a:chOff x="2645664" y="2011680"/>
            <a:chExt cx="735606" cy="746592"/>
          </a:xfrm>
        </p:grpSpPr>
        <p:sp>
          <p:nvSpPr>
            <p:cNvPr id="88" name="Google Shape;88;p17"/>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103075" tIns="51550" rIns="103075" bIns="5155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89" name="Google Shape;89;p1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103075" tIns="51550" rIns="103075" bIns="5155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1122120" y="18353920"/>
            <a:ext cx="30673500" cy="7182600"/>
          </a:xfrm>
          <a:prstGeom prst="rect">
            <a:avLst/>
          </a:prstGeom>
        </p:spPr>
        <p:txBody>
          <a:bodyPr spcFirstLastPara="1" wrap="square" lIns="459725" tIns="459725" rIns="459725" bIns="459725" anchor="ctr" anchorCtr="0">
            <a:noAutofit/>
          </a:bodyPr>
          <a:lstStyle>
            <a:lvl1pPr lvl="0" algn="ctr">
              <a:spcBef>
                <a:spcPts val="0"/>
              </a:spcBef>
              <a:spcAft>
                <a:spcPts val="0"/>
              </a:spcAft>
              <a:buSzPts val="18100"/>
              <a:buNone/>
              <a:defRPr sz="18100"/>
            </a:lvl1pPr>
            <a:lvl2pPr lvl="1" algn="ctr">
              <a:spcBef>
                <a:spcPts val="0"/>
              </a:spcBef>
              <a:spcAft>
                <a:spcPts val="0"/>
              </a:spcAft>
              <a:buSzPts val="18100"/>
              <a:buNone/>
              <a:defRPr sz="18100"/>
            </a:lvl2pPr>
            <a:lvl3pPr lvl="2" algn="ctr">
              <a:spcBef>
                <a:spcPts val="0"/>
              </a:spcBef>
              <a:spcAft>
                <a:spcPts val="0"/>
              </a:spcAft>
              <a:buSzPts val="18100"/>
              <a:buNone/>
              <a:defRPr sz="18100"/>
            </a:lvl3pPr>
            <a:lvl4pPr lvl="3" algn="ctr">
              <a:spcBef>
                <a:spcPts val="0"/>
              </a:spcBef>
              <a:spcAft>
                <a:spcPts val="0"/>
              </a:spcAft>
              <a:buSzPts val="18100"/>
              <a:buNone/>
              <a:defRPr sz="18100"/>
            </a:lvl4pPr>
            <a:lvl5pPr lvl="4" algn="ctr">
              <a:spcBef>
                <a:spcPts val="0"/>
              </a:spcBef>
              <a:spcAft>
                <a:spcPts val="0"/>
              </a:spcAft>
              <a:buSzPts val="18100"/>
              <a:buNone/>
              <a:defRPr sz="18100"/>
            </a:lvl5pPr>
            <a:lvl6pPr lvl="5" algn="ctr">
              <a:spcBef>
                <a:spcPts val="0"/>
              </a:spcBef>
              <a:spcAft>
                <a:spcPts val="0"/>
              </a:spcAft>
              <a:buSzPts val="18100"/>
              <a:buNone/>
              <a:defRPr sz="18100"/>
            </a:lvl6pPr>
            <a:lvl7pPr lvl="6" algn="ctr">
              <a:spcBef>
                <a:spcPts val="0"/>
              </a:spcBef>
              <a:spcAft>
                <a:spcPts val="0"/>
              </a:spcAft>
              <a:buSzPts val="18100"/>
              <a:buNone/>
              <a:defRPr sz="18100"/>
            </a:lvl7pPr>
            <a:lvl8pPr lvl="7" algn="ctr">
              <a:spcBef>
                <a:spcPts val="0"/>
              </a:spcBef>
              <a:spcAft>
                <a:spcPts val="0"/>
              </a:spcAft>
              <a:buSzPts val="18100"/>
              <a:buNone/>
              <a:defRPr sz="18100"/>
            </a:lvl8pPr>
            <a:lvl9pPr lvl="8" algn="ctr">
              <a:spcBef>
                <a:spcPts val="0"/>
              </a:spcBef>
              <a:spcAft>
                <a:spcPts val="0"/>
              </a:spcAft>
              <a:buSzPts val="18100"/>
              <a:buNone/>
              <a:defRPr sz="18100"/>
            </a:lvl9pPr>
          </a:lstStyle>
          <a:p>
            <a:endParaRPr/>
          </a:p>
        </p:txBody>
      </p:sp>
      <p:sp>
        <p:nvSpPr>
          <p:cNvPr id="15" name="Google Shape;15;p3"/>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1122120" y="3797547"/>
            <a:ext cx="30673500" cy="4887300"/>
          </a:xfrm>
          <a:prstGeom prst="rect">
            <a:avLst/>
          </a:prstGeom>
        </p:spPr>
        <p:txBody>
          <a:bodyPr spcFirstLastPara="1" wrap="square" lIns="459725" tIns="459725" rIns="459725" bIns="459725" anchor="t" anchorCtr="0">
            <a:noAutofit/>
          </a:bodyPr>
          <a:lstStyle>
            <a:lvl1pPr lvl="0">
              <a:spcBef>
                <a:spcPts val="0"/>
              </a:spcBef>
              <a:spcAft>
                <a:spcPts val="0"/>
              </a:spcAft>
              <a:buSzPts val="14100"/>
              <a:buNone/>
              <a:defRPr/>
            </a:lvl1pPr>
            <a:lvl2pPr lvl="1">
              <a:spcBef>
                <a:spcPts val="0"/>
              </a:spcBef>
              <a:spcAft>
                <a:spcPts val="0"/>
              </a:spcAft>
              <a:buSzPts val="14100"/>
              <a:buNone/>
              <a:defRPr/>
            </a:lvl2pPr>
            <a:lvl3pPr lvl="2">
              <a:spcBef>
                <a:spcPts val="0"/>
              </a:spcBef>
              <a:spcAft>
                <a:spcPts val="0"/>
              </a:spcAft>
              <a:buSzPts val="14100"/>
              <a:buNone/>
              <a:defRPr/>
            </a:lvl3pPr>
            <a:lvl4pPr lvl="3">
              <a:spcBef>
                <a:spcPts val="0"/>
              </a:spcBef>
              <a:spcAft>
                <a:spcPts val="0"/>
              </a:spcAft>
              <a:buSzPts val="14100"/>
              <a:buNone/>
              <a:defRPr/>
            </a:lvl4pPr>
            <a:lvl5pPr lvl="4">
              <a:spcBef>
                <a:spcPts val="0"/>
              </a:spcBef>
              <a:spcAft>
                <a:spcPts val="0"/>
              </a:spcAft>
              <a:buSzPts val="14100"/>
              <a:buNone/>
              <a:defRPr/>
            </a:lvl5pPr>
            <a:lvl6pPr lvl="5">
              <a:spcBef>
                <a:spcPts val="0"/>
              </a:spcBef>
              <a:spcAft>
                <a:spcPts val="0"/>
              </a:spcAft>
              <a:buSzPts val="14100"/>
              <a:buNone/>
              <a:defRPr/>
            </a:lvl6pPr>
            <a:lvl7pPr lvl="6">
              <a:spcBef>
                <a:spcPts val="0"/>
              </a:spcBef>
              <a:spcAft>
                <a:spcPts val="0"/>
              </a:spcAft>
              <a:buSzPts val="14100"/>
              <a:buNone/>
              <a:defRPr/>
            </a:lvl7pPr>
            <a:lvl8pPr lvl="7">
              <a:spcBef>
                <a:spcPts val="0"/>
              </a:spcBef>
              <a:spcAft>
                <a:spcPts val="0"/>
              </a:spcAft>
              <a:buSzPts val="14100"/>
              <a:buNone/>
              <a:defRPr/>
            </a:lvl8pPr>
            <a:lvl9pPr lvl="8">
              <a:spcBef>
                <a:spcPts val="0"/>
              </a:spcBef>
              <a:spcAft>
                <a:spcPts val="0"/>
              </a:spcAft>
              <a:buSzPts val="14100"/>
              <a:buNone/>
              <a:defRPr/>
            </a:lvl9pPr>
          </a:lstStyle>
          <a:p>
            <a:endParaRPr/>
          </a:p>
        </p:txBody>
      </p:sp>
      <p:sp>
        <p:nvSpPr>
          <p:cNvPr id="18" name="Google Shape;18;p4"/>
          <p:cNvSpPr txBox="1">
            <a:spLocks noGrp="1"/>
          </p:cNvSpPr>
          <p:nvPr>
            <p:ph type="body" idx="1"/>
          </p:nvPr>
        </p:nvSpPr>
        <p:spPr>
          <a:xfrm>
            <a:off x="1122120" y="9834453"/>
            <a:ext cx="30673500" cy="29152800"/>
          </a:xfrm>
          <a:prstGeom prst="rect">
            <a:avLst/>
          </a:prstGeom>
        </p:spPr>
        <p:txBody>
          <a:bodyPr spcFirstLastPara="1" wrap="square" lIns="459725" tIns="459725" rIns="459725" bIns="459725" anchor="t" anchorCtr="0">
            <a:noAutofit/>
          </a:bodyPr>
          <a:lstStyle>
            <a:lvl1pPr marL="457200" lvl="0" indent="-806450">
              <a:spcBef>
                <a:spcPts val="0"/>
              </a:spcBef>
              <a:spcAft>
                <a:spcPts val="0"/>
              </a:spcAft>
              <a:buSzPts val="9100"/>
              <a:buChar char="●"/>
              <a:defRPr/>
            </a:lvl1pPr>
            <a:lvl2pPr marL="914400" lvl="1" indent="-673100">
              <a:spcBef>
                <a:spcPts val="8000"/>
              </a:spcBef>
              <a:spcAft>
                <a:spcPts val="0"/>
              </a:spcAft>
              <a:buSzPts val="7000"/>
              <a:buChar char="○"/>
              <a:defRPr/>
            </a:lvl2pPr>
            <a:lvl3pPr marL="1371600" lvl="2" indent="-673100">
              <a:spcBef>
                <a:spcPts val="8000"/>
              </a:spcBef>
              <a:spcAft>
                <a:spcPts val="0"/>
              </a:spcAft>
              <a:buSzPts val="7000"/>
              <a:buChar char="■"/>
              <a:defRPr/>
            </a:lvl3pPr>
            <a:lvl4pPr marL="1828800" lvl="3" indent="-673100">
              <a:spcBef>
                <a:spcPts val="8000"/>
              </a:spcBef>
              <a:spcAft>
                <a:spcPts val="0"/>
              </a:spcAft>
              <a:buSzPts val="7000"/>
              <a:buChar char="●"/>
              <a:defRPr/>
            </a:lvl4pPr>
            <a:lvl5pPr marL="2286000" lvl="4" indent="-673100">
              <a:spcBef>
                <a:spcPts val="8000"/>
              </a:spcBef>
              <a:spcAft>
                <a:spcPts val="0"/>
              </a:spcAft>
              <a:buSzPts val="7000"/>
              <a:buChar char="○"/>
              <a:defRPr/>
            </a:lvl5pPr>
            <a:lvl6pPr marL="2743200" lvl="5" indent="-673100">
              <a:spcBef>
                <a:spcPts val="8000"/>
              </a:spcBef>
              <a:spcAft>
                <a:spcPts val="0"/>
              </a:spcAft>
              <a:buSzPts val="7000"/>
              <a:buChar char="■"/>
              <a:defRPr/>
            </a:lvl6pPr>
            <a:lvl7pPr marL="3200400" lvl="6" indent="-673100">
              <a:spcBef>
                <a:spcPts val="8000"/>
              </a:spcBef>
              <a:spcAft>
                <a:spcPts val="0"/>
              </a:spcAft>
              <a:buSzPts val="7000"/>
              <a:buChar char="●"/>
              <a:defRPr/>
            </a:lvl7pPr>
            <a:lvl8pPr marL="3657600" lvl="7" indent="-673100">
              <a:spcBef>
                <a:spcPts val="8000"/>
              </a:spcBef>
              <a:spcAft>
                <a:spcPts val="0"/>
              </a:spcAft>
              <a:buSzPts val="7000"/>
              <a:buChar char="○"/>
              <a:defRPr/>
            </a:lvl8pPr>
            <a:lvl9pPr marL="4114800" lvl="8" indent="-673100">
              <a:spcBef>
                <a:spcPts val="8000"/>
              </a:spcBef>
              <a:spcAft>
                <a:spcPts val="8000"/>
              </a:spcAft>
              <a:buSzPts val="7000"/>
              <a:buChar char="■"/>
              <a:defRPr/>
            </a:lvl9pPr>
          </a:lstStyle>
          <a:p>
            <a:endParaRPr/>
          </a:p>
        </p:txBody>
      </p:sp>
      <p:sp>
        <p:nvSpPr>
          <p:cNvPr id="19" name="Google Shape;19;p4"/>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1122120" y="3797547"/>
            <a:ext cx="30673500" cy="4887300"/>
          </a:xfrm>
          <a:prstGeom prst="rect">
            <a:avLst/>
          </a:prstGeom>
        </p:spPr>
        <p:txBody>
          <a:bodyPr spcFirstLastPara="1" wrap="square" lIns="459725" tIns="459725" rIns="459725" bIns="459725" anchor="t" anchorCtr="0">
            <a:noAutofit/>
          </a:bodyPr>
          <a:lstStyle>
            <a:lvl1pPr lvl="0">
              <a:spcBef>
                <a:spcPts val="0"/>
              </a:spcBef>
              <a:spcAft>
                <a:spcPts val="0"/>
              </a:spcAft>
              <a:buSzPts val="14100"/>
              <a:buNone/>
              <a:defRPr/>
            </a:lvl1pPr>
            <a:lvl2pPr lvl="1">
              <a:spcBef>
                <a:spcPts val="0"/>
              </a:spcBef>
              <a:spcAft>
                <a:spcPts val="0"/>
              </a:spcAft>
              <a:buSzPts val="14100"/>
              <a:buNone/>
              <a:defRPr/>
            </a:lvl2pPr>
            <a:lvl3pPr lvl="2">
              <a:spcBef>
                <a:spcPts val="0"/>
              </a:spcBef>
              <a:spcAft>
                <a:spcPts val="0"/>
              </a:spcAft>
              <a:buSzPts val="14100"/>
              <a:buNone/>
              <a:defRPr/>
            </a:lvl3pPr>
            <a:lvl4pPr lvl="3">
              <a:spcBef>
                <a:spcPts val="0"/>
              </a:spcBef>
              <a:spcAft>
                <a:spcPts val="0"/>
              </a:spcAft>
              <a:buSzPts val="14100"/>
              <a:buNone/>
              <a:defRPr/>
            </a:lvl4pPr>
            <a:lvl5pPr lvl="4">
              <a:spcBef>
                <a:spcPts val="0"/>
              </a:spcBef>
              <a:spcAft>
                <a:spcPts val="0"/>
              </a:spcAft>
              <a:buSzPts val="14100"/>
              <a:buNone/>
              <a:defRPr/>
            </a:lvl5pPr>
            <a:lvl6pPr lvl="5">
              <a:spcBef>
                <a:spcPts val="0"/>
              </a:spcBef>
              <a:spcAft>
                <a:spcPts val="0"/>
              </a:spcAft>
              <a:buSzPts val="14100"/>
              <a:buNone/>
              <a:defRPr/>
            </a:lvl6pPr>
            <a:lvl7pPr lvl="6">
              <a:spcBef>
                <a:spcPts val="0"/>
              </a:spcBef>
              <a:spcAft>
                <a:spcPts val="0"/>
              </a:spcAft>
              <a:buSzPts val="14100"/>
              <a:buNone/>
              <a:defRPr/>
            </a:lvl7pPr>
            <a:lvl8pPr lvl="7">
              <a:spcBef>
                <a:spcPts val="0"/>
              </a:spcBef>
              <a:spcAft>
                <a:spcPts val="0"/>
              </a:spcAft>
              <a:buSzPts val="14100"/>
              <a:buNone/>
              <a:defRPr/>
            </a:lvl8pPr>
            <a:lvl9pPr lvl="8">
              <a:spcBef>
                <a:spcPts val="0"/>
              </a:spcBef>
              <a:spcAft>
                <a:spcPts val="0"/>
              </a:spcAft>
              <a:buSzPts val="14100"/>
              <a:buNone/>
              <a:defRPr/>
            </a:lvl9pPr>
          </a:lstStyle>
          <a:p>
            <a:endParaRPr/>
          </a:p>
        </p:txBody>
      </p:sp>
      <p:sp>
        <p:nvSpPr>
          <p:cNvPr id="22" name="Google Shape;22;p5"/>
          <p:cNvSpPr txBox="1">
            <a:spLocks noGrp="1"/>
          </p:cNvSpPr>
          <p:nvPr>
            <p:ph type="body" idx="1"/>
          </p:nvPr>
        </p:nvSpPr>
        <p:spPr>
          <a:xfrm>
            <a:off x="1122120" y="9834453"/>
            <a:ext cx="14397900" cy="29152800"/>
          </a:xfrm>
          <a:prstGeom prst="rect">
            <a:avLst/>
          </a:prstGeom>
        </p:spPr>
        <p:txBody>
          <a:bodyPr spcFirstLastPara="1" wrap="square" lIns="459725" tIns="459725" rIns="459725" bIns="459725" anchor="t" anchorCtr="0">
            <a:noAutofit/>
          </a:bodyPr>
          <a:lstStyle>
            <a:lvl1pPr marL="457200" lvl="0" indent="-673100">
              <a:spcBef>
                <a:spcPts val="0"/>
              </a:spcBef>
              <a:spcAft>
                <a:spcPts val="0"/>
              </a:spcAft>
              <a:buSzPts val="7000"/>
              <a:buChar char="●"/>
              <a:defRPr sz="7000"/>
            </a:lvl1pPr>
            <a:lvl2pPr marL="914400" lvl="1" indent="-609600">
              <a:spcBef>
                <a:spcPts val="8000"/>
              </a:spcBef>
              <a:spcAft>
                <a:spcPts val="0"/>
              </a:spcAft>
              <a:buSzPts val="6000"/>
              <a:buChar char="○"/>
              <a:defRPr sz="6000"/>
            </a:lvl2pPr>
            <a:lvl3pPr marL="1371600" lvl="2" indent="-609600">
              <a:spcBef>
                <a:spcPts val="8000"/>
              </a:spcBef>
              <a:spcAft>
                <a:spcPts val="0"/>
              </a:spcAft>
              <a:buSzPts val="6000"/>
              <a:buChar char="■"/>
              <a:defRPr sz="6000"/>
            </a:lvl3pPr>
            <a:lvl4pPr marL="1828800" lvl="3" indent="-609600">
              <a:spcBef>
                <a:spcPts val="8000"/>
              </a:spcBef>
              <a:spcAft>
                <a:spcPts val="0"/>
              </a:spcAft>
              <a:buSzPts val="6000"/>
              <a:buChar char="●"/>
              <a:defRPr sz="6000"/>
            </a:lvl4pPr>
            <a:lvl5pPr marL="2286000" lvl="4" indent="-609600">
              <a:spcBef>
                <a:spcPts val="8000"/>
              </a:spcBef>
              <a:spcAft>
                <a:spcPts val="0"/>
              </a:spcAft>
              <a:buSzPts val="6000"/>
              <a:buChar char="○"/>
              <a:defRPr sz="6000"/>
            </a:lvl5pPr>
            <a:lvl6pPr marL="2743200" lvl="5" indent="-609600">
              <a:spcBef>
                <a:spcPts val="8000"/>
              </a:spcBef>
              <a:spcAft>
                <a:spcPts val="0"/>
              </a:spcAft>
              <a:buSzPts val="6000"/>
              <a:buChar char="■"/>
              <a:defRPr sz="6000"/>
            </a:lvl6pPr>
            <a:lvl7pPr marL="3200400" lvl="6" indent="-609600">
              <a:spcBef>
                <a:spcPts val="8000"/>
              </a:spcBef>
              <a:spcAft>
                <a:spcPts val="0"/>
              </a:spcAft>
              <a:buSzPts val="6000"/>
              <a:buChar char="●"/>
              <a:defRPr sz="6000"/>
            </a:lvl7pPr>
            <a:lvl8pPr marL="3657600" lvl="7" indent="-609600">
              <a:spcBef>
                <a:spcPts val="8000"/>
              </a:spcBef>
              <a:spcAft>
                <a:spcPts val="0"/>
              </a:spcAft>
              <a:buSzPts val="6000"/>
              <a:buChar char="○"/>
              <a:defRPr sz="6000"/>
            </a:lvl8pPr>
            <a:lvl9pPr marL="4114800" lvl="8" indent="-609600">
              <a:spcBef>
                <a:spcPts val="8000"/>
              </a:spcBef>
              <a:spcAft>
                <a:spcPts val="8000"/>
              </a:spcAft>
              <a:buSzPts val="6000"/>
              <a:buChar char="■"/>
              <a:defRPr sz="6000"/>
            </a:lvl9pPr>
          </a:lstStyle>
          <a:p>
            <a:endParaRPr/>
          </a:p>
        </p:txBody>
      </p:sp>
      <p:sp>
        <p:nvSpPr>
          <p:cNvPr id="23" name="Google Shape;23;p5"/>
          <p:cNvSpPr txBox="1">
            <a:spLocks noGrp="1"/>
          </p:cNvSpPr>
          <p:nvPr>
            <p:ph type="body" idx="2"/>
          </p:nvPr>
        </p:nvSpPr>
        <p:spPr>
          <a:xfrm>
            <a:off x="17396640" y="9834453"/>
            <a:ext cx="14397900" cy="29152800"/>
          </a:xfrm>
          <a:prstGeom prst="rect">
            <a:avLst/>
          </a:prstGeom>
        </p:spPr>
        <p:txBody>
          <a:bodyPr spcFirstLastPara="1" wrap="square" lIns="459725" tIns="459725" rIns="459725" bIns="459725" anchor="t" anchorCtr="0">
            <a:noAutofit/>
          </a:bodyPr>
          <a:lstStyle>
            <a:lvl1pPr marL="457200" lvl="0" indent="-673100">
              <a:spcBef>
                <a:spcPts val="0"/>
              </a:spcBef>
              <a:spcAft>
                <a:spcPts val="0"/>
              </a:spcAft>
              <a:buSzPts val="7000"/>
              <a:buChar char="●"/>
              <a:defRPr sz="7000"/>
            </a:lvl1pPr>
            <a:lvl2pPr marL="914400" lvl="1" indent="-609600">
              <a:spcBef>
                <a:spcPts val="8000"/>
              </a:spcBef>
              <a:spcAft>
                <a:spcPts val="0"/>
              </a:spcAft>
              <a:buSzPts val="6000"/>
              <a:buChar char="○"/>
              <a:defRPr sz="6000"/>
            </a:lvl2pPr>
            <a:lvl3pPr marL="1371600" lvl="2" indent="-609600">
              <a:spcBef>
                <a:spcPts val="8000"/>
              </a:spcBef>
              <a:spcAft>
                <a:spcPts val="0"/>
              </a:spcAft>
              <a:buSzPts val="6000"/>
              <a:buChar char="■"/>
              <a:defRPr sz="6000"/>
            </a:lvl3pPr>
            <a:lvl4pPr marL="1828800" lvl="3" indent="-609600">
              <a:spcBef>
                <a:spcPts val="8000"/>
              </a:spcBef>
              <a:spcAft>
                <a:spcPts val="0"/>
              </a:spcAft>
              <a:buSzPts val="6000"/>
              <a:buChar char="●"/>
              <a:defRPr sz="6000"/>
            </a:lvl4pPr>
            <a:lvl5pPr marL="2286000" lvl="4" indent="-609600">
              <a:spcBef>
                <a:spcPts val="8000"/>
              </a:spcBef>
              <a:spcAft>
                <a:spcPts val="0"/>
              </a:spcAft>
              <a:buSzPts val="6000"/>
              <a:buChar char="○"/>
              <a:defRPr sz="6000"/>
            </a:lvl5pPr>
            <a:lvl6pPr marL="2743200" lvl="5" indent="-609600">
              <a:spcBef>
                <a:spcPts val="8000"/>
              </a:spcBef>
              <a:spcAft>
                <a:spcPts val="0"/>
              </a:spcAft>
              <a:buSzPts val="6000"/>
              <a:buChar char="■"/>
              <a:defRPr sz="6000"/>
            </a:lvl6pPr>
            <a:lvl7pPr marL="3200400" lvl="6" indent="-609600">
              <a:spcBef>
                <a:spcPts val="8000"/>
              </a:spcBef>
              <a:spcAft>
                <a:spcPts val="0"/>
              </a:spcAft>
              <a:buSzPts val="6000"/>
              <a:buChar char="●"/>
              <a:defRPr sz="6000"/>
            </a:lvl7pPr>
            <a:lvl8pPr marL="3657600" lvl="7" indent="-609600">
              <a:spcBef>
                <a:spcPts val="8000"/>
              </a:spcBef>
              <a:spcAft>
                <a:spcPts val="0"/>
              </a:spcAft>
              <a:buSzPts val="6000"/>
              <a:buChar char="○"/>
              <a:defRPr sz="6000"/>
            </a:lvl8pPr>
            <a:lvl9pPr marL="4114800" lvl="8" indent="-609600">
              <a:spcBef>
                <a:spcPts val="8000"/>
              </a:spcBef>
              <a:spcAft>
                <a:spcPts val="8000"/>
              </a:spcAft>
              <a:buSzPts val="6000"/>
              <a:buChar char="■"/>
              <a:defRPr sz="6000"/>
            </a:lvl9pPr>
          </a:lstStyle>
          <a:p>
            <a:endParaRPr/>
          </a:p>
        </p:txBody>
      </p:sp>
      <p:sp>
        <p:nvSpPr>
          <p:cNvPr id="24" name="Google Shape;24;p5"/>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1122120" y="3797547"/>
            <a:ext cx="30673500" cy="4887300"/>
          </a:xfrm>
          <a:prstGeom prst="rect">
            <a:avLst/>
          </a:prstGeom>
        </p:spPr>
        <p:txBody>
          <a:bodyPr spcFirstLastPara="1" wrap="square" lIns="459725" tIns="459725" rIns="459725" bIns="459725" anchor="t" anchorCtr="0">
            <a:noAutofit/>
          </a:bodyPr>
          <a:lstStyle>
            <a:lvl1pPr lvl="0">
              <a:spcBef>
                <a:spcPts val="0"/>
              </a:spcBef>
              <a:spcAft>
                <a:spcPts val="0"/>
              </a:spcAft>
              <a:buSzPts val="14100"/>
              <a:buNone/>
              <a:defRPr/>
            </a:lvl1pPr>
            <a:lvl2pPr lvl="1">
              <a:spcBef>
                <a:spcPts val="0"/>
              </a:spcBef>
              <a:spcAft>
                <a:spcPts val="0"/>
              </a:spcAft>
              <a:buSzPts val="14100"/>
              <a:buNone/>
              <a:defRPr/>
            </a:lvl2pPr>
            <a:lvl3pPr lvl="2">
              <a:spcBef>
                <a:spcPts val="0"/>
              </a:spcBef>
              <a:spcAft>
                <a:spcPts val="0"/>
              </a:spcAft>
              <a:buSzPts val="14100"/>
              <a:buNone/>
              <a:defRPr/>
            </a:lvl3pPr>
            <a:lvl4pPr lvl="3">
              <a:spcBef>
                <a:spcPts val="0"/>
              </a:spcBef>
              <a:spcAft>
                <a:spcPts val="0"/>
              </a:spcAft>
              <a:buSzPts val="14100"/>
              <a:buNone/>
              <a:defRPr/>
            </a:lvl4pPr>
            <a:lvl5pPr lvl="4">
              <a:spcBef>
                <a:spcPts val="0"/>
              </a:spcBef>
              <a:spcAft>
                <a:spcPts val="0"/>
              </a:spcAft>
              <a:buSzPts val="14100"/>
              <a:buNone/>
              <a:defRPr/>
            </a:lvl5pPr>
            <a:lvl6pPr lvl="5">
              <a:spcBef>
                <a:spcPts val="0"/>
              </a:spcBef>
              <a:spcAft>
                <a:spcPts val="0"/>
              </a:spcAft>
              <a:buSzPts val="14100"/>
              <a:buNone/>
              <a:defRPr/>
            </a:lvl6pPr>
            <a:lvl7pPr lvl="6">
              <a:spcBef>
                <a:spcPts val="0"/>
              </a:spcBef>
              <a:spcAft>
                <a:spcPts val="0"/>
              </a:spcAft>
              <a:buSzPts val="14100"/>
              <a:buNone/>
              <a:defRPr/>
            </a:lvl7pPr>
            <a:lvl8pPr lvl="7">
              <a:spcBef>
                <a:spcPts val="0"/>
              </a:spcBef>
              <a:spcAft>
                <a:spcPts val="0"/>
              </a:spcAft>
              <a:buSzPts val="14100"/>
              <a:buNone/>
              <a:defRPr/>
            </a:lvl8pPr>
            <a:lvl9pPr lvl="8">
              <a:spcBef>
                <a:spcPts val="0"/>
              </a:spcBef>
              <a:spcAft>
                <a:spcPts val="0"/>
              </a:spcAft>
              <a:buSzPts val="14100"/>
              <a:buNone/>
              <a:defRPr/>
            </a:lvl9pPr>
          </a:lstStyle>
          <a:p>
            <a:endParaRPr/>
          </a:p>
        </p:txBody>
      </p:sp>
      <p:sp>
        <p:nvSpPr>
          <p:cNvPr id="27" name="Google Shape;27;p6"/>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1122120" y="4741120"/>
            <a:ext cx="10108800" cy="6448200"/>
          </a:xfrm>
          <a:prstGeom prst="rect">
            <a:avLst/>
          </a:prstGeom>
        </p:spPr>
        <p:txBody>
          <a:bodyPr spcFirstLastPara="1" wrap="square" lIns="459725" tIns="459725" rIns="459725" bIns="459725" anchor="b" anchorCtr="0">
            <a:noAutofit/>
          </a:bodyPr>
          <a:lstStyle>
            <a:lvl1pPr lvl="0">
              <a:spcBef>
                <a:spcPts val="0"/>
              </a:spcBef>
              <a:spcAft>
                <a:spcPts val="0"/>
              </a:spcAft>
              <a:buSzPts val="12100"/>
              <a:buNone/>
              <a:defRPr sz="12100"/>
            </a:lvl1pPr>
            <a:lvl2pPr lvl="1">
              <a:spcBef>
                <a:spcPts val="0"/>
              </a:spcBef>
              <a:spcAft>
                <a:spcPts val="0"/>
              </a:spcAft>
              <a:buSzPts val="12100"/>
              <a:buNone/>
              <a:defRPr sz="12100"/>
            </a:lvl2pPr>
            <a:lvl3pPr lvl="2">
              <a:spcBef>
                <a:spcPts val="0"/>
              </a:spcBef>
              <a:spcAft>
                <a:spcPts val="0"/>
              </a:spcAft>
              <a:buSzPts val="12100"/>
              <a:buNone/>
              <a:defRPr sz="12100"/>
            </a:lvl3pPr>
            <a:lvl4pPr lvl="3">
              <a:spcBef>
                <a:spcPts val="0"/>
              </a:spcBef>
              <a:spcAft>
                <a:spcPts val="0"/>
              </a:spcAft>
              <a:buSzPts val="12100"/>
              <a:buNone/>
              <a:defRPr sz="12100"/>
            </a:lvl4pPr>
            <a:lvl5pPr lvl="4">
              <a:spcBef>
                <a:spcPts val="0"/>
              </a:spcBef>
              <a:spcAft>
                <a:spcPts val="0"/>
              </a:spcAft>
              <a:buSzPts val="12100"/>
              <a:buNone/>
              <a:defRPr sz="12100"/>
            </a:lvl5pPr>
            <a:lvl6pPr lvl="5">
              <a:spcBef>
                <a:spcPts val="0"/>
              </a:spcBef>
              <a:spcAft>
                <a:spcPts val="0"/>
              </a:spcAft>
              <a:buSzPts val="12100"/>
              <a:buNone/>
              <a:defRPr sz="12100"/>
            </a:lvl6pPr>
            <a:lvl7pPr lvl="6">
              <a:spcBef>
                <a:spcPts val="0"/>
              </a:spcBef>
              <a:spcAft>
                <a:spcPts val="0"/>
              </a:spcAft>
              <a:buSzPts val="12100"/>
              <a:buNone/>
              <a:defRPr sz="12100"/>
            </a:lvl7pPr>
            <a:lvl8pPr lvl="7">
              <a:spcBef>
                <a:spcPts val="0"/>
              </a:spcBef>
              <a:spcAft>
                <a:spcPts val="0"/>
              </a:spcAft>
              <a:buSzPts val="12100"/>
              <a:buNone/>
              <a:defRPr sz="12100"/>
            </a:lvl8pPr>
            <a:lvl9pPr lvl="8">
              <a:spcBef>
                <a:spcPts val="0"/>
              </a:spcBef>
              <a:spcAft>
                <a:spcPts val="0"/>
              </a:spcAft>
              <a:buSzPts val="12100"/>
              <a:buNone/>
              <a:defRPr sz="12100"/>
            </a:lvl9pPr>
          </a:lstStyle>
          <a:p>
            <a:endParaRPr/>
          </a:p>
        </p:txBody>
      </p:sp>
      <p:sp>
        <p:nvSpPr>
          <p:cNvPr id="30" name="Google Shape;30;p7"/>
          <p:cNvSpPr txBox="1">
            <a:spLocks noGrp="1"/>
          </p:cNvSpPr>
          <p:nvPr>
            <p:ph type="body" idx="1"/>
          </p:nvPr>
        </p:nvSpPr>
        <p:spPr>
          <a:xfrm>
            <a:off x="1122120" y="11857920"/>
            <a:ext cx="10108800" cy="27131100"/>
          </a:xfrm>
          <a:prstGeom prst="rect">
            <a:avLst/>
          </a:prstGeom>
        </p:spPr>
        <p:txBody>
          <a:bodyPr spcFirstLastPara="1" wrap="square" lIns="459725" tIns="459725" rIns="459725" bIns="459725" anchor="t" anchorCtr="0">
            <a:noAutofit/>
          </a:bodyPr>
          <a:lstStyle>
            <a:lvl1pPr marL="457200" lvl="0" indent="-609600">
              <a:spcBef>
                <a:spcPts val="0"/>
              </a:spcBef>
              <a:spcAft>
                <a:spcPts val="0"/>
              </a:spcAft>
              <a:buSzPts val="6000"/>
              <a:buChar char="●"/>
              <a:defRPr sz="6000"/>
            </a:lvl1pPr>
            <a:lvl2pPr marL="914400" lvl="1" indent="-609600">
              <a:spcBef>
                <a:spcPts val="8000"/>
              </a:spcBef>
              <a:spcAft>
                <a:spcPts val="0"/>
              </a:spcAft>
              <a:buSzPts val="6000"/>
              <a:buChar char="○"/>
              <a:defRPr sz="6000"/>
            </a:lvl2pPr>
            <a:lvl3pPr marL="1371600" lvl="2" indent="-609600">
              <a:spcBef>
                <a:spcPts val="8000"/>
              </a:spcBef>
              <a:spcAft>
                <a:spcPts val="0"/>
              </a:spcAft>
              <a:buSzPts val="6000"/>
              <a:buChar char="■"/>
              <a:defRPr sz="6000"/>
            </a:lvl3pPr>
            <a:lvl4pPr marL="1828800" lvl="3" indent="-609600">
              <a:spcBef>
                <a:spcPts val="8000"/>
              </a:spcBef>
              <a:spcAft>
                <a:spcPts val="0"/>
              </a:spcAft>
              <a:buSzPts val="6000"/>
              <a:buChar char="●"/>
              <a:defRPr sz="6000"/>
            </a:lvl4pPr>
            <a:lvl5pPr marL="2286000" lvl="4" indent="-609600">
              <a:spcBef>
                <a:spcPts val="8000"/>
              </a:spcBef>
              <a:spcAft>
                <a:spcPts val="0"/>
              </a:spcAft>
              <a:buSzPts val="6000"/>
              <a:buChar char="○"/>
              <a:defRPr sz="6000"/>
            </a:lvl5pPr>
            <a:lvl6pPr marL="2743200" lvl="5" indent="-609600">
              <a:spcBef>
                <a:spcPts val="8000"/>
              </a:spcBef>
              <a:spcAft>
                <a:spcPts val="0"/>
              </a:spcAft>
              <a:buSzPts val="6000"/>
              <a:buChar char="■"/>
              <a:defRPr sz="6000"/>
            </a:lvl6pPr>
            <a:lvl7pPr marL="3200400" lvl="6" indent="-609600">
              <a:spcBef>
                <a:spcPts val="8000"/>
              </a:spcBef>
              <a:spcAft>
                <a:spcPts val="0"/>
              </a:spcAft>
              <a:buSzPts val="6000"/>
              <a:buChar char="●"/>
              <a:defRPr sz="6000"/>
            </a:lvl7pPr>
            <a:lvl8pPr marL="3657600" lvl="7" indent="-609600">
              <a:spcBef>
                <a:spcPts val="8000"/>
              </a:spcBef>
              <a:spcAft>
                <a:spcPts val="0"/>
              </a:spcAft>
              <a:buSzPts val="6000"/>
              <a:buChar char="○"/>
              <a:defRPr sz="6000"/>
            </a:lvl8pPr>
            <a:lvl9pPr marL="4114800" lvl="8" indent="-609600">
              <a:spcBef>
                <a:spcPts val="8000"/>
              </a:spcBef>
              <a:spcAft>
                <a:spcPts val="8000"/>
              </a:spcAft>
              <a:buSzPts val="6000"/>
              <a:buChar char="■"/>
              <a:defRPr sz="6000"/>
            </a:lvl9pPr>
          </a:lstStyle>
          <a:p>
            <a:endParaRPr/>
          </a:p>
        </p:txBody>
      </p:sp>
      <p:sp>
        <p:nvSpPr>
          <p:cNvPr id="31" name="Google Shape;31;p7"/>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1764900" y="3841280"/>
            <a:ext cx="22925400" cy="34908600"/>
          </a:xfrm>
          <a:prstGeom prst="rect">
            <a:avLst/>
          </a:prstGeom>
        </p:spPr>
        <p:txBody>
          <a:bodyPr spcFirstLastPara="1" wrap="square" lIns="459725" tIns="459725" rIns="459725" bIns="459725" anchor="ctr" anchorCtr="0">
            <a:noAutofit/>
          </a:bodyPr>
          <a:lstStyle>
            <a:lvl1pPr lvl="0">
              <a:spcBef>
                <a:spcPts val="0"/>
              </a:spcBef>
              <a:spcAft>
                <a:spcPts val="0"/>
              </a:spcAft>
              <a:buSzPts val="24100"/>
              <a:buNone/>
              <a:defRPr sz="24100"/>
            </a:lvl1pPr>
            <a:lvl2pPr lvl="1">
              <a:spcBef>
                <a:spcPts val="0"/>
              </a:spcBef>
              <a:spcAft>
                <a:spcPts val="0"/>
              </a:spcAft>
              <a:buSzPts val="24100"/>
              <a:buNone/>
              <a:defRPr sz="24100"/>
            </a:lvl2pPr>
            <a:lvl3pPr lvl="2">
              <a:spcBef>
                <a:spcPts val="0"/>
              </a:spcBef>
              <a:spcAft>
                <a:spcPts val="0"/>
              </a:spcAft>
              <a:buSzPts val="24100"/>
              <a:buNone/>
              <a:defRPr sz="24100"/>
            </a:lvl3pPr>
            <a:lvl4pPr lvl="3">
              <a:spcBef>
                <a:spcPts val="0"/>
              </a:spcBef>
              <a:spcAft>
                <a:spcPts val="0"/>
              </a:spcAft>
              <a:buSzPts val="24100"/>
              <a:buNone/>
              <a:defRPr sz="24100"/>
            </a:lvl4pPr>
            <a:lvl5pPr lvl="4">
              <a:spcBef>
                <a:spcPts val="0"/>
              </a:spcBef>
              <a:spcAft>
                <a:spcPts val="0"/>
              </a:spcAft>
              <a:buSzPts val="24100"/>
              <a:buNone/>
              <a:defRPr sz="24100"/>
            </a:lvl5pPr>
            <a:lvl6pPr lvl="5">
              <a:spcBef>
                <a:spcPts val="0"/>
              </a:spcBef>
              <a:spcAft>
                <a:spcPts val="0"/>
              </a:spcAft>
              <a:buSzPts val="24100"/>
              <a:buNone/>
              <a:defRPr sz="24100"/>
            </a:lvl6pPr>
            <a:lvl7pPr lvl="6">
              <a:spcBef>
                <a:spcPts val="0"/>
              </a:spcBef>
              <a:spcAft>
                <a:spcPts val="0"/>
              </a:spcAft>
              <a:buSzPts val="24100"/>
              <a:buNone/>
              <a:defRPr sz="24100"/>
            </a:lvl7pPr>
            <a:lvl8pPr lvl="7">
              <a:spcBef>
                <a:spcPts val="0"/>
              </a:spcBef>
              <a:spcAft>
                <a:spcPts val="0"/>
              </a:spcAft>
              <a:buSzPts val="24100"/>
              <a:buNone/>
              <a:defRPr sz="24100"/>
            </a:lvl8pPr>
            <a:lvl9pPr lvl="8">
              <a:spcBef>
                <a:spcPts val="0"/>
              </a:spcBef>
              <a:spcAft>
                <a:spcPts val="0"/>
              </a:spcAft>
              <a:buSzPts val="24100"/>
              <a:buNone/>
              <a:defRPr sz="24100"/>
            </a:lvl9pPr>
          </a:lstStyle>
          <a:p>
            <a:endParaRPr/>
          </a:p>
        </p:txBody>
      </p:sp>
      <p:sp>
        <p:nvSpPr>
          <p:cNvPr id="34" name="Google Shape;34;p8"/>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16459200" y="-1067"/>
            <a:ext cx="16457700" cy="43891200"/>
          </a:xfrm>
          <a:prstGeom prst="rect">
            <a:avLst/>
          </a:prstGeom>
          <a:solidFill>
            <a:schemeClr val="lt2"/>
          </a:solidFill>
          <a:ln>
            <a:noFill/>
          </a:ln>
        </p:spPr>
        <p:txBody>
          <a:bodyPr spcFirstLastPara="1" wrap="square" lIns="459725" tIns="459725" rIns="459725" bIns="4597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955800" y="10523093"/>
            <a:ext cx="14562900" cy="12648900"/>
          </a:xfrm>
          <a:prstGeom prst="rect">
            <a:avLst/>
          </a:prstGeom>
        </p:spPr>
        <p:txBody>
          <a:bodyPr spcFirstLastPara="1" wrap="square" lIns="459725" tIns="459725" rIns="459725" bIns="459725" anchor="b" anchorCtr="0">
            <a:noAutofit/>
          </a:bodyPr>
          <a:lstStyle>
            <a:lvl1pPr lvl="0" algn="ctr">
              <a:spcBef>
                <a:spcPts val="0"/>
              </a:spcBef>
              <a:spcAft>
                <a:spcPts val="0"/>
              </a:spcAft>
              <a:buSzPts val="21100"/>
              <a:buNone/>
              <a:defRPr sz="21100"/>
            </a:lvl1pPr>
            <a:lvl2pPr lvl="1" algn="ctr">
              <a:spcBef>
                <a:spcPts val="0"/>
              </a:spcBef>
              <a:spcAft>
                <a:spcPts val="0"/>
              </a:spcAft>
              <a:buSzPts val="21100"/>
              <a:buNone/>
              <a:defRPr sz="21100"/>
            </a:lvl2pPr>
            <a:lvl3pPr lvl="2" algn="ctr">
              <a:spcBef>
                <a:spcPts val="0"/>
              </a:spcBef>
              <a:spcAft>
                <a:spcPts val="0"/>
              </a:spcAft>
              <a:buSzPts val="21100"/>
              <a:buNone/>
              <a:defRPr sz="21100"/>
            </a:lvl3pPr>
            <a:lvl4pPr lvl="3" algn="ctr">
              <a:spcBef>
                <a:spcPts val="0"/>
              </a:spcBef>
              <a:spcAft>
                <a:spcPts val="0"/>
              </a:spcAft>
              <a:buSzPts val="21100"/>
              <a:buNone/>
              <a:defRPr sz="21100"/>
            </a:lvl4pPr>
            <a:lvl5pPr lvl="4" algn="ctr">
              <a:spcBef>
                <a:spcPts val="0"/>
              </a:spcBef>
              <a:spcAft>
                <a:spcPts val="0"/>
              </a:spcAft>
              <a:buSzPts val="21100"/>
              <a:buNone/>
              <a:defRPr sz="21100"/>
            </a:lvl5pPr>
            <a:lvl6pPr lvl="5" algn="ctr">
              <a:spcBef>
                <a:spcPts val="0"/>
              </a:spcBef>
              <a:spcAft>
                <a:spcPts val="0"/>
              </a:spcAft>
              <a:buSzPts val="21100"/>
              <a:buNone/>
              <a:defRPr sz="21100"/>
            </a:lvl6pPr>
            <a:lvl7pPr lvl="6" algn="ctr">
              <a:spcBef>
                <a:spcPts val="0"/>
              </a:spcBef>
              <a:spcAft>
                <a:spcPts val="0"/>
              </a:spcAft>
              <a:buSzPts val="21100"/>
              <a:buNone/>
              <a:defRPr sz="21100"/>
            </a:lvl7pPr>
            <a:lvl8pPr lvl="7" algn="ctr">
              <a:spcBef>
                <a:spcPts val="0"/>
              </a:spcBef>
              <a:spcAft>
                <a:spcPts val="0"/>
              </a:spcAft>
              <a:buSzPts val="21100"/>
              <a:buNone/>
              <a:defRPr sz="21100"/>
            </a:lvl8pPr>
            <a:lvl9pPr lvl="8" algn="ctr">
              <a:spcBef>
                <a:spcPts val="0"/>
              </a:spcBef>
              <a:spcAft>
                <a:spcPts val="0"/>
              </a:spcAft>
              <a:buSzPts val="21100"/>
              <a:buNone/>
              <a:defRPr sz="21100"/>
            </a:lvl9pPr>
          </a:lstStyle>
          <a:p>
            <a:endParaRPr/>
          </a:p>
        </p:txBody>
      </p:sp>
      <p:sp>
        <p:nvSpPr>
          <p:cNvPr id="38" name="Google Shape;38;p9"/>
          <p:cNvSpPr txBox="1">
            <a:spLocks noGrp="1"/>
          </p:cNvSpPr>
          <p:nvPr>
            <p:ph type="subTitle" idx="1"/>
          </p:nvPr>
        </p:nvSpPr>
        <p:spPr>
          <a:xfrm>
            <a:off x="955800" y="23919573"/>
            <a:ext cx="14562900" cy="10539300"/>
          </a:xfrm>
          <a:prstGeom prst="rect">
            <a:avLst/>
          </a:prstGeom>
        </p:spPr>
        <p:txBody>
          <a:bodyPr spcFirstLastPara="1" wrap="square" lIns="459725" tIns="459725" rIns="459725" bIns="459725" anchor="t" anchorCtr="0">
            <a:noAutofit/>
          </a:bodyPr>
          <a:lstStyle>
            <a:lvl1pPr lvl="0" algn="ctr">
              <a:lnSpc>
                <a:spcPct val="100000"/>
              </a:lnSpc>
              <a:spcBef>
                <a:spcPts val="0"/>
              </a:spcBef>
              <a:spcAft>
                <a:spcPts val="0"/>
              </a:spcAft>
              <a:buSzPts val="10600"/>
              <a:buNone/>
              <a:defRPr sz="10600"/>
            </a:lvl1pPr>
            <a:lvl2pPr lvl="1" algn="ctr">
              <a:lnSpc>
                <a:spcPct val="100000"/>
              </a:lnSpc>
              <a:spcBef>
                <a:spcPts val="0"/>
              </a:spcBef>
              <a:spcAft>
                <a:spcPts val="0"/>
              </a:spcAft>
              <a:buSzPts val="10600"/>
              <a:buNone/>
              <a:defRPr sz="10600"/>
            </a:lvl2pPr>
            <a:lvl3pPr lvl="2" algn="ctr">
              <a:lnSpc>
                <a:spcPct val="100000"/>
              </a:lnSpc>
              <a:spcBef>
                <a:spcPts val="0"/>
              </a:spcBef>
              <a:spcAft>
                <a:spcPts val="0"/>
              </a:spcAft>
              <a:buSzPts val="10600"/>
              <a:buNone/>
              <a:defRPr sz="10600"/>
            </a:lvl3pPr>
            <a:lvl4pPr lvl="3" algn="ctr">
              <a:lnSpc>
                <a:spcPct val="100000"/>
              </a:lnSpc>
              <a:spcBef>
                <a:spcPts val="0"/>
              </a:spcBef>
              <a:spcAft>
                <a:spcPts val="0"/>
              </a:spcAft>
              <a:buSzPts val="10600"/>
              <a:buNone/>
              <a:defRPr sz="10600"/>
            </a:lvl4pPr>
            <a:lvl5pPr lvl="4" algn="ctr">
              <a:lnSpc>
                <a:spcPct val="100000"/>
              </a:lnSpc>
              <a:spcBef>
                <a:spcPts val="0"/>
              </a:spcBef>
              <a:spcAft>
                <a:spcPts val="0"/>
              </a:spcAft>
              <a:buSzPts val="10600"/>
              <a:buNone/>
              <a:defRPr sz="10600"/>
            </a:lvl5pPr>
            <a:lvl6pPr lvl="5" algn="ctr">
              <a:lnSpc>
                <a:spcPct val="100000"/>
              </a:lnSpc>
              <a:spcBef>
                <a:spcPts val="0"/>
              </a:spcBef>
              <a:spcAft>
                <a:spcPts val="0"/>
              </a:spcAft>
              <a:buSzPts val="10600"/>
              <a:buNone/>
              <a:defRPr sz="10600"/>
            </a:lvl6pPr>
            <a:lvl7pPr lvl="6" algn="ctr">
              <a:lnSpc>
                <a:spcPct val="100000"/>
              </a:lnSpc>
              <a:spcBef>
                <a:spcPts val="0"/>
              </a:spcBef>
              <a:spcAft>
                <a:spcPts val="0"/>
              </a:spcAft>
              <a:buSzPts val="10600"/>
              <a:buNone/>
              <a:defRPr sz="10600"/>
            </a:lvl7pPr>
            <a:lvl8pPr lvl="7" algn="ctr">
              <a:lnSpc>
                <a:spcPct val="100000"/>
              </a:lnSpc>
              <a:spcBef>
                <a:spcPts val="0"/>
              </a:spcBef>
              <a:spcAft>
                <a:spcPts val="0"/>
              </a:spcAft>
              <a:buSzPts val="10600"/>
              <a:buNone/>
              <a:defRPr sz="10600"/>
            </a:lvl8pPr>
            <a:lvl9pPr lvl="8" algn="ctr">
              <a:lnSpc>
                <a:spcPct val="100000"/>
              </a:lnSpc>
              <a:spcBef>
                <a:spcPts val="0"/>
              </a:spcBef>
              <a:spcAft>
                <a:spcPts val="0"/>
              </a:spcAft>
              <a:buSzPts val="10600"/>
              <a:buNone/>
              <a:defRPr sz="10600"/>
            </a:lvl9pPr>
          </a:lstStyle>
          <a:p>
            <a:endParaRPr/>
          </a:p>
        </p:txBody>
      </p:sp>
      <p:sp>
        <p:nvSpPr>
          <p:cNvPr id="39" name="Google Shape;39;p9"/>
          <p:cNvSpPr txBox="1">
            <a:spLocks noGrp="1"/>
          </p:cNvSpPr>
          <p:nvPr>
            <p:ph type="body" idx="2"/>
          </p:nvPr>
        </p:nvSpPr>
        <p:spPr>
          <a:xfrm>
            <a:off x="17782200" y="6178773"/>
            <a:ext cx="13811700" cy="31531800"/>
          </a:xfrm>
          <a:prstGeom prst="rect">
            <a:avLst/>
          </a:prstGeom>
        </p:spPr>
        <p:txBody>
          <a:bodyPr spcFirstLastPara="1" wrap="square" lIns="459725" tIns="459725" rIns="459725" bIns="459725" anchor="ctr" anchorCtr="0">
            <a:noAutofit/>
          </a:bodyPr>
          <a:lstStyle>
            <a:lvl1pPr marL="457200" lvl="0" indent="-806450">
              <a:spcBef>
                <a:spcPts val="0"/>
              </a:spcBef>
              <a:spcAft>
                <a:spcPts val="0"/>
              </a:spcAft>
              <a:buSzPts val="9100"/>
              <a:buChar char="●"/>
              <a:defRPr/>
            </a:lvl1pPr>
            <a:lvl2pPr marL="914400" lvl="1" indent="-673100">
              <a:spcBef>
                <a:spcPts val="8000"/>
              </a:spcBef>
              <a:spcAft>
                <a:spcPts val="0"/>
              </a:spcAft>
              <a:buSzPts val="7000"/>
              <a:buChar char="○"/>
              <a:defRPr/>
            </a:lvl2pPr>
            <a:lvl3pPr marL="1371600" lvl="2" indent="-673100">
              <a:spcBef>
                <a:spcPts val="8000"/>
              </a:spcBef>
              <a:spcAft>
                <a:spcPts val="0"/>
              </a:spcAft>
              <a:buSzPts val="7000"/>
              <a:buChar char="■"/>
              <a:defRPr/>
            </a:lvl3pPr>
            <a:lvl4pPr marL="1828800" lvl="3" indent="-673100">
              <a:spcBef>
                <a:spcPts val="8000"/>
              </a:spcBef>
              <a:spcAft>
                <a:spcPts val="0"/>
              </a:spcAft>
              <a:buSzPts val="7000"/>
              <a:buChar char="●"/>
              <a:defRPr/>
            </a:lvl4pPr>
            <a:lvl5pPr marL="2286000" lvl="4" indent="-673100">
              <a:spcBef>
                <a:spcPts val="8000"/>
              </a:spcBef>
              <a:spcAft>
                <a:spcPts val="0"/>
              </a:spcAft>
              <a:buSzPts val="7000"/>
              <a:buChar char="○"/>
              <a:defRPr/>
            </a:lvl5pPr>
            <a:lvl6pPr marL="2743200" lvl="5" indent="-673100">
              <a:spcBef>
                <a:spcPts val="8000"/>
              </a:spcBef>
              <a:spcAft>
                <a:spcPts val="0"/>
              </a:spcAft>
              <a:buSzPts val="7000"/>
              <a:buChar char="■"/>
              <a:defRPr/>
            </a:lvl6pPr>
            <a:lvl7pPr marL="3200400" lvl="6" indent="-673100">
              <a:spcBef>
                <a:spcPts val="8000"/>
              </a:spcBef>
              <a:spcAft>
                <a:spcPts val="0"/>
              </a:spcAft>
              <a:buSzPts val="7000"/>
              <a:buChar char="●"/>
              <a:defRPr/>
            </a:lvl7pPr>
            <a:lvl8pPr marL="3657600" lvl="7" indent="-673100">
              <a:spcBef>
                <a:spcPts val="8000"/>
              </a:spcBef>
              <a:spcAft>
                <a:spcPts val="0"/>
              </a:spcAft>
              <a:buSzPts val="7000"/>
              <a:buChar char="○"/>
              <a:defRPr/>
            </a:lvl8pPr>
            <a:lvl9pPr marL="4114800" lvl="8" indent="-673100">
              <a:spcBef>
                <a:spcPts val="8000"/>
              </a:spcBef>
              <a:spcAft>
                <a:spcPts val="8000"/>
              </a:spcAft>
              <a:buSzPts val="7000"/>
              <a:buChar char="■"/>
              <a:defRPr/>
            </a:lvl9pPr>
          </a:lstStyle>
          <a:p>
            <a:endParaRPr/>
          </a:p>
        </p:txBody>
      </p:sp>
      <p:sp>
        <p:nvSpPr>
          <p:cNvPr id="40" name="Google Shape;40;p9"/>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1122120" y="36100907"/>
            <a:ext cx="21595500" cy="5163900"/>
          </a:xfrm>
          <a:prstGeom prst="rect">
            <a:avLst/>
          </a:prstGeom>
        </p:spPr>
        <p:txBody>
          <a:bodyPr spcFirstLastPara="1" wrap="square" lIns="459725" tIns="459725" rIns="459725" bIns="459725" anchor="ctr" anchorCtr="0">
            <a:noAutofit/>
          </a:bodyPr>
          <a:lstStyle>
            <a:lvl1pPr marL="457200" lvl="0" indent="-228600">
              <a:lnSpc>
                <a:spcPct val="100000"/>
              </a:lnSpc>
              <a:spcBef>
                <a:spcPts val="0"/>
              </a:spcBef>
              <a:spcAft>
                <a:spcPts val="0"/>
              </a:spcAft>
              <a:buSzPts val="9100"/>
              <a:buNone/>
              <a:defRPr/>
            </a:lvl1pPr>
          </a:lstStyle>
          <a:p>
            <a:endParaRPr/>
          </a:p>
        </p:txBody>
      </p:sp>
      <p:sp>
        <p:nvSpPr>
          <p:cNvPr id="43" name="Google Shape;43;p10"/>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jpg"/><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122120" y="3797547"/>
            <a:ext cx="30673500" cy="4887300"/>
          </a:xfrm>
          <a:prstGeom prst="rect">
            <a:avLst/>
          </a:prstGeom>
          <a:noFill/>
          <a:ln>
            <a:noFill/>
          </a:ln>
        </p:spPr>
        <p:txBody>
          <a:bodyPr spcFirstLastPara="1" wrap="square" lIns="459725" tIns="459725" rIns="459725" bIns="459725" anchor="t" anchorCtr="0">
            <a:noAutofit/>
          </a:bodyPr>
          <a:lstStyle>
            <a:lvl1pPr lvl="0">
              <a:spcBef>
                <a:spcPts val="0"/>
              </a:spcBef>
              <a:spcAft>
                <a:spcPts val="0"/>
              </a:spcAft>
              <a:buClr>
                <a:schemeClr val="dk1"/>
              </a:buClr>
              <a:buSzPts val="14100"/>
              <a:buNone/>
              <a:defRPr sz="14100">
                <a:solidFill>
                  <a:schemeClr val="dk1"/>
                </a:solidFill>
              </a:defRPr>
            </a:lvl1pPr>
            <a:lvl2pPr lvl="1">
              <a:spcBef>
                <a:spcPts val="0"/>
              </a:spcBef>
              <a:spcAft>
                <a:spcPts val="0"/>
              </a:spcAft>
              <a:buClr>
                <a:schemeClr val="dk1"/>
              </a:buClr>
              <a:buSzPts val="14100"/>
              <a:buNone/>
              <a:defRPr sz="14100">
                <a:solidFill>
                  <a:schemeClr val="dk1"/>
                </a:solidFill>
              </a:defRPr>
            </a:lvl2pPr>
            <a:lvl3pPr lvl="2">
              <a:spcBef>
                <a:spcPts val="0"/>
              </a:spcBef>
              <a:spcAft>
                <a:spcPts val="0"/>
              </a:spcAft>
              <a:buClr>
                <a:schemeClr val="dk1"/>
              </a:buClr>
              <a:buSzPts val="14100"/>
              <a:buNone/>
              <a:defRPr sz="14100">
                <a:solidFill>
                  <a:schemeClr val="dk1"/>
                </a:solidFill>
              </a:defRPr>
            </a:lvl3pPr>
            <a:lvl4pPr lvl="3">
              <a:spcBef>
                <a:spcPts val="0"/>
              </a:spcBef>
              <a:spcAft>
                <a:spcPts val="0"/>
              </a:spcAft>
              <a:buClr>
                <a:schemeClr val="dk1"/>
              </a:buClr>
              <a:buSzPts val="14100"/>
              <a:buNone/>
              <a:defRPr sz="14100">
                <a:solidFill>
                  <a:schemeClr val="dk1"/>
                </a:solidFill>
              </a:defRPr>
            </a:lvl4pPr>
            <a:lvl5pPr lvl="4">
              <a:spcBef>
                <a:spcPts val="0"/>
              </a:spcBef>
              <a:spcAft>
                <a:spcPts val="0"/>
              </a:spcAft>
              <a:buClr>
                <a:schemeClr val="dk1"/>
              </a:buClr>
              <a:buSzPts val="14100"/>
              <a:buNone/>
              <a:defRPr sz="14100">
                <a:solidFill>
                  <a:schemeClr val="dk1"/>
                </a:solidFill>
              </a:defRPr>
            </a:lvl5pPr>
            <a:lvl6pPr lvl="5">
              <a:spcBef>
                <a:spcPts val="0"/>
              </a:spcBef>
              <a:spcAft>
                <a:spcPts val="0"/>
              </a:spcAft>
              <a:buClr>
                <a:schemeClr val="dk1"/>
              </a:buClr>
              <a:buSzPts val="14100"/>
              <a:buNone/>
              <a:defRPr sz="14100">
                <a:solidFill>
                  <a:schemeClr val="dk1"/>
                </a:solidFill>
              </a:defRPr>
            </a:lvl6pPr>
            <a:lvl7pPr lvl="6">
              <a:spcBef>
                <a:spcPts val="0"/>
              </a:spcBef>
              <a:spcAft>
                <a:spcPts val="0"/>
              </a:spcAft>
              <a:buClr>
                <a:schemeClr val="dk1"/>
              </a:buClr>
              <a:buSzPts val="14100"/>
              <a:buNone/>
              <a:defRPr sz="14100">
                <a:solidFill>
                  <a:schemeClr val="dk1"/>
                </a:solidFill>
              </a:defRPr>
            </a:lvl7pPr>
            <a:lvl8pPr lvl="7">
              <a:spcBef>
                <a:spcPts val="0"/>
              </a:spcBef>
              <a:spcAft>
                <a:spcPts val="0"/>
              </a:spcAft>
              <a:buClr>
                <a:schemeClr val="dk1"/>
              </a:buClr>
              <a:buSzPts val="14100"/>
              <a:buNone/>
              <a:defRPr sz="14100">
                <a:solidFill>
                  <a:schemeClr val="dk1"/>
                </a:solidFill>
              </a:defRPr>
            </a:lvl8pPr>
            <a:lvl9pPr lvl="8">
              <a:spcBef>
                <a:spcPts val="0"/>
              </a:spcBef>
              <a:spcAft>
                <a:spcPts val="0"/>
              </a:spcAft>
              <a:buClr>
                <a:schemeClr val="dk1"/>
              </a:buClr>
              <a:buSzPts val="14100"/>
              <a:buNone/>
              <a:defRPr sz="14100">
                <a:solidFill>
                  <a:schemeClr val="dk1"/>
                </a:solidFill>
              </a:defRPr>
            </a:lvl9pPr>
          </a:lstStyle>
          <a:p>
            <a:endParaRPr/>
          </a:p>
        </p:txBody>
      </p:sp>
      <p:sp>
        <p:nvSpPr>
          <p:cNvPr id="7" name="Google Shape;7;p1"/>
          <p:cNvSpPr txBox="1">
            <a:spLocks noGrp="1"/>
          </p:cNvSpPr>
          <p:nvPr>
            <p:ph type="body" idx="1"/>
          </p:nvPr>
        </p:nvSpPr>
        <p:spPr>
          <a:xfrm>
            <a:off x="1122120" y="9834453"/>
            <a:ext cx="30673500" cy="29152800"/>
          </a:xfrm>
          <a:prstGeom prst="rect">
            <a:avLst/>
          </a:prstGeom>
          <a:noFill/>
          <a:ln>
            <a:noFill/>
          </a:ln>
        </p:spPr>
        <p:txBody>
          <a:bodyPr spcFirstLastPara="1" wrap="square" lIns="459725" tIns="459725" rIns="459725" bIns="459725" anchor="t" anchorCtr="0">
            <a:noAutofit/>
          </a:bodyPr>
          <a:lstStyle>
            <a:lvl1pPr marL="457200" lvl="0" indent="-806450">
              <a:lnSpc>
                <a:spcPct val="115000"/>
              </a:lnSpc>
              <a:spcBef>
                <a:spcPts val="0"/>
              </a:spcBef>
              <a:spcAft>
                <a:spcPts val="0"/>
              </a:spcAft>
              <a:buClr>
                <a:schemeClr val="dk2"/>
              </a:buClr>
              <a:buSzPts val="9100"/>
              <a:buChar char="●"/>
              <a:defRPr sz="9100">
                <a:solidFill>
                  <a:schemeClr val="dk2"/>
                </a:solidFill>
              </a:defRPr>
            </a:lvl1pPr>
            <a:lvl2pPr marL="914400" lvl="1" indent="-673100">
              <a:lnSpc>
                <a:spcPct val="115000"/>
              </a:lnSpc>
              <a:spcBef>
                <a:spcPts val="8000"/>
              </a:spcBef>
              <a:spcAft>
                <a:spcPts val="0"/>
              </a:spcAft>
              <a:buClr>
                <a:schemeClr val="dk2"/>
              </a:buClr>
              <a:buSzPts val="7000"/>
              <a:buChar char="○"/>
              <a:defRPr sz="7000">
                <a:solidFill>
                  <a:schemeClr val="dk2"/>
                </a:solidFill>
              </a:defRPr>
            </a:lvl2pPr>
            <a:lvl3pPr marL="1371600" lvl="2" indent="-673100">
              <a:lnSpc>
                <a:spcPct val="115000"/>
              </a:lnSpc>
              <a:spcBef>
                <a:spcPts val="8000"/>
              </a:spcBef>
              <a:spcAft>
                <a:spcPts val="0"/>
              </a:spcAft>
              <a:buClr>
                <a:schemeClr val="dk2"/>
              </a:buClr>
              <a:buSzPts val="7000"/>
              <a:buChar char="■"/>
              <a:defRPr sz="7000">
                <a:solidFill>
                  <a:schemeClr val="dk2"/>
                </a:solidFill>
              </a:defRPr>
            </a:lvl3pPr>
            <a:lvl4pPr marL="1828800" lvl="3" indent="-673100">
              <a:lnSpc>
                <a:spcPct val="115000"/>
              </a:lnSpc>
              <a:spcBef>
                <a:spcPts val="8000"/>
              </a:spcBef>
              <a:spcAft>
                <a:spcPts val="0"/>
              </a:spcAft>
              <a:buClr>
                <a:schemeClr val="dk2"/>
              </a:buClr>
              <a:buSzPts val="7000"/>
              <a:buChar char="●"/>
              <a:defRPr sz="7000">
                <a:solidFill>
                  <a:schemeClr val="dk2"/>
                </a:solidFill>
              </a:defRPr>
            </a:lvl4pPr>
            <a:lvl5pPr marL="2286000" lvl="4" indent="-673100">
              <a:lnSpc>
                <a:spcPct val="115000"/>
              </a:lnSpc>
              <a:spcBef>
                <a:spcPts val="8000"/>
              </a:spcBef>
              <a:spcAft>
                <a:spcPts val="0"/>
              </a:spcAft>
              <a:buClr>
                <a:schemeClr val="dk2"/>
              </a:buClr>
              <a:buSzPts val="7000"/>
              <a:buChar char="○"/>
              <a:defRPr sz="7000">
                <a:solidFill>
                  <a:schemeClr val="dk2"/>
                </a:solidFill>
              </a:defRPr>
            </a:lvl5pPr>
            <a:lvl6pPr marL="2743200" lvl="5" indent="-673100">
              <a:lnSpc>
                <a:spcPct val="115000"/>
              </a:lnSpc>
              <a:spcBef>
                <a:spcPts val="8000"/>
              </a:spcBef>
              <a:spcAft>
                <a:spcPts val="0"/>
              </a:spcAft>
              <a:buClr>
                <a:schemeClr val="dk2"/>
              </a:buClr>
              <a:buSzPts val="7000"/>
              <a:buChar char="■"/>
              <a:defRPr sz="7000">
                <a:solidFill>
                  <a:schemeClr val="dk2"/>
                </a:solidFill>
              </a:defRPr>
            </a:lvl6pPr>
            <a:lvl7pPr marL="3200400" lvl="6" indent="-673100">
              <a:lnSpc>
                <a:spcPct val="115000"/>
              </a:lnSpc>
              <a:spcBef>
                <a:spcPts val="8000"/>
              </a:spcBef>
              <a:spcAft>
                <a:spcPts val="0"/>
              </a:spcAft>
              <a:buClr>
                <a:schemeClr val="dk2"/>
              </a:buClr>
              <a:buSzPts val="7000"/>
              <a:buChar char="●"/>
              <a:defRPr sz="7000">
                <a:solidFill>
                  <a:schemeClr val="dk2"/>
                </a:solidFill>
              </a:defRPr>
            </a:lvl7pPr>
            <a:lvl8pPr marL="3657600" lvl="7" indent="-673100">
              <a:lnSpc>
                <a:spcPct val="115000"/>
              </a:lnSpc>
              <a:spcBef>
                <a:spcPts val="8000"/>
              </a:spcBef>
              <a:spcAft>
                <a:spcPts val="0"/>
              </a:spcAft>
              <a:buClr>
                <a:schemeClr val="dk2"/>
              </a:buClr>
              <a:buSzPts val="7000"/>
              <a:buChar char="○"/>
              <a:defRPr sz="7000">
                <a:solidFill>
                  <a:schemeClr val="dk2"/>
                </a:solidFill>
              </a:defRPr>
            </a:lvl8pPr>
            <a:lvl9pPr marL="4114800" lvl="8" indent="-673100">
              <a:lnSpc>
                <a:spcPct val="115000"/>
              </a:lnSpc>
              <a:spcBef>
                <a:spcPts val="8000"/>
              </a:spcBef>
              <a:spcAft>
                <a:spcPts val="8000"/>
              </a:spcAft>
              <a:buClr>
                <a:schemeClr val="dk2"/>
              </a:buClr>
              <a:buSzPts val="7000"/>
              <a:buChar char="■"/>
              <a:defRPr sz="7000">
                <a:solidFill>
                  <a:schemeClr val="dk2"/>
                </a:solidFill>
              </a:defRPr>
            </a:lvl9pPr>
          </a:lstStyle>
          <a:p>
            <a:endParaRPr/>
          </a:p>
        </p:txBody>
      </p:sp>
      <p:sp>
        <p:nvSpPr>
          <p:cNvPr id="8" name="Google Shape;8;p1"/>
          <p:cNvSpPr txBox="1">
            <a:spLocks noGrp="1"/>
          </p:cNvSpPr>
          <p:nvPr>
            <p:ph type="sldNum" idx="12"/>
          </p:nvPr>
        </p:nvSpPr>
        <p:spPr>
          <a:xfrm>
            <a:off x="30500848" y="39792783"/>
            <a:ext cx="1974900" cy="3358200"/>
          </a:xfrm>
          <a:prstGeom prst="rect">
            <a:avLst/>
          </a:prstGeom>
          <a:noFill/>
          <a:ln>
            <a:noFill/>
          </a:ln>
        </p:spPr>
        <p:txBody>
          <a:bodyPr spcFirstLastPara="1" wrap="square" lIns="459725" tIns="459725" rIns="459725" bIns="459725" anchor="ctr" anchorCtr="0">
            <a:noAutofit/>
          </a:bodyPr>
          <a:lstStyle>
            <a:lvl1pPr lvl="0" algn="r">
              <a:buNone/>
              <a:defRPr sz="5000">
                <a:solidFill>
                  <a:schemeClr val="dk2"/>
                </a:solidFill>
              </a:defRPr>
            </a:lvl1pPr>
            <a:lvl2pPr lvl="1" algn="r">
              <a:buNone/>
              <a:defRPr sz="5000">
                <a:solidFill>
                  <a:schemeClr val="dk2"/>
                </a:solidFill>
              </a:defRPr>
            </a:lvl2pPr>
            <a:lvl3pPr lvl="2" algn="r">
              <a:buNone/>
              <a:defRPr sz="5000">
                <a:solidFill>
                  <a:schemeClr val="dk2"/>
                </a:solidFill>
              </a:defRPr>
            </a:lvl3pPr>
            <a:lvl4pPr lvl="3" algn="r">
              <a:buNone/>
              <a:defRPr sz="5000">
                <a:solidFill>
                  <a:schemeClr val="dk2"/>
                </a:solidFill>
              </a:defRPr>
            </a:lvl4pPr>
            <a:lvl5pPr lvl="4" algn="r">
              <a:buNone/>
              <a:defRPr sz="5000">
                <a:solidFill>
                  <a:schemeClr val="dk2"/>
                </a:solidFill>
              </a:defRPr>
            </a:lvl5pPr>
            <a:lvl6pPr lvl="5" algn="r">
              <a:buNone/>
              <a:defRPr sz="5000">
                <a:solidFill>
                  <a:schemeClr val="dk2"/>
                </a:solidFill>
              </a:defRPr>
            </a:lvl6pPr>
            <a:lvl7pPr lvl="6" algn="r">
              <a:buNone/>
              <a:defRPr sz="5000">
                <a:solidFill>
                  <a:schemeClr val="dk2"/>
                </a:solidFill>
              </a:defRPr>
            </a:lvl7pPr>
            <a:lvl8pPr lvl="7" algn="r">
              <a:buNone/>
              <a:defRPr sz="5000">
                <a:solidFill>
                  <a:schemeClr val="dk2"/>
                </a:solidFill>
              </a:defRPr>
            </a:lvl8pPr>
            <a:lvl9pPr lvl="8" algn="r">
              <a:buNone/>
              <a:defRPr sz="5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ftr" idx="11"/>
          </p:nvPr>
        </p:nvSpPr>
        <p:spPr>
          <a:xfrm>
            <a:off x="10904220" y="40680650"/>
            <a:ext cx="11110200" cy="2337000"/>
          </a:xfrm>
          <a:prstGeom prst="rect">
            <a:avLst/>
          </a:prstGeom>
          <a:noFill/>
          <a:ln>
            <a:noFill/>
          </a:ln>
        </p:spPr>
        <p:txBody>
          <a:bodyPr spcFirstLastPara="1" wrap="square" lIns="103075" tIns="51550" rIns="103075" bIns="51550" anchor="ctr" anchorCtr="0">
            <a:noAutofit/>
          </a:bodyPr>
          <a:lstStyle>
            <a:lvl1pPr marR="0" lvl="0" algn="ctr" rtl="0">
              <a:spcBef>
                <a:spcPts val="0"/>
              </a:spcBef>
              <a:spcAft>
                <a:spcPts val="0"/>
              </a:spcAft>
              <a:buSzPts val="1500"/>
              <a:buNone/>
              <a:defRPr sz="5000">
                <a:solidFill>
                  <a:srgbClr val="888888"/>
                </a:solidFill>
                <a:latin typeface="Calibri"/>
                <a:ea typeface="Calibri"/>
                <a:cs typeface="Calibri"/>
                <a:sym typeface="Calibri"/>
              </a:defRPr>
            </a:lvl1pPr>
            <a:lvl2pPr marR="0" lvl="1" algn="l" rtl="0">
              <a:spcBef>
                <a:spcPts val="0"/>
              </a:spcBef>
              <a:spcAft>
                <a:spcPts val="0"/>
              </a:spcAft>
              <a:buSzPts val="1500"/>
              <a:buNone/>
              <a:defRPr sz="20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20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20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20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20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20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20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2000" b="0" i="0" u="none" strike="noStrike" cap="none">
                <a:solidFill>
                  <a:schemeClr val="dk1"/>
                </a:solidFill>
                <a:latin typeface="Calibri"/>
                <a:ea typeface="Calibri"/>
                <a:cs typeface="Calibri"/>
                <a:sym typeface="Calibri"/>
              </a:defRPr>
            </a:lvl9pPr>
          </a:lstStyle>
          <a:p>
            <a:endParaRPr/>
          </a:p>
        </p:txBody>
      </p:sp>
      <p:sp>
        <p:nvSpPr>
          <p:cNvPr id="52" name="Google Shape;52;p13"/>
          <p:cNvSpPr txBox="1">
            <a:spLocks noGrp="1"/>
          </p:cNvSpPr>
          <p:nvPr>
            <p:ph type="sldNum" idx="12"/>
          </p:nvPr>
        </p:nvSpPr>
        <p:spPr>
          <a:xfrm>
            <a:off x="23248620" y="40680650"/>
            <a:ext cx="7405800" cy="2337000"/>
          </a:xfrm>
          <a:prstGeom prst="rect">
            <a:avLst/>
          </a:prstGeom>
          <a:noFill/>
          <a:ln>
            <a:noFill/>
          </a:ln>
        </p:spPr>
        <p:txBody>
          <a:bodyPr spcFirstLastPara="1" wrap="square" lIns="103075" tIns="51550" rIns="103075" bIns="51550" anchor="ctr" anchorCtr="0">
            <a:noAutofit/>
          </a:bodyPr>
          <a:lstStyle>
            <a:lvl1pPr marL="0" marR="0" lvl="0" indent="0" algn="r" rtl="0">
              <a:spcBef>
                <a:spcPts val="0"/>
              </a:spcBef>
              <a:buNone/>
              <a:defRPr sz="5000">
                <a:solidFill>
                  <a:srgbClr val="888888"/>
                </a:solidFill>
                <a:latin typeface="Calibri"/>
                <a:ea typeface="Calibri"/>
                <a:cs typeface="Calibri"/>
                <a:sym typeface="Calibri"/>
              </a:defRPr>
            </a:lvl1pPr>
            <a:lvl2pPr marL="0" marR="0" lvl="1" indent="0" algn="r" rtl="0">
              <a:spcBef>
                <a:spcPts val="0"/>
              </a:spcBef>
              <a:buNone/>
              <a:defRPr sz="5000">
                <a:solidFill>
                  <a:srgbClr val="888888"/>
                </a:solidFill>
                <a:latin typeface="Calibri"/>
                <a:ea typeface="Calibri"/>
                <a:cs typeface="Calibri"/>
                <a:sym typeface="Calibri"/>
              </a:defRPr>
            </a:lvl2pPr>
            <a:lvl3pPr marL="0" marR="0" lvl="2" indent="0" algn="r" rtl="0">
              <a:spcBef>
                <a:spcPts val="0"/>
              </a:spcBef>
              <a:buNone/>
              <a:defRPr sz="5000">
                <a:solidFill>
                  <a:srgbClr val="888888"/>
                </a:solidFill>
                <a:latin typeface="Calibri"/>
                <a:ea typeface="Calibri"/>
                <a:cs typeface="Calibri"/>
                <a:sym typeface="Calibri"/>
              </a:defRPr>
            </a:lvl3pPr>
            <a:lvl4pPr marL="0" marR="0" lvl="3" indent="0" algn="r" rtl="0">
              <a:spcBef>
                <a:spcPts val="0"/>
              </a:spcBef>
              <a:buNone/>
              <a:defRPr sz="5000">
                <a:solidFill>
                  <a:srgbClr val="888888"/>
                </a:solidFill>
                <a:latin typeface="Calibri"/>
                <a:ea typeface="Calibri"/>
                <a:cs typeface="Calibri"/>
                <a:sym typeface="Calibri"/>
              </a:defRPr>
            </a:lvl4pPr>
            <a:lvl5pPr marL="0" marR="0" lvl="4" indent="0" algn="r" rtl="0">
              <a:spcBef>
                <a:spcPts val="0"/>
              </a:spcBef>
              <a:buNone/>
              <a:defRPr sz="5000">
                <a:solidFill>
                  <a:srgbClr val="888888"/>
                </a:solidFill>
                <a:latin typeface="Calibri"/>
                <a:ea typeface="Calibri"/>
                <a:cs typeface="Calibri"/>
                <a:sym typeface="Calibri"/>
              </a:defRPr>
            </a:lvl5pPr>
            <a:lvl6pPr marL="0" marR="0" lvl="5" indent="0" algn="r" rtl="0">
              <a:spcBef>
                <a:spcPts val="0"/>
              </a:spcBef>
              <a:buNone/>
              <a:defRPr sz="5000">
                <a:solidFill>
                  <a:srgbClr val="888888"/>
                </a:solidFill>
                <a:latin typeface="Calibri"/>
                <a:ea typeface="Calibri"/>
                <a:cs typeface="Calibri"/>
                <a:sym typeface="Calibri"/>
              </a:defRPr>
            </a:lvl6pPr>
            <a:lvl7pPr marL="0" marR="0" lvl="6" indent="0" algn="r" rtl="0">
              <a:spcBef>
                <a:spcPts val="0"/>
              </a:spcBef>
              <a:buNone/>
              <a:defRPr sz="5000">
                <a:solidFill>
                  <a:srgbClr val="888888"/>
                </a:solidFill>
                <a:latin typeface="Calibri"/>
                <a:ea typeface="Calibri"/>
                <a:cs typeface="Calibri"/>
                <a:sym typeface="Calibri"/>
              </a:defRPr>
            </a:lvl7pPr>
            <a:lvl8pPr marL="0" marR="0" lvl="7" indent="0" algn="r" rtl="0">
              <a:spcBef>
                <a:spcPts val="0"/>
              </a:spcBef>
              <a:buNone/>
              <a:defRPr sz="5000">
                <a:solidFill>
                  <a:srgbClr val="888888"/>
                </a:solidFill>
                <a:latin typeface="Calibri"/>
                <a:ea typeface="Calibri"/>
                <a:cs typeface="Calibri"/>
                <a:sym typeface="Calibri"/>
              </a:defRPr>
            </a:lvl8pPr>
            <a:lvl9pPr marL="0" marR="0" lvl="8" indent="0" algn="r" rtl="0">
              <a:spcBef>
                <a:spcPts val="0"/>
              </a:spcBef>
              <a:buNone/>
              <a:defRPr sz="50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3" name="Google Shape;53;p13" descr="A picture containing bird&#10;&#10;Description automatically generated"/>
          <p:cNvPicPr preferRelativeResize="0"/>
          <p:nvPr/>
        </p:nvPicPr>
        <p:blipFill rotWithShape="1">
          <a:blip r:embed="rId6">
            <a:alphaModFix/>
          </a:blip>
          <a:srcRect l="13750" b="14612"/>
          <a:stretch/>
        </p:blipFill>
        <p:spPr>
          <a:xfrm>
            <a:off x="4526421" y="12"/>
            <a:ext cx="28391976" cy="43891192"/>
          </a:xfrm>
          <a:prstGeom prst="rect">
            <a:avLst/>
          </a:prstGeom>
          <a:noFill/>
          <a:ln>
            <a:noFill/>
          </a:ln>
        </p:spPr>
      </p:pic>
      <p:sp>
        <p:nvSpPr>
          <p:cNvPr id="54" name="Google Shape;54;p13"/>
          <p:cNvSpPr txBox="1"/>
          <p:nvPr/>
        </p:nvSpPr>
        <p:spPr>
          <a:xfrm>
            <a:off x="5184648" y="3407586"/>
            <a:ext cx="26239500" cy="7578600"/>
          </a:xfrm>
          <a:prstGeom prst="rect">
            <a:avLst/>
          </a:prstGeom>
          <a:noFill/>
          <a:ln>
            <a:noFill/>
          </a:ln>
        </p:spPr>
        <p:txBody>
          <a:bodyPr spcFirstLastPara="1" wrap="square" lIns="103075" tIns="51550" rIns="103075" bIns="51550" anchor="t" anchorCtr="0">
            <a:noAutofit/>
          </a:bodyPr>
          <a:lstStyle/>
          <a:p>
            <a:pPr marL="0" marR="0" lvl="0" indent="0" algn="l" rtl="0">
              <a:lnSpc>
                <a:spcPct val="90000"/>
              </a:lnSpc>
              <a:spcBef>
                <a:spcPts val="0"/>
              </a:spcBef>
              <a:spcAft>
                <a:spcPts val="0"/>
              </a:spcAft>
              <a:buClr>
                <a:schemeClr val="lt1"/>
              </a:buClr>
              <a:buSzPts val="3000"/>
              <a:buFont typeface="Calibri"/>
              <a:buNone/>
            </a:pPr>
            <a:endParaRPr sz="3000">
              <a:solidFill>
                <a:schemeClr val="lt1"/>
              </a:solidFill>
              <a:latin typeface="Calibri"/>
              <a:ea typeface="Calibri"/>
              <a:cs typeface="Calibri"/>
              <a:sym typeface="Calibri"/>
            </a:endParaRPr>
          </a:p>
        </p:txBody>
      </p:sp>
      <p:sp>
        <p:nvSpPr>
          <p:cNvPr id="55" name="Google Shape;55;p13"/>
          <p:cNvSpPr txBox="1"/>
          <p:nvPr/>
        </p:nvSpPr>
        <p:spPr>
          <a:xfrm>
            <a:off x="5184649" y="11684003"/>
            <a:ext cx="26239500" cy="25315200"/>
          </a:xfrm>
          <a:prstGeom prst="rect">
            <a:avLst/>
          </a:prstGeom>
          <a:noFill/>
          <a:ln>
            <a:noFill/>
          </a:ln>
        </p:spPr>
        <p:txBody>
          <a:bodyPr spcFirstLastPara="1" wrap="square" lIns="103075" tIns="51550" rIns="103075" bIns="51550" anchor="t" anchorCtr="0">
            <a:noAutofit/>
          </a:bodyPr>
          <a:lstStyle/>
          <a:p>
            <a:pPr marL="0" marR="0" lvl="0" indent="0" algn="l" rtl="0">
              <a:lnSpc>
                <a:spcPct val="90000"/>
              </a:lnSpc>
              <a:spcBef>
                <a:spcPts val="0"/>
              </a:spcBef>
              <a:spcAft>
                <a:spcPts val="0"/>
              </a:spcAft>
              <a:buClr>
                <a:schemeClr val="lt1"/>
              </a:buClr>
              <a:buSzPts val="1500"/>
              <a:buFont typeface="Arial"/>
              <a:buNone/>
            </a:pPr>
            <a:endParaRPr sz="1500">
              <a:solidFill>
                <a:schemeClr val="lt1"/>
              </a:solidFill>
              <a:latin typeface="Calibri"/>
              <a:ea typeface="Calibri"/>
              <a:cs typeface="Calibri"/>
              <a:sym typeface="Calibri"/>
            </a:endParaRPr>
          </a:p>
        </p:txBody>
      </p:sp>
      <p:sp>
        <p:nvSpPr>
          <p:cNvPr id="56" name="Google Shape;56;p13"/>
          <p:cNvSpPr/>
          <p:nvPr/>
        </p:nvSpPr>
        <p:spPr>
          <a:xfrm rot="5400000" flipH="1">
            <a:off x="-17567232" y="21797550"/>
            <a:ext cx="43891200" cy="296100"/>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77325" tIns="38600" rIns="77325" bIns="386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6" name="Rectangle 5">
            <a:extLst>
              <a:ext uri="{FF2B5EF4-FFF2-40B4-BE49-F238E27FC236}">
                <a16:creationId xmlns:a16="http://schemas.microsoft.com/office/drawing/2014/main" id="{DC5775A4-1912-4A32-BF1F-199715CE61B4}"/>
              </a:ext>
            </a:extLst>
          </p:cNvPr>
          <p:cNvSpPr/>
          <p:nvPr/>
        </p:nvSpPr>
        <p:spPr>
          <a:xfrm>
            <a:off x="26370116" y="1897839"/>
            <a:ext cx="4660490" cy="1304067"/>
          </a:xfrm>
          <a:prstGeom prst="rect">
            <a:avLst/>
          </a:prstGeom>
          <a:solidFill>
            <a:srgbClr val="081E3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Google Shape;94;p18"/>
          <p:cNvSpPr txBox="1"/>
          <p:nvPr/>
        </p:nvSpPr>
        <p:spPr>
          <a:xfrm>
            <a:off x="750062" y="3319852"/>
            <a:ext cx="2987100" cy="2800800"/>
          </a:xfrm>
          <a:prstGeom prst="rect">
            <a:avLst/>
          </a:prstGeom>
          <a:noFill/>
          <a:ln>
            <a:noFill/>
          </a:ln>
        </p:spPr>
        <p:txBody>
          <a:bodyPr spcFirstLastPara="1" wrap="square" lIns="103075" tIns="51550" rIns="103075" bIns="51550" anchor="t" anchorCtr="0">
            <a:noAutofit/>
          </a:bodyPr>
          <a:lstStyle/>
          <a:p>
            <a:pPr marL="0" marR="0" lvl="0" indent="0" algn="ctr" rtl="0">
              <a:spcBef>
                <a:spcPts val="0"/>
              </a:spcBef>
              <a:spcAft>
                <a:spcPts val="0"/>
              </a:spcAft>
              <a:buClr>
                <a:schemeClr val="lt1"/>
              </a:buClr>
              <a:buSzPts val="5000"/>
              <a:buFont typeface="Arial"/>
              <a:buNone/>
            </a:pPr>
            <a:endParaRPr sz="1500"/>
          </a:p>
        </p:txBody>
      </p:sp>
      <p:sp>
        <p:nvSpPr>
          <p:cNvPr id="95" name="Google Shape;95;p18"/>
          <p:cNvSpPr txBox="1"/>
          <p:nvPr/>
        </p:nvSpPr>
        <p:spPr>
          <a:xfrm>
            <a:off x="520240" y="7898710"/>
            <a:ext cx="3448200" cy="4400700"/>
          </a:xfrm>
          <a:prstGeom prst="rect">
            <a:avLst/>
          </a:prstGeom>
          <a:noFill/>
          <a:ln>
            <a:noFill/>
          </a:ln>
        </p:spPr>
        <p:txBody>
          <a:bodyPr spcFirstLastPara="1" wrap="square" lIns="103075" tIns="51550" rIns="103075" bIns="51550" anchor="t" anchorCtr="0">
            <a:noAutofit/>
          </a:bodyPr>
          <a:lstStyle/>
          <a:p>
            <a:pPr marL="0" marR="0" lvl="0" indent="0" algn="ctr" rtl="0">
              <a:spcBef>
                <a:spcPts val="0"/>
              </a:spcBef>
              <a:spcAft>
                <a:spcPts val="0"/>
              </a:spcAft>
              <a:buClr>
                <a:schemeClr val="lt1"/>
              </a:buClr>
              <a:buSzPts val="4500"/>
              <a:buFont typeface="Arial"/>
              <a:buNone/>
            </a:pPr>
            <a:endParaRPr sz="1500"/>
          </a:p>
        </p:txBody>
      </p:sp>
      <p:sp>
        <p:nvSpPr>
          <p:cNvPr id="96" name="Google Shape;96;p18"/>
          <p:cNvSpPr txBox="1"/>
          <p:nvPr/>
        </p:nvSpPr>
        <p:spPr>
          <a:xfrm>
            <a:off x="4824368" y="1590533"/>
            <a:ext cx="18515700" cy="2554500"/>
          </a:xfrm>
          <a:prstGeom prst="rect">
            <a:avLst/>
          </a:prstGeom>
          <a:noFill/>
          <a:ln>
            <a:noFill/>
          </a:ln>
        </p:spPr>
        <p:txBody>
          <a:bodyPr spcFirstLastPara="1" wrap="square" lIns="103075" tIns="51550" rIns="103075" bIns="51550" anchor="t" anchorCtr="0">
            <a:noAutofit/>
          </a:bodyPr>
          <a:lstStyle/>
          <a:p>
            <a:pPr marL="0" marR="0" lvl="0" indent="0" algn="l" rtl="0">
              <a:spcBef>
                <a:spcPts val="0"/>
              </a:spcBef>
              <a:spcAft>
                <a:spcPts val="0"/>
              </a:spcAft>
              <a:buNone/>
            </a:pPr>
            <a:r>
              <a:rPr lang="en" sz="10100" b="1" dirty="0">
                <a:solidFill>
                  <a:srgbClr val="3F3F3F"/>
                </a:solidFill>
              </a:rPr>
              <a:t>School of Computing and Information Sciences</a:t>
            </a:r>
            <a:endParaRPr sz="1500" dirty="0"/>
          </a:p>
          <a:p>
            <a:pPr marL="0" marR="0" lvl="0" indent="0" algn="l" rtl="0">
              <a:spcBef>
                <a:spcPts val="0"/>
              </a:spcBef>
              <a:spcAft>
                <a:spcPts val="0"/>
              </a:spcAft>
              <a:buNone/>
            </a:pPr>
            <a:r>
              <a:rPr lang="en" sz="8000" i="1" dirty="0">
                <a:solidFill>
                  <a:srgbClr val="3F3F3F"/>
                </a:solidFill>
              </a:rPr>
              <a:t>Spring 2021 </a:t>
            </a:r>
            <a:r>
              <a:rPr lang="en" sz="8000" i="1" dirty="0">
                <a:solidFill>
                  <a:srgbClr val="3F3F3F"/>
                </a:solidFill>
                <a:latin typeface="Arial"/>
                <a:ea typeface="Arial"/>
                <a:cs typeface="Arial"/>
                <a:sym typeface="Arial"/>
              </a:rPr>
              <a:t>Senior Design Project</a:t>
            </a:r>
            <a:endParaRPr sz="1500" dirty="0"/>
          </a:p>
        </p:txBody>
      </p:sp>
      <p:sp>
        <p:nvSpPr>
          <p:cNvPr id="97" name="Google Shape;97;p18"/>
          <p:cNvSpPr txBox="1"/>
          <p:nvPr/>
        </p:nvSpPr>
        <p:spPr>
          <a:xfrm>
            <a:off x="4969419" y="4232897"/>
            <a:ext cx="26404500" cy="3257400"/>
          </a:xfrm>
          <a:prstGeom prst="rect">
            <a:avLst/>
          </a:prstGeom>
          <a:noFill/>
          <a:ln>
            <a:noFill/>
          </a:ln>
        </p:spPr>
        <p:txBody>
          <a:bodyPr spcFirstLastPara="1" wrap="square" lIns="62600" tIns="31300" rIns="62600" bIns="31300" anchor="t" anchorCtr="0">
            <a:noAutofit/>
          </a:bodyPr>
          <a:lstStyle/>
          <a:p>
            <a:pPr marL="0" marR="0" lvl="0" indent="0" algn="l" rtl="0">
              <a:spcBef>
                <a:spcPts val="0"/>
              </a:spcBef>
              <a:spcAft>
                <a:spcPts val="0"/>
              </a:spcAft>
              <a:buClr>
                <a:srgbClr val="081E3F"/>
              </a:buClr>
              <a:buSzPts val="11100"/>
              <a:buFont typeface="Arial"/>
              <a:buNone/>
            </a:pPr>
            <a:endParaRPr lang="en-US" sz="11100" b="1" dirty="0">
              <a:solidFill>
                <a:srgbClr val="081E3F"/>
              </a:solidFill>
            </a:endParaRPr>
          </a:p>
          <a:p>
            <a:pPr marL="0" marR="0" lvl="0" indent="0" algn="l" rtl="0">
              <a:spcBef>
                <a:spcPts val="0"/>
              </a:spcBef>
              <a:spcAft>
                <a:spcPts val="0"/>
              </a:spcAft>
              <a:buClr>
                <a:srgbClr val="081E3F"/>
              </a:buClr>
              <a:buSzPts val="11100"/>
              <a:buFont typeface="Arial"/>
              <a:buNone/>
            </a:pPr>
            <a:r>
              <a:rPr lang="en" sz="11100" b="1" dirty="0">
                <a:solidFill>
                  <a:srgbClr val="081E3F"/>
                </a:solidFill>
              </a:rPr>
              <a:t>BBQUDA</a:t>
            </a:r>
            <a:endParaRPr sz="11100" b="1" dirty="0">
              <a:solidFill>
                <a:srgbClr val="081E3F"/>
              </a:solidFill>
            </a:endParaRPr>
          </a:p>
          <a:p>
            <a:pPr marL="0" marR="0" lvl="0" indent="0" algn="l" rtl="0">
              <a:spcBef>
                <a:spcPts val="0"/>
              </a:spcBef>
              <a:spcAft>
                <a:spcPts val="0"/>
              </a:spcAft>
              <a:buClr>
                <a:srgbClr val="3F3F3F"/>
              </a:buClr>
              <a:buSzPts val="4000"/>
              <a:buFont typeface="Arial"/>
              <a:buNone/>
            </a:pPr>
            <a:r>
              <a:rPr lang="en" sz="4000" b="1" dirty="0">
                <a:solidFill>
                  <a:srgbClr val="3F3F3F"/>
                </a:solidFill>
                <a:latin typeface="Arial"/>
                <a:ea typeface="Arial"/>
                <a:cs typeface="Arial"/>
                <a:sym typeface="Arial"/>
              </a:rPr>
              <a:t>Students: </a:t>
            </a:r>
            <a:r>
              <a:rPr lang="en" sz="4000" dirty="0">
                <a:solidFill>
                  <a:srgbClr val="3F3F3F"/>
                </a:solidFill>
              </a:rPr>
              <a:t>Adrian Perez</a:t>
            </a:r>
            <a:endParaRPr sz="1500" dirty="0"/>
          </a:p>
          <a:p>
            <a:pPr marL="0" marR="0" lvl="0" indent="0" algn="l" rtl="0">
              <a:spcBef>
                <a:spcPts val="0"/>
              </a:spcBef>
              <a:spcAft>
                <a:spcPts val="0"/>
              </a:spcAft>
              <a:buClr>
                <a:srgbClr val="3F3F3F"/>
              </a:buClr>
              <a:buSzPts val="4000"/>
              <a:buFont typeface="Arial"/>
              <a:buNone/>
            </a:pPr>
            <a:r>
              <a:rPr lang="en" sz="4000" b="1" dirty="0">
                <a:solidFill>
                  <a:srgbClr val="3F3F3F"/>
                </a:solidFill>
                <a:latin typeface="Arial"/>
                <a:ea typeface="Arial"/>
                <a:cs typeface="Arial"/>
                <a:sym typeface="Arial"/>
              </a:rPr>
              <a:t>Mentor:</a:t>
            </a:r>
            <a:r>
              <a:rPr lang="en" sz="4000" b="1" i="1" dirty="0">
                <a:solidFill>
                  <a:srgbClr val="3F3F3F"/>
                </a:solidFill>
                <a:latin typeface="Arial"/>
                <a:ea typeface="Arial"/>
                <a:cs typeface="Arial"/>
                <a:sym typeface="Arial"/>
              </a:rPr>
              <a:t> </a:t>
            </a:r>
            <a:r>
              <a:rPr lang="en" sz="4000" i="1" dirty="0">
                <a:solidFill>
                  <a:srgbClr val="3F3F3F"/>
                </a:solidFill>
              </a:rPr>
              <a:t>Gregory Reis</a:t>
            </a:r>
            <a:r>
              <a:rPr lang="en" sz="4000" dirty="0">
                <a:solidFill>
                  <a:srgbClr val="3F3F3F"/>
                </a:solidFill>
                <a:latin typeface="Arial"/>
                <a:ea typeface="Arial"/>
                <a:cs typeface="Arial"/>
                <a:sym typeface="Arial"/>
              </a:rPr>
              <a:t>,</a:t>
            </a:r>
            <a:r>
              <a:rPr lang="en" sz="4000" i="1" dirty="0">
                <a:solidFill>
                  <a:srgbClr val="3F3F3F"/>
                </a:solidFill>
                <a:latin typeface="Arial"/>
                <a:ea typeface="Arial"/>
                <a:cs typeface="Arial"/>
                <a:sym typeface="Arial"/>
              </a:rPr>
              <a:t> </a:t>
            </a:r>
            <a:r>
              <a:rPr lang="en" sz="4000" i="1" dirty="0">
                <a:solidFill>
                  <a:srgbClr val="3F3F3F"/>
                </a:solidFill>
              </a:rPr>
              <a:t>Project Manager</a:t>
            </a:r>
            <a:r>
              <a:rPr lang="en" sz="4000" dirty="0">
                <a:solidFill>
                  <a:srgbClr val="3F3F3F"/>
                </a:solidFill>
                <a:latin typeface="Arial"/>
                <a:ea typeface="Arial"/>
                <a:cs typeface="Arial"/>
                <a:sym typeface="Arial"/>
              </a:rPr>
              <a:t>  </a:t>
            </a:r>
            <a:endParaRPr sz="1500" dirty="0"/>
          </a:p>
          <a:p>
            <a:pPr marL="0" marR="0" lvl="0" indent="0" algn="l" rtl="0">
              <a:spcBef>
                <a:spcPts val="0"/>
              </a:spcBef>
              <a:spcAft>
                <a:spcPts val="0"/>
              </a:spcAft>
              <a:buClr>
                <a:srgbClr val="3F3F3F"/>
              </a:buClr>
              <a:buSzPts val="4000"/>
              <a:buFont typeface="Arial"/>
              <a:buNone/>
            </a:pPr>
            <a:r>
              <a:rPr lang="en" sz="4000" b="1" dirty="0">
                <a:solidFill>
                  <a:srgbClr val="3F3F3F"/>
                </a:solidFill>
                <a:latin typeface="Arial"/>
                <a:ea typeface="Arial"/>
                <a:cs typeface="Arial"/>
                <a:sym typeface="Arial"/>
              </a:rPr>
              <a:t>Instructor/Faculty:</a:t>
            </a:r>
            <a:r>
              <a:rPr lang="en" sz="4000" b="1" i="1" dirty="0">
                <a:solidFill>
                  <a:srgbClr val="3F3F3F"/>
                </a:solidFill>
                <a:latin typeface="Arial"/>
                <a:ea typeface="Arial"/>
                <a:cs typeface="Arial"/>
                <a:sym typeface="Arial"/>
              </a:rPr>
              <a:t> </a:t>
            </a:r>
            <a:r>
              <a:rPr lang="en" sz="4000" i="1" dirty="0">
                <a:solidFill>
                  <a:srgbClr val="3F3F3F"/>
                </a:solidFill>
              </a:rPr>
              <a:t>Dr. Masoud Sadjadi</a:t>
            </a:r>
            <a:r>
              <a:rPr lang="en" sz="4000" dirty="0">
                <a:solidFill>
                  <a:srgbClr val="3F3F3F"/>
                </a:solidFill>
                <a:latin typeface="Arial"/>
                <a:ea typeface="Arial"/>
                <a:cs typeface="Arial"/>
                <a:sym typeface="Arial"/>
              </a:rPr>
              <a:t>,</a:t>
            </a:r>
            <a:r>
              <a:rPr lang="en" sz="4000" i="1" dirty="0">
                <a:solidFill>
                  <a:srgbClr val="3F3F3F"/>
                </a:solidFill>
                <a:latin typeface="Arial"/>
                <a:ea typeface="Arial"/>
                <a:cs typeface="Arial"/>
                <a:sym typeface="Arial"/>
              </a:rPr>
              <a:t> </a:t>
            </a:r>
            <a:r>
              <a:rPr lang="en" sz="4000" dirty="0">
                <a:solidFill>
                  <a:srgbClr val="3F3F3F"/>
                </a:solidFill>
                <a:latin typeface="Arial"/>
                <a:ea typeface="Arial"/>
                <a:cs typeface="Arial"/>
                <a:sym typeface="Arial"/>
              </a:rPr>
              <a:t>Florida International University</a:t>
            </a:r>
            <a:endParaRPr sz="1500" dirty="0"/>
          </a:p>
        </p:txBody>
      </p:sp>
      <p:sp>
        <p:nvSpPr>
          <p:cNvPr id="98" name="Google Shape;98;p18"/>
          <p:cNvSpPr txBox="1"/>
          <p:nvPr/>
        </p:nvSpPr>
        <p:spPr>
          <a:xfrm>
            <a:off x="5689150" y="40583175"/>
            <a:ext cx="25233300" cy="1441500"/>
          </a:xfrm>
          <a:prstGeom prst="rect">
            <a:avLst/>
          </a:prstGeom>
          <a:noFill/>
          <a:ln>
            <a:noFill/>
          </a:ln>
        </p:spPr>
        <p:txBody>
          <a:bodyPr spcFirstLastPara="1" wrap="square" lIns="62600" tIns="31300" rIns="62600" bIns="31300" anchor="t" anchorCtr="0">
            <a:noAutofit/>
          </a:bodyPr>
          <a:lstStyle/>
          <a:p>
            <a:pPr marL="444500" lvl="0" indent="-444500" algn="l" rtl="0">
              <a:spcBef>
                <a:spcPts val="0"/>
              </a:spcBef>
              <a:spcAft>
                <a:spcPts val="0"/>
              </a:spcAft>
              <a:buClr>
                <a:schemeClr val="dk1"/>
              </a:buClr>
              <a:buSzPts val="3000"/>
              <a:buFont typeface="Arial"/>
              <a:buNone/>
            </a:pPr>
            <a:r>
              <a:rPr lang="en-US" sz="3000" dirty="0">
                <a:solidFill>
                  <a:schemeClr val="dk1"/>
                </a:solidFill>
              </a:rPr>
              <a:t>	The material presented in this poster is based upon the work supported by the Biscayne Bay Project from FIU’s Marine Robotics Lab. I thank my team members Catherine Angelini, John </a:t>
            </a:r>
            <a:r>
              <a:rPr lang="en-US" sz="3000" dirty="0" err="1">
                <a:solidFill>
                  <a:schemeClr val="dk1"/>
                </a:solidFill>
              </a:rPr>
              <a:t>Quitto</a:t>
            </a:r>
            <a:r>
              <a:rPr lang="en-US" sz="3000" dirty="0">
                <a:solidFill>
                  <a:schemeClr val="dk1"/>
                </a:solidFill>
              </a:rPr>
              <a:t>-Graham, </a:t>
            </a:r>
            <a:r>
              <a:rPr lang="en-US" sz="3000" dirty="0" err="1">
                <a:solidFill>
                  <a:schemeClr val="dk1"/>
                </a:solidFill>
              </a:rPr>
              <a:t>Meleik</a:t>
            </a:r>
            <a:r>
              <a:rPr lang="en-US" sz="3000" dirty="0">
                <a:solidFill>
                  <a:schemeClr val="dk1"/>
                </a:solidFill>
              </a:rPr>
              <a:t> Hyman, </a:t>
            </a:r>
            <a:r>
              <a:rPr lang="en-US" sz="3000" dirty="0" err="1">
                <a:solidFill>
                  <a:schemeClr val="dk1"/>
                </a:solidFill>
              </a:rPr>
              <a:t>Muddasir</a:t>
            </a:r>
            <a:r>
              <a:rPr lang="en-US" sz="3000" dirty="0">
                <a:solidFill>
                  <a:schemeClr val="dk1"/>
                </a:solidFill>
              </a:rPr>
              <a:t> Riaz, and the Capstone I team for their assistance and cooperation on the project. I also thank Gregory Reis and Masoud </a:t>
            </a:r>
            <a:r>
              <a:rPr lang="en-US" sz="3000" dirty="0" err="1">
                <a:solidFill>
                  <a:schemeClr val="dk1"/>
                </a:solidFill>
              </a:rPr>
              <a:t>Sadjadi</a:t>
            </a:r>
            <a:r>
              <a:rPr lang="en-US" sz="3000" dirty="0">
                <a:solidFill>
                  <a:schemeClr val="dk1"/>
                </a:solidFill>
              </a:rPr>
              <a:t> for overseeing the development of this project.</a:t>
            </a:r>
          </a:p>
          <a:p>
            <a:pPr marL="0" marR="0" lvl="0" indent="0" algn="l" rtl="0">
              <a:spcBef>
                <a:spcPts val="0"/>
              </a:spcBef>
              <a:spcAft>
                <a:spcPts val="0"/>
              </a:spcAft>
              <a:buClr>
                <a:srgbClr val="3333CC"/>
              </a:buClr>
              <a:buSzPts val="3500"/>
              <a:buFont typeface="Arial"/>
              <a:buNone/>
            </a:pPr>
            <a:endParaRPr sz="3500" dirty="0">
              <a:solidFill>
                <a:srgbClr val="3F3F3F"/>
              </a:solidFill>
            </a:endParaRPr>
          </a:p>
        </p:txBody>
      </p:sp>
      <p:sp>
        <p:nvSpPr>
          <p:cNvPr id="99" name="Google Shape;99;p18"/>
          <p:cNvSpPr txBox="1"/>
          <p:nvPr/>
        </p:nvSpPr>
        <p:spPr>
          <a:xfrm>
            <a:off x="15306582" y="39642811"/>
            <a:ext cx="6598800" cy="687000"/>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dirty="0">
                <a:solidFill>
                  <a:srgbClr val="FFFFFF"/>
                </a:solidFill>
                <a:latin typeface="Arial"/>
                <a:ea typeface="Arial"/>
                <a:cs typeface="Arial"/>
                <a:sym typeface="Arial"/>
              </a:rPr>
              <a:t>ACKNOWLEDGEMENT</a:t>
            </a:r>
            <a:endParaRPr sz="1500" dirty="0">
              <a:solidFill>
                <a:srgbClr val="FFFFFF"/>
              </a:solidFill>
            </a:endParaRPr>
          </a:p>
        </p:txBody>
      </p:sp>
      <p:sp>
        <p:nvSpPr>
          <p:cNvPr id="100" name="Google Shape;100;p18"/>
          <p:cNvSpPr txBox="1"/>
          <p:nvPr/>
        </p:nvSpPr>
        <p:spPr>
          <a:xfrm>
            <a:off x="5104718" y="10396299"/>
            <a:ext cx="5406300" cy="687000"/>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a:solidFill>
                  <a:srgbClr val="FFFFFF"/>
                </a:solidFill>
                <a:latin typeface="Arial"/>
                <a:ea typeface="Arial"/>
                <a:cs typeface="Arial"/>
                <a:sym typeface="Arial"/>
              </a:rPr>
              <a:t>PROBLEM</a:t>
            </a:r>
            <a:endParaRPr sz="1500">
              <a:solidFill>
                <a:srgbClr val="FFFFFF"/>
              </a:solidFill>
            </a:endParaRPr>
          </a:p>
        </p:txBody>
      </p:sp>
      <p:sp>
        <p:nvSpPr>
          <p:cNvPr id="101" name="Google Shape;101;p18"/>
          <p:cNvSpPr txBox="1"/>
          <p:nvPr/>
        </p:nvSpPr>
        <p:spPr>
          <a:xfrm>
            <a:off x="15684650" y="10225001"/>
            <a:ext cx="5961000" cy="687000"/>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dirty="0">
                <a:solidFill>
                  <a:srgbClr val="FFFFFF"/>
                </a:solidFill>
                <a:latin typeface="Arial"/>
                <a:ea typeface="Arial"/>
                <a:cs typeface="Arial"/>
                <a:sym typeface="Arial"/>
              </a:rPr>
              <a:t>CURRENT SYSTEM</a:t>
            </a:r>
            <a:endParaRPr sz="1500" dirty="0">
              <a:solidFill>
                <a:srgbClr val="FFFFFF"/>
              </a:solidFill>
            </a:endParaRPr>
          </a:p>
        </p:txBody>
      </p:sp>
      <p:sp>
        <p:nvSpPr>
          <p:cNvPr id="102" name="Google Shape;102;p18"/>
          <p:cNvSpPr txBox="1"/>
          <p:nvPr/>
        </p:nvSpPr>
        <p:spPr>
          <a:xfrm>
            <a:off x="25613359" y="10224227"/>
            <a:ext cx="5760559" cy="687000"/>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dirty="0">
                <a:solidFill>
                  <a:srgbClr val="FFFFFF"/>
                </a:solidFill>
                <a:latin typeface="Arial"/>
                <a:ea typeface="Arial"/>
                <a:cs typeface="Arial"/>
                <a:sym typeface="Arial"/>
              </a:rPr>
              <a:t>REQUIREMENTS</a:t>
            </a:r>
            <a:endParaRPr sz="1500" dirty="0">
              <a:solidFill>
                <a:srgbClr val="FFFFFF"/>
              </a:solidFill>
            </a:endParaRPr>
          </a:p>
        </p:txBody>
      </p:sp>
      <p:sp>
        <p:nvSpPr>
          <p:cNvPr id="103" name="Google Shape;103;p18"/>
          <p:cNvSpPr txBox="1"/>
          <p:nvPr/>
        </p:nvSpPr>
        <p:spPr>
          <a:xfrm>
            <a:off x="5303761" y="17650296"/>
            <a:ext cx="15809364" cy="693891"/>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a:solidFill>
                  <a:srgbClr val="FFFFFF"/>
                </a:solidFill>
              </a:rPr>
              <a:t>SCREENSHOTS</a:t>
            </a:r>
            <a:endParaRPr sz="1500">
              <a:solidFill>
                <a:srgbClr val="FFFFFF"/>
              </a:solidFill>
            </a:endParaRPr>
          </a:p>
        </p:txBody>
      </p:sp>
      <p:sp>
        <p:nvSpPr>
          <p:cNvPr id="104" name="Google Shape;104;p18"/>
          <p:cNvSpPr txBox="1"/>
          <p:nvPr/>
        </p:nvSpPr>
        <p:spPr>
          <a:xfrm>
            <a:off x="15684655" y="18655055"/>
            <a:ext cx="5406300" cy="687000"/>
          </a:xfrm>
          <a:prstGeom prst="rect">
            <a:avLst/>
          </a:prstGeom>
          <a:noFill/>
          <a:ln>
            <a:noFill/>
          </a:ln>
        </p:spPr>
        <p:txBody>
          <a:bodyPr spcFirstLastPara="1" wrap="square" lIns="62600" tIns="31300" rIns="62600" bIns="31300" anchor="t" anchorCtr="0">
            <a:noAutofit/>
          </a:bodyPr>
          <a:lstStyle/>
          <a:p>
            <a:pPr marL="0" marR="0" lvl="0" indent="0" algn="ctr" rtl="0">
              <a:spcBef>
                <a:spcPts val="0"/>
              </a:spcBef>
              <a:spcAft>
                <a:spcPts val="0"/>
              </a:spcAft>
              <a:buNone/>
            </a:pPr>
            <a:endParaRPr sz="1500"/>
          </a:p>
        </p:txBody>
      </p:sp>
      <p:sp>
        <p:nvSpPr>
          <p:cNvPr id="105" name="Google Shape;105;p18"/>
          <p:cNvSpPr txBox="1"/>
          <p:nvPr/>
        </p:nvSpPr>
        <p:spPr>
          <a:xfrm>
            <a:off x="22794309" y="17570412"/>
            <a:ext cx="8724658" cy="693891"/>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dirty="0">
                <a:solidFill>
                  <a:srgbClr val="FFFFFF"/>
                </a:solidFill>
                <a:latin typeface="Arial"/>
                <a:ea typeface="Arial"/>
                <a:cs typeface="Arial"/>
                <a:sym typeface="Arial"/>
              </a:rPr>
              <a:t>IMPLEMENTATION</a:t>
            </a:r>
            <a:endParaRPr sz="1500" dirty="0">
              <a:solidFill>
                <a:srgbClr val="FFFFFF"/>
              </a:solidFill>
            </a:endParaRPr>
          </a:p>
        </p:txBody>
      </p:sp>
      <p:sp>
        <p:nvSpPr>
          <p:cNvPr id="106" name="Google Shape;106;p18"/>
          <p:cNvSpPr txBox="1"/>
          <p:nvPr/>
        </p:nvSpPr>
        <p:spPr>
          <a:xfrm>
            <a:off x="12899500" y="29065338"/>
            <a:ext cx="5406300" cy="687000"/>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dirty="0">
                <a:solidFill>
                  <a:srgbClr val="FFFFFF"/>
                </a:solidFill>
                <a:latin typeface="Arial"/>
                <a:ea typeface="Arial"/>
                <a:cs typeface="Arial"/>
                <a:sym typeface="Arial"/>
              </a:rPr>
              <a:t>VERIFICATION</a:t>
            </a:r>
            <a:endParaRPr sz="1500" dirty="0">
              <a:solidFill>
                <a:srgbClr val="FFFFFF"/>
              </a:solidFill>
            </a:endParaRPr>
          </a:p>
        </p:txBody>
      </p:sp>
      <p:sp>
        <p:nvSpPr>
          <p:cNvPr id="107" name="Google Shape;107;p18"/>
          <p:cNvSpPr txBox="1"/>
          <p:nvPr/>
        </p:nvSpPr>
        <p:spPr>
          <a:xfrm>
            <a:off x="19425766" y="29065338"/>
            <a:ext cx="5406300" cy="687000"/>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a:solidFill>
                  <a:srgbClr val="FFFFFF"/>
                </a:solidFill>
                <a:latin typeface="Arial"/>
                <a:ea typeface="Arial"/>
                <a:cs typeface="Arial"/>
                <a:sym typeface="Arial"/>
              </a:rPr>
              <a:t>SUMMARY</a:t>
            </a:r>
            <a:endParaRPr sz="1500">
              <a:solidFill>
                <a:srgbClr val="FFFFFF"/>
              </a:solidFill>
            </a:endParaRPr>
          </a:p>
        </p:txBody>
      </p:sp>
      <p:sp>
        <p:nvSpPr>
          <p:cNvPr id="108" name="Google Shape;108;p18"/>
          <p:cNvSpPr txBox="1"/>
          <p:nvPr/>
        </p:nvSpPr>
        <p:spPr>
          <a:xfrm>
            <a:off x="25967619" y="29065338"/>
            <a:ext cx="5406300" cy="687000"/>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a:solidFill>
                  <a:srgbClr val="FFFFFF"/>
                </a:solidFill>
              </a:rPr>
              <a:t>FUTURE WORK</a:t>
            </a:r>
            <a:endParaRPr sz="1500">
              <a:solidFill>
                <a:srgbClr val="FFFFFF"/>
              </a:solidFill>
            </a:endParaRPr>
          </a:p>
        </p:txBody>
      </p:sp>
      <p:sp>
        <p:nvSpPr>
          <p:cNvPr id="109" name="Google Shape;109;p18"/>
          <p:cNvSpPr txBox="1"/>
          <p:nvPr/>
        </p:nvSpPr>
        <p:spPr>
          <a:xfrm>
            <a:off x="4824367" y="37721921"/>
            <a:ext cx="26694600" cy="1753800"/>
          </a:xfrm>
          <a:prstGeom prst="rect">
            <a:avLst/>
          </a:prstGeom>
          <a:noFill/>
          <a:ln>
            <a:noFill/>
          </a:ln>
        </p:spPr>
        <p:txBody>
          <a:bodyPr spcFirstLastPara="1" wrap="square" lIns="103075" tIns="51550" rIns="103075" bIns="51550" anchor="t" anchorCtr="0">
            <a:noAutofit/>
          </a:bodyPr>
          <a:lstStyle/>
          <a:p>
            <a:pPr marL="0" marR="0" lvl="0" indent="0" algn="l" rtl="0">
              <a:spcBef>
                <a:spcPts val="0"/>
              </a:spcBef>
              <a:spcAft>
                <a:spcPts val="0"/>
              </a:spcAft>
              <a:buNone/>
            </a:pPr>
            <a:endParaRPr sz="1500"/>
          </a:p>
        </p:txBody>
      </p:sp>
      <p:sp>
        <p:nvSpPr>
          <p:cNvPr id="115" name="Google Shape;115;p18"/>
          <p:cNvSpPr txBox="1"/>
          <p:nvPr/>
        </p:nvSpPr>
        <p:spPr>
          <a:xfrm>
            <a:off x="22791887" y="25581805"/>
            <a:ext cx="9831063" cy="32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3000" dirty="0">
                <a:solidFill>
                  <a:schemeClr val="dk1"/>
                </a:solidFill>
              </a:rPr>
              <a:t>The heatmap tool is built using Python to handle data analysis in the backend and with Django, HTML, JavaScript, and CSS to handle the frontend. Heatmaps are drawn using Leaflet after the user data is passed to the backend and the user makes their desired selections.</a:t>
            </a:r>
            <a:endParaRPr dirty="0"/>
          </a:p>
        </p:txBody>
      </p:sp>
      <p:sp>
        <p:nvSpPr>
          <p:cNvPr id="120" name="Google Shape;120;p18"/>
          <p:cNvSpPr txBox="1"/>
          <p:nvPr/>
        </p:nvSpPr>
        <p:spPr>
          <a:xfrm>
            <a:off x="525290" y="11411823"/>
            <a:ext cx="12278100" cy="5957400"/>
          </a:xfrm>
          <a:prstGeom prst="rect">
            <a:avLst/>
          </a:prstGeom>
          <a:noFill/>
          <a:ln>
            <a:noFill/>
          </a:ln>
        </p:spPr>
        <p:txBody>
          <a:bodyPr spcFirstLastPara="1" wrap="square" lIns="91425" tIns="91425" rIns="91425" bIns="91425" anchor="t" anchorCtr="0">
            <a:noAutofit/>
          </a:bodyPr>
          <a:lstStyle/>
          <a:p>
            <a:pPr marL="4597400" lvl="0" indent="0" algn="l" rtl="0">
              <a:spcBef>
                <a:spcPts val="0"/>
              </a:spcBef>
              <a:spcAft>
                <a:spcPts val="0"/>
              </a:spcAft>
              <a:buClr>
                <a:schemeClr val="dk1"/>
              </a:buClr>
              <a:buSzPts val="1100"/>
              <a:buFont typeface="Arial"/>
              <a:buNone/>
            </a:pPr>
            <a:r>
              <a:rPr lang="en" sz="3000" dirty="0">
                <a:solidFill>
                  <a:schemeClr val="dk1"/>
                </a:solidFill>
              </a:rPr>
              <a:t>The Biscayne Bay Project from the Marine Robotics Lab at FIU is in need of a web app to visualize datasets from missions. Specifically, researchers need a way to quickly and effciently interpolate the data from their missions to get broader understandings of qater quality in an area. This interpolated data needs to be displayed as a heatmap that can be dynamic in which areas are viewed.</a:t>
            </a:r>
            <a:endParaRPr dirty="0"/>
          </a:p>
        </p:txBody>
      </p:sp>
      <p:sp>
        <p:nvSpPr>
          <p:cNvPr id="121" name="Google Shape;121;p18"/>
          <p:cNvSpPr txBox="1"/>
          <p:nvPr/>
        </p:nvSpPr>
        <p:spPr>
          <a:xfrm>
            <a:off x="15614845" y="11565568"/>
            <a:ext cx="7463100" cy="412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3000"/>
              <a:buFont typeface="Arial"/>
              <a:buNone/>
            </a:pPr>
            <a:r>
              <a:rPr lang="en-US" sz="3000" dirty="0">
                <a:solidFill>
                  <a:schemeClr val="dk1"/>
                </a:solidFill>
              </a:rPr>
              <a:t>Currently, BBQUDA offers data visualization for specific values across a mission path. The web app, however, does not offer any tools that can give insight to the area the mission occurred in at large.</a:t>
            </a:r>
            <a:endParaRPr sz="1500" dirty="0">
              <a:solidFill>
                <a:schemeClr val="dk1"/>
              </a:solidFill>
            </a:endParaRPr>
          </a:p>
          <a:p>
            <a:pPr marL="0" lvl="0" indent="0" algn="l" rtl="0">
              <a:spcBef>
                <a:spcPts val="0"/>
              </a:spcBef>
              <a:spcAft>
                <a:spcPts val="0"/>
              </a:spcAft>
              <a:buNone/>
            </a:pPr>
            <a:endParaRPr dirty="0"/>
          </a:p>
        </p:txBody>
      </p:sp>
      <p:sp>
        <p:nvSpPr>
          <p:cNvPr id="122" name="Google Shape;122;p18"/>
          <p:cNvSpPr txBox="1"/>
          <p:nvPr/>
        </p:nvSpPr>
        <p:spPr>
          <a:xfrm flipH="1">
            <a:off x="23147750" y="11271413"/>
            <a:ext cx="9475200" cy="5548500"/>
          </a:xfrm>
          <a:prstGeom prst="rect">
            <a:avLst/>
          </a:prstGeom>
          <a:noFill/>
          <a:ln>
            <a:noFill/>
          </a:ln>
        </p:spPr>
        <p:txBody>
          <a:bodyPr spcFirstLastPara="1" wrap="square" lIns="91425" tIns="91425" rIns="91425" bIns="91425" anchor="t" anchorCtr="0">
            <a:noAutofit/>
          </a:bodyPr>
          <a:lstStyle/>
          <a:p>
            <a:pPr marL="2298700" lvl="0" indent="-1333500" algn="l" rtl="0">
              <a:spcBef>
                <a:spcPts val="0"/>
              </a:spcBef>
              <a:spcAft>
                <a:spcPts val="0"/>
              </a:spcAft>
              <a:buClr>
                <a:schemeClr val="dk1"/>
              </a:buClr>
              <a:buSzPts val="3000"/>
              <a:buChar char="●"/>
            </a:pPr>
            <a:r>
              <a:rPr lang="en" sz="3000" dirty="0">
                <a:solidFill>
                  <a:schemeClr val="dk1"/>
                </a:solidFill>
              </a:rPr>
              <a:t>A web application  that successfully provides users with the ability  to </a:t>
            </a:r>
            <a:r>
              <a:rPr lang="en-US" sz="3000" dirty="0">
                <a:solidFill>
                  <a:schemeClr val="dk1"/>
                </a:solidFill>
              </a:rPr>
              <a:t>interpolate data for large areas of water based on their collected missions</a:t>
            </a:r>
            <a:br>
              <a:rPr lang="en-US" sz="3000" dirty="0">
                <a:solidFill>
                  <a:schemeClr val="dk1"/>
                </a:solidFill>
              </a:rPr>
            </a:br>
            <a:endParaRPr sz="3000" dirty="0">
              <a:solidFill>
                <a:schemeClr val="dk1"/>
              </a:solidFill>
            </a:endParaRPr>
          </a:p>
          <a:p>
            <a:pPr marL="2298700" lvl="0" indent="-1333500" algn="l" rtl="0">
              <a:spcBef>
                <a:spcPts val="0"/>
              </a:spcBef>
              <a:spcAft>
                <a:spcPts val="0"/>
              </a:spcAft>
              <a:buClr>
                <a:schemeClr val="dk1"/>
              </a:buClr>
              <a:buSzPts val="3000"/>
              <a:buChar char="●"/>
            </a:pPr>
            <a:r>
              <a:rPr lang="en" sz="3000" dirty="0">
                <a:solidFill>
                  <a:schemeClr val="dk1"/>
                </a:solidFill>
              </a:rPr>
              <a:t>A dynamic map that displays heatmaps for user specific missions</a:t>
            </a:r>
            <a:br>
              <a:rPr lang="en" sz="3000" dirty="0">
                <a:solidFill>
                  <a:schemeClr val="dk1"/>
                </a:solidFill>
              </a:rPr>
            </a:br>
            <a:endParaRPr lang="en" sz="3000" dirty="0">
              <a:solidFill>
                <a:schemeClr val="dk1"/>
              </a:solidFill>
            </a:endParaRPr>
          </a:p>
          <a:p>
            <a:pPr marL="2298700" lvl="0" indent="-1333500" algn="l" rtl="0">
              <a:spcBef>
                <a:spcPts val="0"/>
              </a:spcBef>
              <a:spcAft>
                <a:spcPts val="0"/>
              </a:spcAft>
              <a:buClr>
                <a:schemeClr val="dk1"/>
              </a:buClr>
              <a:buSzPts val="3000"/>
              <a:buChar char="●"/>
            </a:pPr>
            <a:r>
              <a:rPr lang="en" sz="3000" dirty="0">
                <a:solidFill>
                  <a:schemeClr val="dk1"/>
                </a:solidFill>
              </a:rPr>
              <a:t>Ability to </a:t>
            </a:r>
            <a:r>
              <a:rPr lang="en-US" sz="3000" dirty="0">
                <a:solidFill>
                  <a:schemeClr val="dk1"/>
                </a:solidFill>
              </a:rPr>
              <a:t>dynamically change the areas, parameters, and missions for which the heatmap displays.</a:t>
            </a:r>
            <a:endParaRPr sz="3000" dirty="0">
              <a:solidFill>
                <a:schemeClr val="dk1"/>
              </a:solidFill>
            </a:endParaRPr>
          </a:p>
          <a:p>
            <a:pPr marL="0" lvl="0" indent="0" algn="l" rtl="0">
              <a:spcBef>
                <a:spcPts val="0"/>
              </a:spcBef>
              <a:spcAft>
                <a:spcPts val="0"/>
              </a:spcAft>
              <a:buNone/>
            </a:pPr>
            <a:endParaRPr dirty="0"/>
          </a:p>
        </p:txBody>
      </p:sp>
      <p:sp>
        <p:nvSpPr>
          <p:cNvPr id="123" name="Google Shape;123;p18"/>
          <p:cNvSpPr txBox="1"/>
          <p:nvPr/>
        </p:nvSpPr>
        <p:spPr>
          <a:xfrm>
            <a:off x="12882250" y="30244763"/>
            <a:ext cx="5951400" cy="588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3000"/>
              <a:buFont typeface="Arial"/>
              <a:buNone/>
            </a:pPr>
            <a:r>
              <a:rPr lang="en" sz="3000" dirty="0">
                <a:solidFill>
                  <a:schemeClr val="dk1"/>
                </a:solidFill>
              </a:rPr>
              <a:t>Manual testing was used to verify web app functionality:</a:t>
            </a:r>
            <a:endParaRPr sz="1500" dirty="0">
              <a:solidFill>
                <a:schemeClr val="dk1"/>
              </a:solidFill>
            </a:endParaRPr>
          </a:p>
          <a:p>
            <a:pPr marL="0" lvl="0" indent="0" algn="l" rtl="0">
              <a:spcBef>
                <a:spcPts val="0"/>
              </a:spcBef>
              <a:spcAft>
                <a:spcPts val="0"/>
              </a:spcAft>
              <a:buClr>
                <a:schemeClr val="dk1"/>
              </a:buClr>
              <a:buSzPts val="3000"/>
              <a:buFont typeface="Arial"/>
              <a:buNone/>
            </a:pPr>
            <a:endParaRPr sz="1500" dirty="0">
              <a:solidFill>
                <a:schemeClr val="dk1"/>
              </a:solidFill>
            </a:endParaRPr>
          </a:p>
          <a:p>
            <a:pPr marL="0" lvl="0" indent="0" algn="l" rtl="0">
              <a:spcBef>
                <a:spcPts val="0"/>
              </a:spcBef>
              <a:spcAft>
                <a:spcPts val="0"/>
              </a:spcAft>
              <a:buClr>
                <a:schemeClr val="dk1"/>
              </a:buClr>
              <a:buSzPts val="3000"/>
              <a:buFont typeface="Arial"/>
              <a:buNone/>
            </a:pPr>
            <a:r>
              <a:rPr lang="en" sz="3000" b="1" dirty="0">
                <a:solidFill>
                  <a:schemeClr val="dk1"/>
                </a:solidFill>
              </a:rPr>
              <a:t>Scenario: </a:t>
            </a:r>
            <a:r>
              <a:rPr lang="en" sz="3000" dirty="0">
                <a:solidFill>
                  <a:schemeClr val="dk1"/>
                </a:solidFill>
              </a:rPr>
              <a:t>User can correctly select mission parameters and missions for their heeatmap.</a:t>
            </a:r>
            <a:endParaRPr sz="3000" dirty="0">
              <a:solidFill>
                <a:schemeClr val="dk1"/>
              </a:solidFill>
            </a:endParaRPr>
          </a:p>
          <a:p>
            <a:pPr marL="0" lvl="0" indent="0" algn="l" rtl="0">
              <a:spcBef>
                <a:spcPts val="0"/>
              </a:spcBef>
              <a:spcAft>
                <a:spcPts val="0"/>
              </a:spcAft>
              <a:buClr>
                <a:schemeClr val="dk1"/>
              </a:buClr>
              <a:buSzPts val="3000"/>
              <a:buFont typeface="Arial"/>
              <a:buNone/>
            </a:pPr>
            <a:r>
              <a:rPr lang="en" sz="3000" b="1" dirty="0">
                <a:solidFill>
                  <a:schemeClr val="dk1"/>
                </a:solidFill>
              </a:rPr>
              <a:t>Status (Fail/Pass): </a:t>
            </a:r>
            <a:r>
              <a:rPr lang="en" sz="3000" dirty="0">
                <a:solidFill>
                  <a:schemeClr val="dk1"/>
                </a:solidFill>
              </a:rPr>
              <a:t>Pass</a:t>
            </a:r>
            <a:endParaRPr sz="3000" dirty="0">
              <a:solidFill>
                <a:schemeClr val="dk1"/>
              </a:solidFill>
            </a:endParaRPr>
          </a:p>
          <a:p>
            <a:pPr marL="0" lvl="0" indent="0" algn="l" rtl="0">
              <a:spcBef>
                <a:spcPts val="0"/>
              </a:spcBef>
              <a:spcAft>
                <a:spcPts val="0"/>
              </a:spcAft>
              <a:buClr>
                <a:schemeClr val="dk1"/>
              </a:buClr>
              <a:buSzPts val="3000"/>
              <a:buFont typeface="Arial"/>
              <a:buNone/>
            </a:pPr>
            <a:endParaRPr sz="3000" dirty="0">
              <a:solidFill>
                <a:schemeClr val="dk1"/>
              </a:solidFill>
            </a:endParaRPr>
          </a:p>
          <a:p>
            <a:pPr marL="0" lvl="0" indent="0" algn="l" rtl="0">
              <a:spcBef>
                <a:spcPts val="0"/>
              </a:spcBef>
              <a:spcAft>
                <a:spcPts val="0"/>
              </a:spcAft>
              <a:buClr>
                <a:schemeClr val="dk1"/>
              </a:buClr>
              <a:buSzPts val="3000"/>
              <a:buFont typeface="Arial"/>
              <a:buNone/>
            </a:pPr>
            <a:r>
              <a:rPr lang="en" sz="3000" b="1" dirty="0">
                <a:solidFill>
                  <a:schemeClr val="dk1"/>
                </a:solidFill>
              </a:rPr>
              <a:t>Scenario: </a:t>
            </a:r>
            <a:r>
              <a:rPr lang="en" sz="3000" dirty="0">
                <a:solidFill>
                  <a:schemeClr val="dk1"/>
                </a:solidFill>
              </a:rPr>
              <a:t>User can generate </a:t>
            </a:r>
            <a:r>
              <a:rPr lang="en-US" sz="3000" dirty="0">
                <a:solidFill>
                  <a:schemeClr val="dk1"/>
                </a:solidFill>
              </a:rPr>
              <a:t>different heatmap views based on their in-boundary rectangular selections.</a:t>
            </a:r>
            <a:endParaRPr sz="1500" dirty="0">
              <a:solidFill>
                <a:schemeClr val="dk1"/>
              </a:solidFill>
            </a:endParaRPr>
          </a:p>
          <a:p>
            <a:pPr marL="0" lvl="0" indent="0" algn="l" rtl="0">
              <a:spcBef>
                <a:spcPts val="0"/>
              </a:spcBef>
              <a:spcAft>
                <a:spcPts val="0"/>
              </a:spcAft>
              <a:buClr>
                <a:schemeClr val="dk1"/>
              </a:buClr>
              <a:buSzPts val="3000"/>
              <a:buFont typeface="Arial"/>
              <a:buNone/>
            </a:pPr>
            <a:r>
              <a:rPr lang="en" sz="3000" b="1" dirty="0">
                <a:solidFill>
                  <a:schemeClr val="dk1"/>
                </a:solidFill>
              </a:rPr>
              <a:t>Status (Fail/Pass): </a:t>
            </a:r>
            <a:r>
              <a:rPr lang="en" sz="3000" dirty="0">
                <a:solidFill>
                  <a:schemeClr val="dk1"/>
                </a:solidFill>
              </a:rPr>
              <a:t>Pass</a:t>
            </a:r>
            <a:endParaRPr dirty="0"/>
          </a:p>
        </p:txBody>
      </p:sp>
      <p:sp>
        <p:nvSpPr>
          <p:cNvPr id="124" name="Google Shape;124;p18"/>
          <p:cNvSpPr txBox="1"/>
          <p:nvPr/>
        </p:nvSpPr>
        <p:spPr>
          <a:xfrm>
            <a:off x="19425766" y="30253791"/>
            <a:ext cx="5951400" cy="481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3000" dirty="0">
                <a:solidFill>
                  <a:schemeClr val="dk1"/>
                </a:solidFill>
              </a:rPr>
              <a:t>The heatmap tool for the BBQUDA webapp is fully functional and will assist members of the Marine Robotics Lab in their research. It allows researchers to quickly interpolate their data and produce dynamic heatmaps. From these heatmaps they can quickly iterate and find areas of abnormality in large areas of water.</a:t>
            </a:r>
            <a:endParaRPr dirty="0"/>
          </a:p>
        </p:txBody>
      </p:sp>
      <p:sp>
        <p:nvSpPr>
          <p:cNvPr id="125" name="Google Shape;125;p18"/>
          <p:cNvSpPr txBox="1"/>
          <p:nvPr/>
        </p:nvSpPr>
        <p:spPr>
          <a:xfrm>
            <a:off x="25967619" y="30253791"/>
            <a:ext cx="6242858" cy="5957400"/>
          </a:xfrm>
          <a:prstGeom prst="rect">
            <a:avLst/>
          </a:prstGeom>
          <a:noFill/>
          <a:ln>
            <a:noFill/>
          </a:ln>
        </p:spPr>
        <p:txBody>
          <a:bodyPr spcFirstLastPara="1" wrap="square" lIns="91425" tIns="91425" rIns="91425" bIns="91425" anchor="t" anchorCtr="0">
            <a:noAutofit/>
          </a:bodyPr>
          <a:lstStyle/>
          <a:p>
            <a:pPr marL="457200" lvl="0" indent="-457200" algn="l" rtl="0">
              <a:spcBef>
                <a:spcPts val="0"/>
              </a:spcBef>
              <a:spcAft>
                <a:spcPts val="0"/>
              </a:spcAft>
              <a:buClr>
                <a:schemeClr val="dk1"/>
              </a:buClr>
              <a:buSzPts val="3000"/>
              <a:buFont typeface="Arial" panose="020B0604020202020204" pitchFamily="34" charset="0"/>
              <a:buChar char="•"/>
            </a:pPr>
            <a:r>
              <a:rPr lang="en-US" sz="3000" dirty="0">
                <a:solidFill>
                  <a:schemeClr val="dk1"/>
                </a:solidFill>
              </a:rPr>
              <a:t>View specific values for parameters across the heatmap as a pop-up</a:t>
            </a:r>
          </a:p>
          <a:p>
            <a:pPr marL="457200" lvl="0" indent="-457200" algn="l" rtl="0">
              <a:spcBef>
                <a:spcPts val="0"/>
              </a:spcBef>
              <a:spcAft>
                <a:spcPts val="0"/>
              </a:spcAft>
              <a:buClr>
                <a:schemeClr val="dk1"/>
              </a:buClr>
              <a:buSzPts val="3000"/>
              <a:buFont typeface="Arial" panose="020B0604020202020204" pitchFamily="34" charset="0"/>
              <a:buChar char="•"/>
            </a:pPr>
            <a:endParaRPr lang="en-US" sz="3000" dirty="0">
              <a:solidFill>
                <a:schemeClr val="dk1"/>
              </a:solidFill>
            </a:endParaRPr>
          </a:p>
          <a:p>
            <a:pPr marL="457200" lvl="0" indent="-457200" algn="l" rtl="0">
              <a:spcBef>
                <a:spcPts val="0"/>
              </a:spcBef>
              <a:spcAft>
                <a:spcPts val="0"/>
              </a:spcAft>
              <a:buClr>
                <a:schemeClr val="dk1"/>
              </a:buClr>
              <a:buSzPts val="3000"/>
              <a:buFont typeface="Arial" panose="020B0604020202020204" pitchFamily="34" charset="0"/>
              <a:buChar char="•"/>
            </a:pPr>
            <a:r>
              <a:rPr lang="en-US" sz="3000" dirty="0">
                <a:solidFill>
                  <a:schemeClr val="dk1"/>
                </a:solidFill>
              </a:rPr>
              <a:t>Implement 3D kriging interpolation for underwater missions at multiple depths.</a:t>
            </a:r>
            <a:br>
              <a:rPr lang="en-US" sz="3000" dirty="0">
                <a:solidFill>
                  <a:schemeClr val="dk1"/>
                </a:solidFill>
              </a:rPr>
            </a:br>
            <a:endParaRPr lang="en-US" sz="3000" dirty="0">
              <a:solidFill>
                <a:schemeClr val="dk1"/>
              </a:solidFill>
            </a:endParaRPr>
          </a:p>
          <a:p>
            <a:pPr marL="457200" lvl="0" indent="-457200" algn="l" rtl="0">
              <a:spcBef>
                <a:spcPts val="0"/>
              </a:spcBef>
              <a:spcAft>
                <a:spcPts val="0"/>
              </a:spcAft>
              <a:buClr>
                <a:schemeClr val="dk1"/>
              </a:buClr>
              <a:buSzPts val="3000"/>
              <a:buFont typeface="Arial" panose="020B0604020202020204" pitchFamily="34" charset="0"/>
              <a:buChar char="•"/>
            </a:pPr>
            <a:r>
              <a:rPr lang="en-US" sz="3000" dirty="0">
                <a:solidFill>
                  <a:schemeClr val="dk1"/>
                </a:solidFill>
              </a:rPr>
              <a:t>Use statistics and artificial intelligence to give researchers inferenced analysis on water quality based on the interpolated data.</a:t>
            </a:r>
            <a:br>
              <a:rPr lang="en-US" sz="3000" dirty="0">
                <a:solidFill>
                  <a:schemeClr val="dk1"/>
                </a:solidFill>
              </a:rPr>
            </a:br>
            <a:endParaRPr lang="en-US" sz="3000" dirty="0">
              <a:solidFill>
                <a:schemeClr val="dk1"/>
              </a:solidFill>
            </a:endParaRPr>
          </a:p>
          <a:p>
            <a:pPr marL="457200" lvl="0" indent="-457200" algn="l" rtl="0">
              <a:spcBef>
                <a:spcPts val="0"/>
              </a:spcBef>
              <a:spcAft>
                <a:spcPts val="0"/>
              </a:spcAft>
              <a:buClr>
                <a:schemeClr val="dk1"/>
              </a:buClr>
              <a:buSzPts val="3000"/>
              <a:buFont typeface="Arial" panose="020B0604020202020204" pitchFamily="34" charset="0"/>
              <a:buChar char="•"/>
            </a:pPr>
            <a:r>
              <a:rPr lang="en-US" sz="3000" dirty="0">
                <a:solidFill>
                  <a:schemeClr val="dk1"/>
                </a:solidFill>
              </a:rPr>
              <a:t>Access interpolated data and heatmaps </a:t>
            </a:r>
            <a:r>
              <a:rPr lang="en-US" sz="3000">
                <a:solidFill>
                  <a:schemeClr val="dk1"/>
                </a:solidFill>
              </a:rPr>
              <a:t>via the BBQUDA API.</a:t>
            </a:r>
            <a:br>
              <a:rPr lang="en-US" sz="3000" dirty="0">
                <a:solidFill>
                  <a:schemeClr val="dk1"/>
                </a:solidFill>
              </a:rPr>
            </a:br>
            <a:endParaRPr sz="3000" dirty="0">
              <a:solidFill>
                <a:schemeClr val="dk1"/>
              </a:solidFill>
            </a:endParaRPr>
          </a:p>
        </p:txBody>
      </p:sp>
      <p:sp>
        <p:nvSpPr>
          <p:cNvPr id="126" name="Google Shape;126;p18"/>
          <p:cNvSpPr txBox="1"/>
          <p:nvPr/>
        </p:nvSpPr>
        <p:spPr>
          <a:xfrm>
            <a:off x="4608767" y="29065353"/>
            <a:ext cx="7602897" cy="601472"/>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dirty="0">
                <a:solidFill>
                  <a:srgbClr val="FFFFFF"/>
                </a:solidFill>
              </a:rPr>
              <a:t>DIAGRAMS</a:t>
            </a:r>
            <a:endParaRPr sz="1500" dirty="0">
              <a:solidFill>
                <a:srgbClr val="FFFFFF"/>
              </a:solidFill>
            </a:endParaRPr>
          </a:p>
        </p:txBody>
      </p:sp>
      <p:sp>
        <p:nvSpPr>
          <p:cNvPr id="128" name="Google Shape;128;p18"/>
          <p:cNvSpPr txBox="1"/>
          <p:nvPr/>
        </p:nvSpPr>
        <p:spPr>
          <a:xfrm>
            <a:off x="5229016" y="22416984"/>
            <a:ext cx="5406300" cy="144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solidFill>
                  <a:schemeClr val="dk1"/>
                </a:solidFill>
              </a:rPr>
              <a:t>Firgure 1:</a:t>
            </a:r>
            <a:endParaRPr sz="3000" dirty="0">
              <a:solidFill>
                <a:schemeClr val="dk1"/>
              </a:solidFill>
            </a:endParaRPr>
          </a:p>
          <a:p>
            <a:pPr marL="0" lvl="0" indent="0" algn="l" rtl="0">
              <a:spcBef>
                <a:spcPts val="0"/>
              </a:spcBef>
              <a:spcAft>
                <a:spcPts val="0"/>
              </a:spcAft>
              <a:buClr>
                <a:schemeClr val="dk1"/>
              </a:buClr>
              <a:buSzPts val="1100"/>
              <a:buFont typeface="Arial"/>
              <a:buNone/>
            </a:pPr>
            <a:r>
              <a:rPr lang="en-US" sz="3000" dirty="0">
                <a:solidFill>
                  <a:schemeClr val="dk1"/>
                </a:solidFill>
              </a:rPr>
              <a:t>Heatmap tool with no mission selected</a:t>
            </a:r>
            <a:endParaRPr sz="3000" dirty="0">
              <a:solidFill>
                <a:schemeClr val="dk1"/>
              </a:solidFill>
            </a:endParaRPr>
          </a:p>
          <a:p>
            <a:pPr marL="0" lvl="0" indent="0" algn="l" rtl="0">
              <a:spcBef>
                <a:spcPts val="0"/>
              </a:spcBef>
              <a:spcAft>
                <a:spcPts val="0"/>
              </a:spcAft>
              <a:buNone/>
            </a:pPr>
            <a:endParaRPr dirty="0"/>
          </a:p>
        </p:txBody>
      </p:sp>
      <p:sp>
        <p:nvSpPr>
          <p:cNvPr id="129" name="Google Shape;129;p18"/>
          <p:cNvSpPr txBox="1"/>
          <p:nvPr/>
        </p:nvSpPr>
        <p:spPr>
          <a:xfrm>
            <a:off x="13246428" y="22416984"/>
            <a:ext cx="7866697" cy="175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solidFill>
                  <a:schemeClr val="dk1"/>
                </a:solidFill>
              </a:rPr>
              <a:t>Figure 2:</a:t>
            </a:r>
            <a:br>
              <a:rPr lang="en" sz="3000" dirty="0">
                <a:solidFill>
                  <a:schemeClr val="dk1"/>
                </a:solidFill>
              </a:rPr>
            </a:br>
            <a:r>
              <a:rPr lang="en" sz="3000" dirty="0">
                <a:solidFill>
                  <a:schemeClr val="dk1"/>
                </a:solidFill>
              </a:rPr>
              <a:t>Boundary for where heatmaps can be drawn after mission and parameter are selected.</a:t>
            </a:r>
            <a:endParaRPr sz="3000" dirty="0">
              <a:solidFill>
                <a:schemeClr val="dk1"/>
              </a:solidFill>
            </a:endParaRPr>
          </a:p>
        </p:txBody>
      </p:sp>
      <p:sp>
        <p:nvSpPr>
          <p:cNvPr id="130" name="Google Shape;130;p18"/>
          <p:cNvSpPr txBox="1"/>
          <p:nvPr/>
        </p:nvSpPr>
        <p:spPr>
          <a:xfrm>
            <a:off x="16109500" y="25456705"/>
            <a:ext cx="4392600" cy="175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solidFill>
                  <a:schemeClr val="dk1"/>
                </a:solidFill>
              </a:rPr>
              <a:t>Figure 3:</a:t>
            </a:r>
            <a:endParaRPr sz="3000" dirty="0">
              <a:solidFill>
                <a:schemeClr val="dk1"/>
              </a:solidFill>
            </a:endParaRPr>
          </a:p>
          <a:p>
            <a:pPr marL="0" lvl="0" indent="0" algn="l" rtl="0">
              <a:spcBef>
                <a:spcPts val="0"/>
              </a:spcBef>
              <a:spcAft>
                <a:spcPts val="0"/>
              </a:spcAft>
              <a:buClr>
                <a:schemeClr val="dk1"/>
              </a:buClr>
              <a:buSzPts val="1100"/>
              <a:buFont typeface="Arial"/>
              <a:buNone/>
            </a:pPr>
            <a:r>
              <a:rPr lang="en" sz="3000" dirty="0">
                <a:solidFill>
                  <a:schemeClr val="dk1"/>
                </a:solidFill>
              </a:rPr>
              <a:t>Dynamic heatmap that is drawn within the boundary at user’s discretion</a:t>
            </a:r>
            <a:endParaRPr sz="3000" dirty="0">
              <a:solidFill>
                <a:schemeClr val="dk1"/>
              </a:solidFill>
            </a:endParaRPr>
          </a:p>
        </p:txBody>
      </p:sp>
      <p:pic>
        <p:nvPicPr>
          <p:cNvPr id="2" name="Picture 1">
            <a:extLst>
              <a:ext uri="{FF2B5EF4-FFF2-40B4-BE49-F238E27FC236}">
                <a16:creationId xmlns:a16="http://schemas.microsoft.com/office/drawing/2014/main" id="{F0AAA8F1-C2FD-4DED-8014-B5A0A31724F0}"/>
              </a:ext>
            </a:extLst>
          </p:cNvPr>
          <p:cNvPicPr>
            <a:picLocks noChangeAspect="1"/>
          </p:cNvPicPr>
          <p:nvPr/>
        </p:nvPicPr>
        <p:blipFill>
          <a:blip r:embed="rId3"/>
          <a:stretch>
            <a:fillRect/>
          </a:stretch>
        </p:blipFill>
        <p:spPr>
          <a:xfrm>
            <a:off x="7328067" y="24548924"/>
            <a:ext cx="8613058" cy="3929708"/>
          </a:xfrm>
          <a:prstGeom prst="rect">
            <a:avLst/>
          </a:prstGeom>
        </p:spPr>
      </p:pic>
      <p:pic>
        <p:nvPicPr>
          <p:cNvPr id="1026" name="Picture 2">
            <a:extLst>
              <a:ext uri="{FF2B5EF4-FFF2-40B4-BE49-F238E27FC236}">
                <a16:creationId xmlns:a16="http://schemas.microsoft.com/office/drawing/2014/main" id="{CFE8AC9F-08E1-4C96-91EB-DEB4C69ED5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1442" y="18799959"/>
            <a:ext cx="7401620" cy="338161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DF6923A1-DB14-4073-BC5E-E10CED2555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96281" y="18789570"/>
            <a:ext cx="8094674" cy="345541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F2496A9B-30EC-4EB7-B7B9-925A9BD08F1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794309" y="18760382"/>
            <a:ext cx="8724658" cy="643322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52AE441A-EC22-4C0C-A476-C276A2060A63}"/>
              </a:ext>
            </a:extLst>
          </p:cNvPr>
          <p:cNvPicPr>
            <a:picLocks noChangeAspect="1"/>
          </p:cNvPicPr>
          <p:nvPr/>
        </p:nvPicPr>
        <p:blipFill>
          <a:blip r:embed="rId7"/>
          <a:stretch>
            <a:fillRect/>
          </a:stretch>
        </p:blipFill>
        <p:spPr>
          <a:xfrm>
            <a:off x="4608767" y="30023825"/>
            <a:ext cx="7602896" cy="4141415"/>
          </a:xfrm>
          <a:prstGeom prst="rect">
            <a:avLst/>
          </a:prstGeom>
        </p:spPr>
      </p:pic>
      <p:pic>
        <p:nvPicPr>
          <p:cNvPr id="4" name="Picture 3">
            <a:extLst>
              <a:ext uri="{FF2B5EF4-FFF2-40B4-BE49-F238E27FC236}">
                <a16:creationId xmlns:a16="http://schemas.microsoft.com/office/drawing/2014/main" id="{9E86D299-E81C-46CF-9D50-3FD27E45E4FD}"/>
              </a:ext>
            </a:extLst>
          </p:cNvPr>
          <p:cNvPicPr>
            <a:picLocks noChangeAspect="1"/>
          </p:cNvPicPr>
          <p:nvPr/>
        </p:nvPicPr>
        <p:blipFill>
          <a:blip r:embed="rId8"/>
          <a:stretch>
            <a:fillRect/>
          </a:stretch>
        </p:blipFill>
        <p:spPr>
          <a:xfrm>
            <a:off x="5309150" y="34873694"/>
            <a:ext cx="6982647" cy="5488780"/>
          </a:xfrm>
          <a:prstGeom prst="rect">
            <a:avLst/>
          </a:prstGeom>
        </p:spPr>
      </p:pic>
      <p:pic>
        <p:nvPicPr>
          <p:cNvPr id="5" name="Picture 4">
            <a:extLst>
              <a:ext uri="{FF2B5EF4-FFF2-40B4-BE49-F238E27FC236}">
                <a16:creationId xmlns:a16="http://schemas.microsoft.com/office/drawing/2014/main" id="{F7EC29D0-B0EF-45CB-A91F-C5D2C5108424}"/>
              </a:ext>
            </a:extLst>
          </p:cNvPr>
          <p:cNvPicPr>
            <a:picLocks noChangeAspect="1"/>
          </p:cNvPicPr>
          <p:nvPr/>
        </p:nvPicPr>
        <p:blipFill>
          <a:blip r:embed="rId9"/>
          <a:stretch>
            <a:fillRect/>
          </a:stretch>
        </p:blipFill>
        <p:spPr>
          <a:xfrm>
            <a:off x="182496" y="1861689"/>
            <a:ext cx="3785944" cy="2170364"/>
          </a:xfrm>
          <a:prstGeom prst="rect">
            <a:avLst/>
          </a:prstGeom>
        </p:spPr>
      </p:pic>
      <p:pic>
        <p:nvPicPr>
          <p:cNvPr id="47" name="Picture 46">
            <a:extLst>
              <a:ext uri="{FF2B5EF4-FFF2-40B4-BE49-F238E27FC236}">
                <a16:creationId xmlns:a16="http://schemas.microsoft.com/office/drawing/2014/main" id="{329495C2-C100-44EB-ABCB-2DADE571C9A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542725" y="2155704"/>
            <a:ext cx="4256088"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03DF844C-F5B8-4276-9734-929365E44DC3}"/>
              </a:ext>
            </a:extLst>
          </p:cNvPr>
          <p:cNvSpPr/>
          <p:nvPr/>
        </p:nvSpPr>
        <p:spPr>
          <a:xfrm>
            <a:off x="182496" y="40012175"/>
            <a:ext cx="1588736" cy="1845336"/>
          </a:xfrm>
          <a:prstGeom prst="rect">
            <a:avLst/>
          </a:prstGeom>
          <a:solidFill>
            <a:srgbClr val="081E3F"/>
          </a:solidFill>
          <a:ln>
            <a:solidFill>
              <a:srgbClr val="0A1E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TotalTime>
  <Words>533</Words>
  <Application>Microsoft Office PowerPoint</Application>
  <PresentationFormat>Custom</PresentationFormat>
  <Paragraphs>42</Paragraphs>
  <Slides>1</Slides>
  <Notes>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vt:i4>
      </vt:variant>
    </vt:vector>
  </HeadingPairs>
  <TitlesOfParts>
    <vt:vector size="5" baseType="lpstr">
      <vt:lpstr>Arial</vt:lpstr>
      <vt:lpstr>Calibri</vt:lpstr>
      <vt:lpstr>Simple Light</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Adrian Perez</cp:lastModifiedBy>
  <cp:revision>7</cp:revision>
  <dcterms:modified xsi:type="dcterms:W3CDTF">2021-04-12T16:37:17Z</dcterms:modified>
</cp:coreProperties>
</file>