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6" r:id="rId4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B68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5986" autoAdjust="0"/>
  </p:normalViewPr>
  <p:slideViewPr>
    <p:cSldViewPr>
      <p:cViewPr varScale="1">
        <p:scale>
          <a:sx n="17" d="100"/>
          <a:sy n="17" d="100"/>
        </p:scale>
        <p:origin x="1080" y="120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FB6E27-F558-4770-BDE8-0ECB8696FF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18B5C1-DE77-439D-9A66-86A736EE40A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888D972-A674-4B2C-851F-E1CC05966651}" type="datetime1">
              <a:rPr lang="en-US" altLang="en-US"/>
              <a:pPr>
                <a:defRPr/>
              </a:pPr>
              <a:t>4/26/2021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EE8CA31-5B2C-486B-855C-45ABFBA3D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7EF85C8-9C41-4451-9B3D-99CE36EE21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A5BE0-016F-4F07-8538-6739C618ED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6D87C-D9D3-440F-9425-F6FA22E31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52811BD-AE16-4049-8945-A53E35917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F9C15F6D-8253-4581-B80D-2A238F61C1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6E06209F-B610-416C-9504-11B1D3988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 dirty="0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86598082-DD38-4CB8-8C6C-45FB6033C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74C1F4-A84E-4009-8823-832233955B3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D5C9AE9-21F7-4295-9B9F-FB184B44FE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A1C07A-17F3-462F-A591-3A766FF32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1C8916-9399-4A39-BEC5-CA6FD71230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0860A-2A2F-4368-B04B-26CBF8FA3A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043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6E8361-916F-4239-BD34-29CDA86521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DDBF2D-C6ED-4A51-91B8-E1FFD4AE7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5C3666-BAC2-4752-BEA8-8255042DB3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95C88-8BA1-4646-9AA7-D5C3CF29A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59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0E4005-2EA0-4B82-B6AE-60FBEEC285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B02DE6-9123-4519-9F51-7E1AE2398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BF86A6-DED3-46D0-A6FF-000F11E04C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3589C-A5A7-4D5E-89FF-E8B75F393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65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9E0A61-3321-48F1-A492-CE411CDA89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18BF30-4E31-4833-856A-E1ACE2C6C9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E9B814-B209-4EC1-B1A0-EE37B47BC3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6FC64-5364-45BC-B39E-8F3558872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706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940DBD-1B27-420E-BEBD-D3D88F1CC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FA1F5E-699F-4084-81A2-A886F79A7F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C87621-4EB8-4ED5-A25D-A72FE3817C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3C8EE-48FA-40D6-ACBB-D9DA49DB3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25D18E-92BB-4930-989F-9154751964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CCED5C-A4D3-49B1-9A5B-B59C334151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50AFCC-6454-4A7A-BEE1-F7AD1950AC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6370-87FC-425F-8EC0-FF514A0AE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3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706CF9-FF00-4EA5-9481-31A9E5FA14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70121CF-153E-406B-88BB-14EF90BA31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4DA8FD-A58E-435B-8204-82CC5C5C2D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29676-EE39-470B-B9A8-34B3AE4E02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810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D394FCB-EF16-411C-B8C8-C9138C4B84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E84A67-040B-4AAF-9222-F93D07D75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0D5F06A-4C59-4476-9DC3-2C3E2A4556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38A18-7F53-4BDD-9C21-A5AA074D7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44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70DCDC8-741F-4E8A-929C-5100C64465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BA372FE-D479-4844-8D21-225D447C70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A532AC-4E9F-4BD4-B6E9-2CE0D95D41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23CC5-93B8-4272-BD7C-09A2191FF3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665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91EA0D-3C9B-4CDB-A924-B26229BDA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064EDE-A453-46A4-AF2C-6D41A73608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346A65-3AF4-4F58-AF5C-E2D20EB96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A808A-8FCD-4098-B108-B0323A5D9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759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B171E5-C8AD-4F5F-96FC-89468427C5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51727E-457F-4D99-9DA5-83B2300300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63F88C-116F-43B5-AD33-CEAA0CE7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28727-7103-405A-8F5E-A102F904CF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79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92DC34E-72D7-4B06-AF93-FC828E3C2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B9ECC70-61A3-493D-8C4C-5B34E8B28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2EBD1E-372B-4894-AE32-22B31AD533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4EC9B9D-583F-4CD3-87C6-E043FCD600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12F50D-350E-424B-8E45-E014CC7C6F5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 smtClean="0"/>
            </a:lvl1pPr>
          </a:lstStyle>
          <a:p>
            <a:pPr>
              <a:defRPr/>
            </a:pPr>
            <a:fld id="{1BB805FE-048D-43CB-BFD0-7A77A55C2D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>
            <a:extLst>
              <a:ext uri="{FF2B5EF4-FFF2-40B4-BE49-F238E27FC236}">
                <a16:creationId xmlns:a16="http://schemas.microsoft.com/office/drawing/2014/main" id="{1C6A03EC-291F-4045-A030-5724FEE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081E3F"/>
                </a:solidFill>
              </a:rPr>
              <a:t>ComboCounter</a:t>
            </a:r>
            <a:r>
              <a:rPr lang="en-US" altLang="en-US" sz="4800" b="1" dirty="0">
                <a:solidFill>
                  <a:srgbClr val="081E3F"/>
                </a:solidFill>
              </a:rPr>
              <a:t> Heavy Bag 2.0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Students: Moiz Khatri</a:t>
            </a:r>
            <a:endParaRPr lang="en-US" altLang="en-US" sz="3600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Instructor:</a:t>
            </a:r>
            <a:r>
              <a:rPr lang="en-US" altLang="en-US" sz="3600" b="1" i="1" dirty="0">
                <a:solidFill>
                  <a:srgbClr val="081E3F"/>
                </a:solidFill>
              </a:rPr>
              <a:t> </a:t>
            </a:r>
            <a:r>
              <a:rPr lang="en-US" altLang="en-US" sz="3600" i="1" dirty="0">
                <a:solidFill>
                  <a:srgbClr val="081E3F"/>
                </a:solidFill>
              </a:rPr>
              <a:t>Dr. Masoud </a:t>
            </a:r>
            <a:r>
              <a:rPr lang="en-US" altLang="en-US" sz="3600" i="1" dirty="0" err="1">
                <a:solidFill>
                  <a:srgbClr val="081E3F"/>
                </a:solidFill>
              </a:rPr>
              <a:t>Sadjadi</a:t>
            </a:r>
            <a:r>
              <a:rPr lang="en-US" altLang="ja-JP" sz="3600" dirty="0">
                <a:solidFill>
                  <a:srgbClr val="081E3F"/>
                </a:solidFill>
              </a:rPr>
              <a:t>,</a:t>
            </a:r>
            <a:r>
              <a:rPr lang="en-US" altLang="ja-JP" sz="3600" i="1" dirty="0">
                <a:solidFill>
                  <a:srgbClr val="081E3F"/>
                </a:solidFill>
              </a:rPr>
              <a:t> </a:t>
            </a:r>
            <a:r>
              <a:rPr lang="en-US" altLang="en-US" sz="36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C2230132-1B2B-4876-A5CA-7EC38136A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>
                <a:solidFill>
                  <a:srgbClr val="FF0000"/>
                </a:solidFill>
              </a:rPr>
              <a:t>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3076" name="Text Box 19">
            <a:extLst>
              <a:ext uri="{FF2B5EF4-FFF2-40B4-BE49-F238E27FC236}">
                <a16:creationId xmlns:a16="http://schemas.microsoft.com/office/drawing/2014/main" id="{E76224BE-9D19-4EFD-B31A-143658C5C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38" y="4325938"/>
            <a:ext cx="8167687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Problem</a:t>
            </a:r>
          </a:p>
        </p:txBody>
      </p:sp>
      <p:sp>
        <p:nvSpPr>
          <p:cNvPr id="3077" name="Rectangle 18">
            <a:extLst>
              <a:ext uri="{FF2B5EF4-FFF2-40B4-BE49-F238E27FC236}">
                <a16:creationId xmlns:a16="http://schemas.microsoft.com/office/drawing/2014/main" id="{493ADAF8-0BFA-4A50-810F-03584AEB7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6528F74E-6813-44A5-A9DF-9A2F914B2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079" name="Text Box 19">
            <a:extLst>
              <a:ext uri="{FF2B5EF4-FFF2-40B4-BE49-F238E27FC236}">
                <a16:creationId xmlns:a16="http://schemas.microsoft.com/office/drawing/2014/main" id="{EB6AA137-68FE-4B7A-BA12-ADE6B906D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83938" y="4325938"/>
            <a:ext cx="94488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Current System</a:t>
            </a:r>
          </a:p>
        </p:txBody>
      </p:sp>
      <p:sp>
        <p:nvSpPr>
          <p:cNvPr id="3080" name="Text Box 19">
            <a:extLst>
              <a:ext uri="{FF2B5EF4-FFF2-40B4-BE49-F238E27FC236}">
                <a16:creationId xmlns:a16="http://schemas.microsoft.com/office/drawing/2014/main" id="{E99CAFBF-B268-4416-99FA-26A606787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1113" y="4325938"/>
            <a:ext cx="978535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Requirements</a:t>
            </a:r>
          </a:p>
        </p:txBody>
      </p:sp>
      <p:sp>
        <p:nvSpPr>
          <p:cNvPr id="3081" name="Text Box 19">
            <a:extLst>
              <a:ext uri="{FF2B5EF4-FFF2-40B4-BE49-F238E27FC236}">
                <a16:creationId xmlns:a16="http://schemas.microsoft.com/office/drawing/2014/main" id="{C3A2AF4D-1CD8-410D-9750-D26F44FA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04363" y="13309600"/>
            <a:ext cx="8578850" cy="8143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Screenshots</a:t>
            </a:r>
          </a:p>
        </p:txBody>
      </p:sp>
      <p:sp>
        <p:nvSpPr>
          <p:cNvPr id="3082" name="Text Box 19">
            <a:extLst>
              <a:ext uri="{FF2B5EF4-FFF2-40B4-BE49-F238E27FC236}">
                <a16:creationId xmlns:a16="http://schemas.microsoft.com/office/drawing/2014/main" id="{28D145F1-E080-48A4-8551-58C27C872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0" y="4311650"/>
            <a:ext cx="92964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Implementation</a:t>
            </a:r>
          </a:p>
        </p:txBody>
      </p:sp>
      <p:sp>
        <p:nvSpPr>
          <p:cNvPr id="3083" name="Text Box 19">
            <a:extLst>
              <a:ext uri="{FF2B5EF4-FFF2-40B4-BE49-F238E27FC236}">
                <a16:creationId xmlns:a16="http://schemas.microsoft.com/office/drawing/2014/main" id="{48261E52-05D8-4DCC-9241-C40669A4E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13350875"/>
            <a:ext cx="4114800" cy="8128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Verification</a:t>
            </a:r>
          </a:p>
        </p:txBody>
      </p:sp>
      <p:sp>
        <p:nvSpPr>
          <p:cNvPr id="3084" name="TextBox 3">
            <a:extLst>
              <a:ext uri="{FF2B5EF4-FFF2-40B4-BE49-F238E27FC236}">
                <a16:creationId xmlns:a16="http://schemas.microsoft.com/office/drawing/2014/main" id="{474DD7D5-EFC4-4C3C-BCBF-29A79C4A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846263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000" b="1">
                <a:solidFill>
                  <a:srgbClr val="B6862C"/>
                </a:solidFill>
              </a:rPr>
              <a:t>Knight Foundation School of Computing &amp; Information Sciences</a:t>
            </a:r>
            <a:endParaRPr lang="en-US" altLang="en-US" sz="6600" b="1">
              <a:solidFill>
                <a:srgbClr val="B6862C"/>
              </a:solidFill>
            </a:endParaRP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2021 Capstone II 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EF862E-0F05-4CFA-B326-152149017931}"/>
              </a:ext>
            </a:extLst>
          </p:cNvPr>
          <p:cNvSpPr txBox="1"/>
          <p:nvPr/>
        </p:nvSpPr>
        <p:spPr>
          <a:xfrm>
            <a:off x="2057399" y="5151438"/>
            <a:ext cx="8168859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application is an attempt to gamify the process of using a punching bag in order to more concretely show the user where they need to focus their training and where they stand in comparison to others.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2000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BDFF1-0875-4C77-BC2E-5672F7601728}"/>
              </a:ext>
            </a:extLst>
          </p:cNvPr>
          <p:cNvSpPr txBox="1"/>
          <p:nvPr/>
        </p:nvSpPr>
        <p:spPr>
          <a:xfrm>
            <a:off x="11118203" y="5316504"/>
            <a:ext cx="9448800" cy="71711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application runs on Windows as a Java </a:t>
            </a: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software that gathers input from an Arduino script.</a:t>
            </a:r>
          </a:p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Functions: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main hub to display all modes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multiplayer functionality was added to most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Quality of life changes including handicaps and a score system that can be customized by the user.</a:t>
            </a:r>
          </a:p>
          <a:p>
            <a:pPr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BD4CC-09D1-44B3-97B7-7CDF217464E3}"/>
              </a:ext>
            </a:extLst>
          </p:cNvPr>
          <p:cNvSpPr txBox="1"/>
          <p:nvPr/>
        </p:nvSpPr>
        <p:spPr>
          <a:xfrm>
            <a:off x="21388021" y="5294313"/>
            <a:ext cx="9927431" cy="77867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Version 2.0 : Using the logic of the previous team, a full rebuild was undergone with the goal of it to be more accessible and easily modifiable by the user and future developers.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Move to a more well known code language.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Add multiplayer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Redo score system to allow the user to prioritize speed or power at their discretion.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F56F1E-CEF5-4E24-A065-F6D2AB97B5EF}"/>
              </a:ext>
            </a:extLst>
          </p:cNvPr>
          <p:cNvSpPr txBox="1"/>
          <p:nvPr/>
        </p:nvSpPr>
        <p:spPr>
          <a:xfrm>
            <a:off x="32308800" y="5364163"/>
            <a:ext cx="934085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Resources Utilized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Java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Arduino IDE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Netbeans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IDE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Github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3089" name="Straight Connector 4">
            <a:extLst>
              <a:ext uri="{FF2B5EF4-FFF2-40B4-BE49-F238E27FC236}">
                <a16:creationId xmlns:a16="http://schemas.microsoft.com/office/drawing/2014/main" id="{E786B554-2657-4453-A12B-A28CB3D2B3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6338" y="12938125"/>
            <a:ext cx="41605200" cy="0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0" name="Straight Connector 41">
            <a:extLst>
              <a:ext uri="{FF2B5EF4-FFF2-40B4-BE49-F238E27FC236}">
                <a16:creationId xmlns:a16="http://schemas.microsoft.com/office/drawing/2014/main" id="{2B900397-133C-48DE-86FE-252FF3138078}"/>
              </a:ext>
            </a:extLst>
          </p:cNvPr>
          <p:cNvCxnSpPr>
            <a:cxnSpLocks/>
          </p:cNvCxnSpPr>
          <p:nvPr/>
        </p:nvCxnSpPr>
        <p:spPr bwMode="auto">
          <a:xfrm>
            <a:off x="10744200" y="12938125"/>
            <a:ext cx="0" cy="17922875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91" name="Rectangle 18">
            <a:extLst>
              <a:ext uri="{FF2B5EF4-FFF2-40B4-BE49-F238E27FC236}">
                <a16:creationId xmlns:a16="http://schemas.microsoft.com/office/drawing/2014/main" id="{634DCDAD-1AFC-4BA9-9938-5CAE4AADD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pic>
        <p:nvPicPr>
          <p:cNvPr id="3092" name="Picture 36">
            <a:extLst>
              <a:ext uri="{FF2B5EF4-FFF2-40B4-BE49-F238E27FC236}">
                <a16:creationId xmlns:a16="http://schemas.microsoft.com/office/drawing/2014/main" id="{86D0490C-7169-4EF3-82FA-E05A5BFE6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11138"/>
            <a:ext cx="93345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E69CAA-DD1E-4271-B0D5-14C8E72E49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9352" y="14413357"/>
            <a:ext cx="7608871" cy="77000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DA86B9-DC4E-47C4-8A4A-CF3210068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2603" y="22402800"/>
            <a:ext cx="7234345" cy="81623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E7D83B-6B3B-4A32-A557-DD4E7DCCF8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89876" y="22366297"/>
            <a:ext cx="15051152" cy="8138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63135E-5ADE-4D9D-8731-142C7716A7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7009" y="15332318"/>
            <a:ext cx="8126521" cy="13461343"/>
          </a:xfrm>
          <a:prstGeom prst="rect">
            <a:avLst/>
          </a:prstGeom>
        </p:spPr>
      </p:pic>
      <p:pic>
        <p:nvPicPr>
          <p:cNvPr id="28" name="Picture 38" descr="NetBeans - Wikipedia">
            <a:extLst>
              <a:ext uri="{FF2B5EF4-FFF2-40B4-BE49-F238E27FC236}">
                <a16:creationId xmlns:a16="http://schemas.microsoft.com/office/drawing/2014/main" id="{5970CB67-9B60-476B-8C2D-DFC098EA0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39" y="1762855"/>
            <a:ext cx="1496706" cy="172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0" descr="Java (programming language) - Wikipedia">
            <a:extLst>
              <a:ext uri="{FF2B5EF4-FFF2-40B4-BE49-F238E27FC236}">
                <a16:creationId xmlns:a16="http://schemas.microsoft.com/office/drawing/2014/main" id="{B32F8ECE-BACA-4C06-B31C-C8273F169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38" y="1875362"/>
            <a:ext cx="1166381" cy="213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2">
            <a:extLst>
              <a:ext uri="{FF2B5EF4-FFF2-40B4-BE49-F238E27FC236}">
                <a16:creationId xmlns:a16="http://schemas.microsoft.com/office/drawing/2014/main" id="{3F75B68B-8EA8-47F5-93AF-74B4E49A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75" y="1733486"/>
            <a:ext cx="1833588" cy="12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9" descr="FIU CEC (@FIU_CEC) | Twitter">
            <a:extLst>
              <a:ext uri="{FF2B5EF4-FFF2-40B4-BE49-F238E27FC236}">
                <a16:creationId xmlns:a16="http://schemas.microsoft.com/office/drawing/2014/main" id="{8B2A871D-E7A0-4D5F-AC86-D1798BAC3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8247" y="-20631"/>
            <a:ext cx="3789356" cy="37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1F2623-ACDD-4F46-B5B8-42479CE5C8C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B2E234-D0C5-4B04-A68D-C00A330CDE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17062</TotalTime>
  <Words>245</Words>
  <Application>Microsoft Office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Giancarlo Perez</cp:lastModifiedBy>
  <cp:revision>85</cp:revision>
  <dcterms:created xsi:type="dcterms:W3CDTF">2012-11-19T15:27:41Z</dcterms:created>
  <dcterms:modified xsi:type="dcterms:W3CDTF">2021-04-27T02:39:46Z</dcterms:modified>
</cp:coreProperties>
</file>