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Helvetica Neue" panose="020B0604020202020204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jZ6WrWZKDmBOnbdF1OfXxsAhtK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" d="100"/>
          <a:sy n="16" d="100"/>
        </p:scale>
        <p:origin x="1416" y="144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0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0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0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0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2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2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2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2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29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 rot="5400000">
            <a:off x="11084719" y="-1207294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2195513" y="7681913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marL="914400" lvl="1" indent="-228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marL="2286000" lvl="4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marL="2743200" lvl="5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marL="3200400" lvl="6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marL="3657600" lvl="7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marL="4114800" lvl="8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6195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600" lvl="2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200" lvl="5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400" lvl="6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600" lvl="7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800" lvl="8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6195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marL="1371600" lvl="2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marL="2743200" lvl="5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marL="3200400" lvl="6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marL="3657600" lvl="7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marL="4114800" lvl="8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600" lvl="2" indent="-228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2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400" lvl="1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600" lvl="2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800" lvl="3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6000" lvl="4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200" lvl="5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400" lvl="6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600" lvl="7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800" lvl="8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3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1pPr>
            <a:lvl2pPr marL="914400" lvl="1" indent="-228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/>
            </a:lvl2pPr>
            <a:lvl3pPr marL="1371600" lvl="2" indent="-228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4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marL="914400" lvl="1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marL="1371600" lvl="2" indent="-314325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marL="1828800" lvl="3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marL="2286000" lvl="4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marL="2743200" lvl="5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marL="3200400" lvl="6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marL="3657600" lvl="7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marL="4114800" lvl="8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6195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marL="2286000" lvl="4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marL="2743200" lvl="5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marL="3200400" lvl="6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marL="3657600" lvl="7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marL="4114800" lvl="8" indent="-32385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400" lvl="1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600" lvl="2" indent="-228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800" lvl="3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6000" lvl="4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200" lvl="5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400" lvl="6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600" lvl="7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800" lvl="8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>
            <a:spLocks noGrp="1"/>
          </p:cNvSpPr>
          <p:nvPr>
            <p:ph type="pic" idx="2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lvl="0" indent="-228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marL="914400" lvl="1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marL="1371600" lvl="2" indent="-228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marL="1828800" lvl="3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marL="2286000" lvl="4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marL="2743200" lvl="5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marL="3200400" lvl="6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marL="3657600" lvl="7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marL="4114800" lvl="8" indent="-228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2195513" y="1319213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449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2195513" y="7681913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457200" marR="0" lvl="0" indent="-939800" algn="l" rtl="0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844550" algn="l" rtl="0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sz="9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762000" algn="l" rtl="0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67310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67310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sz="7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676275" algn="l" rtl="0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sz="7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2193925" y="29976763"/>
            <a:ext cx="10240963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7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4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9601200" y="2054225"/>
            <a:ext cx="24688800" cy="19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ComboCounter Heavy Bag 2.0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600" b="1">
                <a:solidFill>
                  <a:srgbClr val="081E3F"/>
                </a:solidFill>
              </a:rPr>
              <a:t>Ricardo Estrella</a:t>
            </a:r>
            <a:endParaRPr sz="3600" b="0" i="0" u="none" strike="noStrike" cap="non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600" b="1" i="1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1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lang="en-US" sz="3600" b="0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600" b="0" i="1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436688" y="31775400"/>
            <a:ext cx="41344849" cy="420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493713" marR="0" lvl="0" indent="-493713" algn="ctr" rtl="0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250"/>
              <a:buFont typeface="Arial"/>
              <a:buNone/>
            </a:pPr>
            <a:r>
              <a:rPr lang="en-US" sz="22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lang="en-US" sz="225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Michael H. Bucar. </a:t>
            </a:r>
            <a:r>
              <a:rPr lang="en-US" sz="22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lang="en-US" sz="225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Michael H. Bucar</a:t>
            </a:r>
            <a:r>
              <a:rPr lang="en-US" sz="22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2230438" y="4325938"/>
            <a:ext cx="8167687" cy="8128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1176338" y="31546800"/>
            <a:ext cx="41605199" cy="995363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endParaRPr sz="6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436688" y="31273750"/>
            <a:ext cx="3735387" cy="547688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rgbClr val="0033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75" b="1" i="0" u="none" strike="noStrike" cap="non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11183938" y="4325938"/>
            <a:ext cx="9448800" cy="8128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21601113" y="4325938"/>
            <a:ext cx="9785350" cy="8128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22204363" y="13309600"/>
            <a:ext cx="8578850" cy="81438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32353250" y="4311650"/>
            <a:ext cx="9296400" cy="8128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3903663" y="13350875"/>
            <a:ext cx="4114800" cy="812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9601200" y="0"/>
            <a:ext cx="24688800" cy="1846263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 sz="6600" b="1" i="0" u="none" strike="noStrike" cap="none">
              <a:solidFill>
                <a:srgbClr val="B6862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0" i="1" u="none" strike="noStrike" cap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2021 Capstone II Project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2057399" y="5151438"/>
            <a:ext cx="8168859" cy="4708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application is an attempt to gamify the process of using a punching bag in order to more concretely show the user where they need to focus their training and where they stand in comparison to others.</a:t>
            </a:r>
            <a:endParaRPr/>
          </a:p>
          <a:p>
            <a:pPr marL="571500" marR="0" lvl="0" indent="-444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11118203" y="5316504"/>
            <a:ext cx="9448800" cy="7171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application runs on Windows as a Java JFrame software that gathers input from an Arduino script.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Functions: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main hub to display all modes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multiplayer functionality was added to most modes.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Quality of life changes including handicaps and a score system that can be customized by the user.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444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1388020" y="5294313"/>
            <a:ext cx="9927431" cy="7786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Version 2.0 : Using the logic of the previous team, a full rebuild was undergone with the goal of it to be more accessible and easily modifiable by the user and future developers.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Move to a more well known code language.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 multiplayer modes.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Redo score system to allow the user to prioritize speed or power at their discretion.</a:t>
            </a:r>
            <a:endParaRPr/>
          </a:p>
          <a:p>
            <a:pPr marL="571500" marR="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32308800" y="5364163"/>
            <a:ext cx="9340850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Resources Utilized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Java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Arduino IDE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Netbeans IDE</a:t>
            </a:r>
            <a:endParaRPr/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Jframe</a:t>
            </a:r>
            <a:endParaRPr sz="4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000"/>
              <a:buFont typeface="Arial"/>
              <a:buChar char="•"/>
            </a:pPr>
            <a:r>
              <a:rPr lang="en-US" sz="4000" b="1" i="0" u="none" strike="noStrike" cap="none">
                <a:solidFill>
                  <a:srgbClr val="081E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</a:t>
            </a:r>
            <a:endParaRPr sz="4000" b="1" i="0" u="none" strike="noStrike" cap="none">
              <a:solidFill>
                <a:srgbClr val="081E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04" name="Google Shape;104;p1"/>
          <p:cNvCxnSpPr/>
          <p:nvPr/>
        </p:nvCxnSpPr>
        <p:spPr>
          <a:xfrm>
            <a:off x="1176338" y="12938125"/>
            <a:ext cx="41605199" cy="0"/>
          </a:xfrm>
          <a:prstGeom prst="straightConnector1">
            <a:avLst/>
          </a:prstGeom>
          <a:noFill/>
          <a:ln w="63500" cap="flat" cmpd="sng">
            <a:solidFill>
              <a:srgbClr val="081E3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"/>
          <p:cNvCxnSpPr/>
          <p:nvPr/>
        </p:nvCxnSpPr>
        <p:spPr>
          <a:xfrm>
            <a:off x="10744200" y="12938125"/>
            <a:ext cx="0" cy="17922875"/>
          </a:xfrm>
          <a:prstGeom prst="straightConnector1">
            <a:avLst/>
          </a:prstGeom>
          <a:noFill/>
          <a:ln w="63500" cap="flat" cmpd="sng">
            <a:solidFill>
              <a:srgbClr val="081E3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"/>
          <p:cNvSpPr/>
          <p:nvPr/>
        </p:nvSpPr>
        <p:spPr>
          <a:xfrm>
            <a:off x="1176338" y="4114800"/>
            <a:ext cx="41605199" cy="26746199"/>
          </a:xfrm>
          <a:prstGeom prst="rect">
            <a:avLst/>
          </a:prstGeom>
          <a:noFill/>
          <a:ln w="63500" cap="flat" cmpd="sng">
            <a:solidFill>
              <a:srgbClr val="081E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endParaRPr sz="6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650" y="211138"/>
            <a:ext cx="93345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97009" y="15332319"/>
            <a:ext cx="8126521" cy="13461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549756" y="14800125"/>
            <a:ext cx="13481942" cy="6937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81057" y="14800150"/>
            <a:ext cx="13240642" cy="6937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281050" y="22558776"/>
            <a:ext cx="13240651" cy="7116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549750" y="22558802"/>
            <a:ext cx="13240651" cy="7116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8" descr="NetBeans - Wikipedia">
            <a:extLst>
              <a:ext uri="{FF2B5EF4-FFF2-40B4-BE49-F238E27FC236}">
                <a16:creationId xmlns:a16="http://schemas.microsoft.com/office/drawing/2014/main" id="{B27DA5B3-FD77-4D4F-AC74-B3A57E5EF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39" y="1762855"/>
            <a:ext cx="1496706" cy="172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0" descr="Java (programming language) - Wikipedia">
            <a:extLst>
              <a:ext uri="{FF2B5EF4-FFF2-40B4-BE49-F238E27FC236}">
                <a16:creationId xmlns:a16="http://schemas.microsoft.com/office/drawing/2014/main" id="{EDB7DF83-B8D6-4F1F-A414-DD0B2F4AE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38" y="1875362"/>
            <a:ext cx="1166381" cy="213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2">
            <a:extLst>
              <a:ext uri="{FF2B5EF4-FFF2-40B4-BE49-F238E27FC236}">
                <a16:creationId xmlns:a16="http://schemas.microsoft.com/office/drawing/2014/main" id="{A69F4B79-EF8A-401A-8C70-A847B6A49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75" y="1733486"/>
            <a:ext cx="1833588" cy="12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9" descr="FIU CEC (@FIU_CEC) | Twitter">
            <a:extLst>
              <a:ext uri="{FF2B5EF4-FFF2-40B4-BE49-F238E27FC236}">
                <a16:creationId xmlns:a16="http://schemas.microsoft.com/office/drawing/2014/main" id="{D3453F4D-EDFC-4BAD-A602-112C7577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8247" y="-20631"/>
            <a:ext cx="3789356" cy="37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Giancarlo Perez</cp:lastModifiedBy>
  <cp:revision>1</cp:revision>
  <dcterms:created xsi:type="dcterms:W3CDTF">2012-11-19T15:27:41Z</dcterms:created>
  <dcterms:modified xsi:type="dcterms:W3CDTF">2021-04-27T02:39:59Z</dcterms:modified>
</cp:coreProperties>
</file>