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notesMasterIdLst>
    <p:notesMasterId r:id="rId5"/>
  </p:notesMasterIdLst>
  <p:sldIdLst>
    <p:sldId id="256" r:id="rId4"/>
  </p:sldIdLst>
  <p:sldSz cx="43891200" cy="329184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390525" indent="66675"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782638" indent="131763"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174750" indent="196850"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566863" indent="261938"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368">
          <p15:clr>
            <a:srgbClr val="A4A3A4"/>
          </p15:clr>
        </p15:guide>
        <p15:guide id="2" pos="1382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1E3F"/>
    <a:srgbClr val="B686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6" autoAdjust="0"/>
    <p:restoredTop sz="95986" autoAdjust="0"/>
  </p:normalViewPr>
  <p:slideViewPr>
    <p:cSldViewPr>
      <p:cViewPr varScale="1">
        <p:scale>
          <a:sx n="17" d="100"/>
          <a:sy n="17" d="100"/>
        </p:scale>
        <p:origin x="1080" y="120"/>
      </p:cViewPr>
      <p:guideLst>
        <p:guide orient="horz" pos="10368"/>
        <p:guide pos="138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2FB6E27-F558-4770-BDE8-0ECB8696FF9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118B5C1-DE77-439D-9A66-86A736EE40A1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B888D972-A674-4B2C-851F-E1CC05966651}" type="datetime1">
              <a:rPr lang="en-US" altLang="en-US"/>
              <a:pPr>
                <a:defRPr/>
              </a:pPr>
              <a:t>4/26/2021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0EE8CA31-5B2C-486B-855C-45ABFBA3D3A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77EF85C8-9C41-4451-9B3D-99CE36EE21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7A5BE0-016F-4F07-8538-6739C618EDF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B6D87C-D9D3-440F-9425-F6FA22E318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452811BD-AE16-4049-8945-A53E359172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390525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782638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17475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566863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1959331" algn="l" defTabSz="783732" rtl="0" eaLnBrk="1" latinLnBrk="0" hangingPunct="1">
      <a:defRPr sz="1029" kern="1200">
        <a:solidFill>
          <a:schemeClr val="tx1"/>
        </a:solidFill>
        <a:latin typeface="+mn-lt"/>
        <a:ea typeface="+mn-ea"/>
        <a:cs typeface="+mn-cs"/>
      </a:defRPr>
    </a:lvl6pPr>
    <a:lvl7pPr marL="2351197" algn="l" defTabSz="783732" rtl="0" eaLnBrk="1" latinLnBrk="0" hangingPunct="1">
      <a:defRPr sz="1029" kern="1200">
        <a:solidFill>
          <a:schemeClr val="tx1"/>
        </a:solidFill>
        <a:latin typeface="+mn-lt"/>
        <a:ea typeface="+mn-ea"/>
        <a:cs typeface="+mn-cs"/>
      </a:defRPr>
    </a:lvl7pPr>
    <a:lvl8pPr marL="2743063" algn="l" defTabSz="783732" rtl="0" eaLnBrk="1" latinLnBrk="0" hangingPunct="1">
      <a:defRPr sz="1029" kern="1200">
        <a:solidFill>
          <a:schemeClr val="tx1"/>
        </a:solidFill>
        <a:latin typeface="+mn-lt"/>
        <a:ea typeface="+mn-ea"/>
        <a:cs typeface="+mn-cs"/>
      </a:defRPr>
    </a:lvl8pPr>
    <a:lvl9pPr marL="3134929" algn="l" defTabSz="783732" rtl="0" eaLnBrk="1" latinLnBrk="0" hangingPunct="1">
      <a:defRPr sz="102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>
            <a:extLst>
              <a:ext uri="{FF2B5EF4-FFF2-40B4-BE49-F238E27FC236}">
                <a16:creationId xmlns:a16="http://schemas.microsoft.com/office/drawing/2014/main" id="{F9C15F6D-8253-4581-B80D-2A238F61C1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>
            <a:extLst>
              <a:ext uri="{FF2B5EF4-FFF2-40B4-BE49-F238E27FC236}">
                <a16:creationId xmlns:a16="http://schemas.microsoft.com/office/drawing/2014/main" id="{6E06209F-B610-416C-9504-11B1D3988CF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defRPr/>
            </a:pPr>
            <a:endParaRPr lang="en-US" altLang="en-US" sz="1029" dirty="0">
              <a:ea typeface="ＭＳ Ｐゴシック" panose="020B0600070205080204" pitchFamily="34" charset="-128"/>
            </a:endParaRPr>
          </a:p>
        </p:txBody>
      </p:sp>
      <p:sp>
        <p:nvSpPr>
          <p:cNvPr id="4100" name="Slide Number Placeholder 3">
            <a:extLst>
              <a:ext uri="{FF2B5EF4-FFF2-40B4-BE49-F238E27FC236}">
                <a16:creationId xmlns:a16="http://schemas.microsoft.com/office/drawing/2014/main" id="{86598082-DD38-4CB8-8C6C-45FB6033CA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574C1F4-A84E-4009-8823-832233955B39}" type="slidenum">
              <a:rPr lang="en-US" altLang="en-US" sz="120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2478" y="10226491"/>
            <a:ext cx="37306250" cy="705634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3365" y="18654435"/>
            <a:ext cx="30724474" cy="8411135"/>
          </a:xfrm>
        </p:spPr>
        <p:txBody>
          <a:bodyPr/>
          <a:lstStyle>
            <a:lvl1pPr marL="0" indent="0" algn="ctr">
              <a:buNone/>
              <a:defRPr/>
            </a:lvl1pPr>
            <a:lvl2pPr marL="342883" indent="0" algn="ctr">
              <a:buNone/>
              <a:defRPr/>
            </a:lvl2pPr>
            <a:lvl3pPr marL="685766" indent="0" algn="ctr">
              <a:buNone/>
              <a:defRPr/>
            </a:lvl3pPr>
            <a:lvl4pPr marL="1028649" indent="0" algn="ctr">
              <a:buNone/>
              <a:defRPr/>
            </a:lvl4pPr>
            <a:lvl5pPr marL="1371531" indent="0" algn="ctr">
              <a:buNone/>
              <a:defRPr/>
            </a:lvl5pPr>
            <a:lvl6pPr marL="1714414" indent="0" algn="ctr">
              <a:buNone/>
              <a:defRPr/>
            </a:lvl6pPr>
            <a:lvl7pPr marL="2057297" indent="0" algn="ctr">
              <a:buNone/>
              <a:defRPr/>
            </a:lvl7pPr>
            <a:lvl8pPr marL="2400180" indent="0" algn="ctr">
              <a:buNone/>
              <a:defRPr/>
            </a:lvl8pPr>
            <a:lvl9pPr marL="274306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D5C9AE9-21F7-4295-9B9F-FB184B44FEA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8A1C07A-17F3-462F-A591-3A766FF32C9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61C8916-9399-4A39-BEC5-CA6FD712304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C0860A-2A2F-4368-B04B-26CBF8FA3A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0435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06E8361-916F-4239-BD34-29CDA865211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4DDBF2D-C6ED-4A51-91B8-E1FFD4AE7C8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15C3666-BAC2-4752-BEA8-8255042DB30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195C88-8BA1-4646-9AA7-D5C3CF29AA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75985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821439" y="1317813"/>
            <a:ext cx="9875837" cy="2808754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93929" y="1317813"/>
            <a:ext cx="29475113" cy="2808754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80E4005-2EA0-4B82-B6AE-60FBEEC2853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9B02DE6-9123-4519-9F51-7E1AE2398DB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2BF86A6-DED3-46D0-A6FF-000F11E04C9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B3589C-A5A7-4D5E-89FF-E8B75F3933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2659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19E0A61-3321-48F1-A492-CE411CDA897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418BF30-4E31-4833-856A-E1ACE2C6C9E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AE9B814-B209-4EC1-B1A0-EE37B47BC31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96FC64-5364-45BC-B39E-8F355887215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4706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7102" y="21153908"/>
            <a:ext cx="37307837" cy="6536951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67102" y="13953005"/>
            <a:ext cx="37307837" cy="720090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883" indent="0">
              <a:buNone/>
              <a:defRPr sz="1350"/>
            </a:lvl2pPr>
            <a:lvl3pPr marL="685766" indent="0">
              <a:buNone/>
              <a:defRPr sz="1200"/>
            </a:lvl3pPr>
            <a:lvl4pPr marL="1028649" indent="0">
              <a:buNone/>
              <a:defRPr sz="1050"/>
            </a:lvl4pPr>
            <a:lvl5pPr marL="1371531" indent="0">
              <a:buNone/>
              <a:defRPr sz="1050"/>
            </a:lvl5pPr>
            <a:lvl6pPr marL="1714414" indent="0">
              <a:buNone/>
              <a:defRPr sz="1050"/>
            </a:lvl6pPr>
            <a:lvl7pPr marL="2057297" indent="0">
              <a:buNone/>
              <a:defRPr sz="1050"/>
            </a:lvl7pPr>
            <a:lvl8pPr marL="2400180" indent="0">
              <a:buNone/>
              <a:defRPr sz="1050"/>
            </a:lvl8pPr>
            <a:lvl9pPr marL="2743063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A940DBD-1B27-420E-BEBD-D3D88F1CC12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3FA1F5E-699F-4084-81A2-A886F79A7F2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7C87621-4EB8-4ED5-A25D-A72FE3817CC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43C8EE-48FA-40D6-ACBB-D9DA49DB3A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03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93927" y="7681634"/>
            <a:ext cx="19675474" cy="2172372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021803" y="7681634"/>
            <a:ext cx="19675474" cy="2172372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325D18E-92BB-4930-989F-9154751964A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DCCED5C-A4D3-49B1-9A5B-B59C3341518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350AFCC-6454-4A7A-BEE1-F7AD1950AC5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0E6370-87FC-425F-8EC0-FF514A0AEE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333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3925" y="7368989"/>
            <a:ext cx="19392902" cy="307097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83" indent="0">
              <a:buNone/>
              <a:defRPr sz="1500" b="1"/>
            </a:lvl2pPr>
            <a:lvl3pPr marL="685766" indent="0">
              <a:buNone/>
              <a:defRPr sz="1350" b="1"/>
            </a:lvl3pPr>
            <a:lvl4pPr marL="1028649" indent="0">
              <a:buNone/>
              <a:defRPr sz="1200" b="1"/>
            </a:lvl4pPr>
            <a:lvl5pPr marL="1371531" indent="0">
              <a:buNone/>
              <a:defRPr sz="1200" b="1"/>
            </a:lvl5pPr>
            <a:lvl6pPr marL="1714414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3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93925" y="10439962"/>
            <a:ext cx="19392902" cy="1896539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96437" y="7368989"/>
            <a:ext cx="19400837" cy="307097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83" indent="0">
              <a:buNone/>
              <a:defRPr sz="1500" b="1"/>
            </a:lvl2pPr>
            <a:lvl3pPr marL="685766" indent="0">
              <a:buNone/>
              <a:defRPr sz="1350" b="1"/>
            </a:lvl3pPr>
            <a:lvl4pPr marL="1028649" indent="0">
              <a:buNone/>
              <a:defRPr sz="1200" b="1"/>
            </a:lvl4pPr>
            <a:lvl5pPr marL="1371531" indent="0">
              <a:buNone/>
              <a:defRPr sz="1200" b="1"/>
            </a:lvl5pPr>
            <a:lvl6pPr marL="1714414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3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96437" y="10439962"/>
            <a:ext cx="19400837" cy="1896539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2706CF9-FF00-4EA5-9481-31A9E5FA148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470121CF-153E-406B-88BB-14EF90BA31C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C4DA8FD-A58E-435B-8204-82CC5C5C2D3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29676-EE39-470B-B9A8-34B3AE4E029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8108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BD394FCB-EF16-411C-B8C8-C9138C4B842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1EE84A67-040B-4AAF-9222-F93D07D75E3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20D5F06A-4C59-4476-9DC3-2C3E2A45562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D38A18-7F53-4BDD-9C21-A5AA074D77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2444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170DCDC8-741F-4E8A-929C-5100C644657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7BA372FE-D479-4844-8D21-225D447C703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4A532AC-4E9F-4BD4-B6E9-2CE0D95D41B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523CC5-93B8-4272-BD7C-09A2191FF3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0665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3926" y="1311088"/>
            <a:ext cx="14439902" cy="557716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160874" y="1311088"/>
            <a:ext cx="24536400" cy="2809426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3926" y="6888255"/>
            <a:ext cx="14439902" cy="22517100"/>
          </a:xfrm>
        </p:spPr>
        <p:txBody>
          <a:bodyPr/>
          <a:lstStyle>
            <a:lvl1pPr marL="0" indent="0">
              <a:buNone/>
              <a:defRPr sz="1050"/>
            </a:lvl1pPr>
            <a:lvl2pPr marL="342883" indent="0">
              <a:buNone/>
              <a:defRPr sz="900"/>
            </a:lvl2pPr>
            <a:lvl3pPr marL="685766" indent="0">
              <a:buNone/>
              <a:defRPr sz="750"/>
            </a:lvl3pPr>
            <a:lvl4pPr marL="1028649" indent="0">
              <a:buNone/>
              <a:defRPr sz="675"/>
            </a:lvl4pPr>
            <a:lvl5pPr marL="1371531" indent="0">
              <a:buNone/>
              <a:defRPr sz="675"/>
            </a:lvl5pPr>
            <a:lvl6pPr marL="1714414" indent="0">
              <a:buNone/>
              <a:defRPr sz="675"/>
            </a:lvl6pPr>
            <a:lvl7pPr marL="2057297" indent="0">
              <a:buNone/>
              <a:defRPr sz="675"/>
            </a:lvl7pPr>
            <a:lvl8pPr marL="2400180" indent="0">
              <a:buNone/>
              <a:defRPr sz="675"/>
            </a:lvl8pPr>
            <a:lvl9pPr marL="2743063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391EA0D-3C9B-4CDB-A924-B26229BDAE6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6064EDE-A453-46A4-AF2C-6D41A736085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3346A65-3AF4-4F58-AF5C-E2D20EB96AB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5A808A-8FCD-4098-B108-B0323A5D949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3759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2666" y="23043217"/>
            <a:ext cx="26335037" cy="271966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602666" y="2941545"/>
            <a:ext cx="26335037" cy="19750368"/>
          </a:xfrm>
        </p:spPr>
        <p:txBody>
          <a:bodyPr/>
          <a:lstStyle>
            <a:lvl1pPr marL="0" indent="0">
              <a:buNone/>
              <a:defRPr sz="2400"/>
            </a:lvl1pPr>
            <a:lvl2pPr marL="342883" indent="0">
              <a:buNone/>
              <a:defRPr sz="2100"/>
            </a:lvl2pPr>
            <a:lvl3pPr marL="685766" indent="0">
              <a:buNone/>
              <a:defRPr sz="1800"/>
            </a:lvl3pPr>
            <a:lvl4pPr marL="1028649" indent="0">
              <a:buNone/>
              <a:defRPr sz="1500"/>
            </a:lvl4pPr>
            <a:lvl5pPr marL="1371531" indent="0">
              <a:buNone/>
              <a:defRPr sz="1500"/>
            </a:lvl5pPr>
            <a:lvl6pPr marL="1714414" indent="0">
              <a:buNone/>
              <a:defRPr sz="1500"/>
            </a:lvl6pPr>
            <a:lvl7pPr marL="2057297" indent="0">
              <a:buNone/>
              <a:defRPr sz="1500"/>
            </a:lvl7pPr>
            <a:lvl8pPr marL="2400180" indent="0">
              <a:buNone/>
              <a:defRPr sz="1500"/>
            </a:lvl8pPr>
            <a:lvl9pPr marL="2743063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2666" y="25762884"/>
            <a:ext cx="26335037" cy="3864348"/>
          </a:xfrm>
        </p:spPr>
        <p:txBody>
          <a:bodyPr/>
          <a:lstStyle>
            <a:lvl1pPr marL="0" indent="0">
              <a:buNone/>
              <a:defRPr sz="1050"/>
            </a:lvl1pPr>
            <a:lvl2pPr marL="342883" indent="0">
              <a:buNone/>
              <a:defRPr sz="900"/>
            </a:lvl2pPr>
            <a:lvl3pPr marL="685766" indent="0">
              <a:buNone/>
              <a:defRPr sz="750"/>
            </a:lvl3pPr>
            <a:lvl4pPr marL="1028649" indent="0">
              <a:buNone/>
              <a:defRPr sz="675"/>
            </a:lvl4pPr>
            <a:lvl5pPr marL="1371531" indent="0">
              <a:buNone/>
              <a:defRPr sz="675"/>
            </a:lvl5pPr>
            <a:lvl6pPr marL="1714414" indent="0">
              <a:buNone/>
              <a:defRPr sz="675"/>
            </a:lvl6pPr>
            <a:lvl7pPr marL="2057297" indent="0">
              <a:buNone/>
              <a:defRPr sz="675"/>
            </a:lvl7pPr>
            <a:lvl8pPr marL="2400180" indent="0">
              <a:buNone/>
              <a:defRPr sz="675"/>
            </a:lvl8pPr>
            <a:lvl9pPr marL="2743063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EB171E5-C8AD-4F5F-96FC-89468427C5D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251727E-457F-4D99-9DA5-83B23003009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63F88C-116F-43B5-AD33-CEAA0CE7DFE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28727-7103-405A-8F5E-A102F904CF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4798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692DC34E-72D7-4B06-AF93-FC828E3C29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195513" y="1319213"/>
            <a:ext cx="39501762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cambiar el estilo de título	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3B9ECC70-61A3-493D-8C4C-5B34E8B282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195513" y="7681913"/>
            <a:ext cx="39501762" cy="2172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modificar el estilo de texto del patrón</a:t>
            </a:r>
          </a:p>
          <a:p>
            <a:pPr lvl="1"/>
            <a:r>
              <a:rPr lang="en-US" altLang="en-US"/>
              <a:t>Segundo nivel</a:t>
            </a:r>
          </a:p>
          <a:p>
            <a:pPr lvl="2"/>
            <a:r>
              <a:rPr lang="en-US" altLang="en-US"/>
              <a:t>Tercer nivel</a:t>
            </a:r>
          </a:p>
          <a:p>
            <a:pPr lvl="3"/>
            <a:r>
              <a:rPr lang="en-US" altLang="en-US"/>
              <a:t>Cuarto nivel</a:t>
            </a:r>
          </a:p>
          <a:p>
            <a:pPr lvl="4"/>
            <a:r>
              <a:rPr lang="en-US" altLang="en-US"/>
              <a:t>Quinto nivel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BF2EBD1E-372B-4894-AE32-22B31AD5331C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193925" y="29976763"/>
            <a:ext cx="1024096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495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C4EC9B9D-583F-4CD3-87C6-E043FCD6000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997113" y="29976763"/>
            <a:ext cx="1389856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495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2412F50D-350E-424B-8E45-E014CC7C6F5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1456313" y="29976763"/>
            <a:ext cx="1024096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4900" smtClean="0"/>
            </a:lvl1pPr>
          </a:lstStyle>
          <a:p>
            <a:pPr>
              <a:defRPr/>
            </a:pPr>
            <a:fld id="{1BB805FE-048D-43CB-BFD0-7A77A55C2D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211513" rtl="0" eaLnBrk="0" fontAlgn="base" hangingPunct="0">
        <a:spcBef>
          <a:spcPct val="0"/>
        </a:spcBef>
        <a:spcAft>
          <a:spcPct val="0"/>
        </a:spcAft>
        <a:defRPr sz="154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defTabSz="3211513" rtl="0" eaLnBrk="0" fontAlgn="base" hangingPunct="0">
        <a:spcBef>
          <a:spcPct val="0"/>
        </a:spcBef>
        <a:spcAft>
          <a:spcPct val="0"/>
        </a:spcAft>
        <a:defRPr sz="15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defTabSz="3211513" rtl="0" eaLnBrk="0" fontAlgn="base" hangingPunct="0">
        <a:spcBef>
          <a:spcPct val="0"/>
        </a:spcBef>
        <a:spcAft>
          <a:spcPct val="0"/>
        </a:spcAft>
        <a:defRPr sz="15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defTabSz="3211513" rtl="0" eaLnBrk="0" fontAlgn="base" hangingPunct="0">
        <a:spcBef>
          <a:spcPct val="0"/>
        </a:spcBef>
        <a:spcAft>
          <a:spcPct val="0"/>
        </a:spcAft>
        <a:defRPr sz="15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defTabSz="3211513" rtl="0" eaLnBrk="0" fontAlgn="base" hangingPunct="0">
        <a:spcBef>
          <a:spcPct val="0"/>
        </a:spcBef>
        <a:spcAft>
          <a:spcPct val="0"/>
        </a:spcAft>
        <a:defRPr sz="15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342883" algn="ctr" defTabSz="3213336" rtl="0" fontAlgn="base">
        <a:spcBef>
          <a:spcPct val="0"/>
        </a:spcBef>
        <a:spcAft>
          <a:spcPct val="0"/>
        </a:spcAft>
        <a:defRPr sz="15449">
          <a:solidFill>
            <a:schemeClr val="tx2"/>
          </a:solidFill>
          <a:latin typeface="Arial" charset="0"/>
        </a:defRPr>
      </a:lvl6pPr>
      <a:lvl7pPr marL="685766" algn="ctr" defTabSz="3213336" rtl="0" fontAlgn="base">
        <a:spcBef>
          <a:spcPct val="0"/>
        </a:spcBef>
        <a:spcAft>
          <a:spcPct val="0"/>
        </a:spcAft>
        <a:defRPr sz="15449">
          <a:solidFill>
            <a:schemeClr val="tx2"/>
          </a:solidFill>
          <a:latin typeface="Arial" charset="0"/>
        </a:defRPr>
      </a:lvl7pPr>
      <a:lvl8pPr marL="1028649" algn="ctr" defTabSz="3213336" rtl="0" fontAlgn="base">
        <a:spcBef>
          <a:spcPct val="0"/>
        </a:spcBef>
        <a:spcAft>
          <a:spcPct val="0"/>
        </a:spcAft>
        <a:defRPr sz="15449">
          <a:solidFill>
            <a:schemeClr val="tx2"/>
          </a:solidFill>
          <a:latin typeface="Arial" charset="0"/>
        </a:defRPr>
      </a:lvl8pPr>
      <a:lvl9pPr marL="1371531" algn="ctr" defTabSz="3213336" rtl="0" fontAlgn="base">
        <a:spcBef>
          <a:spcPct val="0"/>
        </a:spcBef>
        <a:spcAft>
          <a:spcPct val="0"/>
        </a:spcAft>
        <a:defRPr sz="15449">
          <a:solidFill>
            <a:schemeClr val="tx2"/>
          </a:solidFill>
          <a:latin typeface="Arial" charset="0"/>
        </a:defRPr>
      </a:lvl9pPr>
    </p:titleStyle>
    <p:bodyStyle>
      <a:lvl1pPr marL="1203325" indent="-1203325" algn="l" defTabSz="3211513" rtl="0" eaLnBrk="0" fontAlgn="base" hangingPunct="0">
        <a:spcBef>
          <a:spcPct val="20000"/>
        </a:spcBef>
        <a:spcAft>
          <a:spcPct val="0"/>
        </a:spcAft>
        <a:buChar char="•"/>
        <a:defRPr sz="1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608263" indent="-1003300" algn="l" defTabSz="3211513" rtl="0" eaLnBrk="0" fontAlgn="base" hangingPunct="0">
        <a:spcBef>
          <a:spcPct val="20000"/>
        </a:spcBef>
        <a:spcAft>
          <a:spcPct val="0"/>
        </a:spcAft>
        <a:buChar char="–"/>
        <a:defRPr sz="9700">
          <a:solidFill>
            <a:schemeClr val="tx1"/>
          </a:solidFill>
          <a:latin typeface="+mn-lt"/>
          <a:ea typeface="ＭＳ Ｐゴシック" charset="-128"/>
        </a:defRPr>
      </a:lvl2pPr>
      <a:lvl3pPr marL="4016375" indent="-801688" algn="l" defTabSz="3211513" rtl="0" eaLnBrk="0" fontAlgn="base" hangingPunct="0">
        <a:spcBef>
          <a:spcPct val="20000"/>
        </a:spcBef>
        <a:spcAft>
          <a:spcPct val="0"/>
        </a:spcAft>
        <a:buChar char="•"/>
        <a:defRPr sz="8400">
          <a:solidFill>
            <a:schemeClr val="tx1"/>
          </a:solidFill>
          <a:latin typeface="+mn-lt"/>
          <a:ea typeface="ＭＳ Ｐゴシック" charset="-128"/>
        </a:defRPr>
      </a:lvl3pPr>
      <a:lvl4pPr marL="5621338" indent="-801688" algn="l" defTabSz="3211513" rtl="0" eaLnBrk="0" fontAlgn="base" hangingPunct="0">
        <a:spcBef>
          <a:spcPct val="20000"/>
        </a:spcBef>
        <a:spcAft>
          <a:spcPct val="0"/>
        </a:spcAft>
        <a:buChar char="–"/>
        <a:defRPr sz="7000">
          <a:solidFill>
            <a:schemeClr val="tx1"/>
          </a:solidFill>
          <a:latin typeface="+mn-lt"/>
          <a:ea typeface="ＭＳ Ｐゴシック" charset="-128"/>
        </a:defRPr>
      </a:lvl4pPr>
      <a:lvl5pPr marL="7227888" indent="-801688" algn="l" defTabSz="3211513" rtl="0" eaLnBrk="0" fontAlgn="base" hangingPunct="0">
        <a:spcBef>
          <a:spcPct val="20000"/>
        </a:spcBef>
        <a:spcAft>
          <a:spcPct val="0"/>
        </a:spcAft>
        <a:buChar char="»"/>
        <a:defRPr sz="7000">
          <a:solidFill>
            <a:schemeClr val="tx1"/>
          </a:solidFill>
          <a:latin typeface="+mn-lt"/>
          <a:ea typeface="ＭＳ Ｐゴシック" charset="-128"/>
        </a:defRPr>
      </a:lvl5pPr>
      <a:lvl6pPr marL="7573187" indent="-803632" algn="l" defTabSz="3213336" rtl="0" fontAlgn="base">
        <a:spcBef>
          <a:spcPct val="20000"/>
        </a:spcBef>
        <a:spcAft>
          <a:spcPct val="0"/>
        </a:spcAft>
        <a:buChar char="»"/>
        <a:defRPr sz="7050">
          <a:solidFill>
            <a:schemeClr val="tx1"/>
          </a:solidFill>
          <a:latin typeface="+mn-lt"/>
        </a:defRPr>
      </a:lvl6pPr>
      <a:lvl7pPr marL="7916070" indent="-803632" algn="l" defTabSz="3213336" rtl="0" fontAlgn="base">
        <a:spcBef>
          <a:spcPct val="20000"/>
        </a:spcBef>
        <a:spcAft>
          <a:spcPct val="0"/>
        </a:spcAft>
        <a:buChar char="»"/>
        <a:defRPr sz="7050">
          <a:solidFill>
            <a:schemeClr val="tx1"/>
          </a:solidFill>
          <a:latin typeface="+mn-lt"/>
        </a:defRPr>
      </a:lvl7pPr>
      <a:lvl8pPr marL="8258953" indent="-803632" algn="l" defTabSz="3213336" rtl="0" fontAlgn="base">
        <a:spcBef>
          <a:spcPct val="20000"/>
        </a:spcBef>
        <a:spcAft>
          <a:spcPct val="0"/>
        </a:spcAft>
        <a:buChar char="»"/>
        <a:defRPr sz="7050">
          <a:solidFill>
            <a:schemeClr val="tx1"/>
          </a:solidFill>
          <a:latin typeface="+mn-lt"/>
        </a:defRPr>
      </a:lvl8pPr>
      <a:lvl9pPr marL="8601836" indent="-803632" algn="l" defTabSz="3213336" rtl="0" fontAlgn="base">
        <a:spcBef>
          <a:spcPct val="20000"/>
        </a:spcBef>
        <a:spcAft>
          <a:spcPct val="0"/>
        </a:spcAft>
        <a:buChar char="»"/>
        <a:defRPr sz="705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3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1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3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jpe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2">
            <a:extLst>
              <a:ext uri="{FF2B5EF4-FFF2-40B4-BE49-F238E27FC236}">
                <a16:creationId xmlns:a16="http://schemas.microsoft.com/office/drawing/2014/main" id="{1C6A03EC-291F-4045-A030-5724FEE40B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01200" y="2054225"/>
            <a:ext cx="2468880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991" tIns="36995" rIns="73991" bIns="36995">
            <a:spAutoFit/>
          </a:bodyPr>
          <a:lstStyle>
            <a:lvl1pPr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800" b="1" dirty="0" err="1">
                <a:solidFill>
                  <a:srgbClr val="081E3F"/>
                </a:solidFill>
              </a:rPr>
              <a:t>ComboCounter</a:t>
            </a:r>
            <a:r>
              <a:rPr lang="en-US" altLang="en-US" sz="4800" b="1" dirty="0">
                <a:solidFill>
                  <a:srgbClr val="081E3F"/>
                </a:solidFill>
              </a:rPr>
              <a:t> Heavy Bag 2.0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81E3F"/>
                </a:solidFill>
              </a:rPr>
              <a:t>Students: Maximiliano Garcia del </a:t>
            </a:r>
            <a:r>
              <a:rPr lang="en-US" altLang="en-US" sz="3600" b="1" dirty="0" err="1">
                <a:solidFill>
                  <a:srgbClr val="081E3F"/>
                </a:solidFill>
              </a:rPr>
              <a:t>Pozo</a:t>
            </a:r>
            <a:endParaRPr lang="en-US" altLang="en-US" sz="3600" dirty="0">
              <a:solidFill>
                <a:srgbClr val="081E3F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081E3F"/>
                </a:solidFill>
              </a:rPr>
              <a:t>Instructor:</a:t>
            </a:r>
            <a:r>
              <a:rPr lang="en-US" altLang="en-US" sz="3600" b="1" i="1" dirty="0">
                <a:solidFill>
                  <a:srgbClr val="081E3F"/>
                </a:solidFill>
              </a:rPr>
              <a:t> </a:t>
            </a:r>
            <a:r>
              <a:rPr lang="en-US" altLang="en-US" sz="3600" i="1" dirty="0">
                <a:solidFill>
                  <a:srgbClr val="081E3F"/>
                </a:solidFill>
              </a:rPr>
              <a:t>Dr. Masoud </a:t>
            </a:r>
            <a:r>
              <a:rPr lang="en-US" altLang="en-US" sz="3600" i="1" dirty="0" err="1">
                <a:solidFill>
                  <a:srgbClr val="081E3F"/>
                </a:solidFill>
              </a:rPr>
              <a:t>Sadjadi</a:t>
            </a:r>
            <a:r>
              <a:rPr lang="en-US" altLang="ja-JP" sz="3600" dirty="0">
                <a:solidFill>
                  <a:srgbClr val="081E3F"/>
                </a:solidFill>
              </a:rPr>
              <a:t>,</a:t>
            </a:r>
            <a:r>
              <a:rPr lang="en-US" altLang="ja-JP" sz="3600" i="1" dirty="0">
                <a:solidFill>
                  <a:srgbClr val="081E3F"/>
                </a:solidFill>
              </a:rPr>
              <a:t> </a:t>
            </a:r>
            <a:r>
              <a:rPr lang="en-US" altLang="en-US" sz="3600" dirty="0">
                <a:solidFill>
                  <a:srgbClr val="081E3F"/>
                </a:solidFill>
              </a:rPr>
              <a:t>Florida International University</a:t>
            </a:r>
          </a:p>
        </p:txBody>
      </p:sp>
      <p:sp>
        <p:nvSpPr>
          <p:cNvPr id="2052" name="Text Box 72">
            <a:extLst>
              <a:ext uri="{FF2B5EF4-FFF2-40B4-BE49-F238E27FC236}">
                <a16:creationId xmlns:a16="http://schemas.microsoft.com/office/drawing/2014/main" id="{C2230132-1B2B-4876-A5CA-7EC38136AE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6688" y="31775400"/>
            <a:ext cx="41344850" cy="420688"/>
          </a:xfrm>
          <a:prstGeom prst="rect">
            <a:avLst/>
          </a:prstGeom>
          <a:noFill/>
          <a:ln>
            <a:noFill/>
          </a:ln>
        </p:spPr>
        <p:txBody>
          <a:bodyPr lIns="73991" tIns="36995" rIns="73991" bIns="36995">
            <a:spAutoFit/>
          </a:bodyPr>
          <a:lstStyle>
            <a:lvl1pPr marL="493713" indent="-493713" defTabSz="985838" eaLnBrk="0" hangingPunct="0"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 eaLnBrk="0" hangingPunct="0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 eaLnBrk="0" hangingPunct="0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 eaLnBrk="0" hangingPunct="0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 eaLnBrk="0" hangingPunct="0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Clr>
                <a:srgbClr val="3333CC"/>
              </a:buClr>
              <a:buFontTx/>
              <a:buNone/>
              <a:defRPr/>
            </a:pPr>
            <a:r>
              <a:rPr lang="en-US" altLang="en-US" sz="2250" dirty="0"/>
              <a:t>The material presented in this poster is based upon the work supported by </a:t>
            </a:r>
            <a:r>
              <a:rPr lang="en-US" altLang="en-US" sz="2250" dirty="0">
                <a:solidFill>
                  <a:srgbClr val="FF0000"/>
                </a:solidFill>
              </a:rPr>
              <a:t>Michael H. </a:t>
            </a:r>
            <a:r>
              <a:rPr lang="en-US" altLang="en-US" sz="2250" dirty="0" err="1">
                <a:solidFill>
                  <a:srgbClr val="FF0000"/>
                </a:solidFill>
              </a:rPr>
              <a:t>Bucar</a:t>
            </a:r>
            <a:r>
              <a:rPr lang="en-US" altLang="en-US" sz="2250" dirty="0">
                <a:solidFill>
                  <a:srgbClr val="FF0000"/>
                </a:solidFill>
              </a:rPr>
              <a:t>. </a:t>
            </a:r>
            <a:r>
              <a:rPr lang="en-US" altLang="en-US" sz="2250" dirty="0"/>
              <a:t>We/I thank </a:t>
            </a:r>
            <a:r>
              <a:rPr lang="en-US" altLang="en-US" sz="2250" dirty="0">
                <a:solidFill>
                  <a:srgbClr val="FF0000"/>
                </a:solidFill>
              </a:rPr>
              <a:t>Michael H. </a:t>
            </a:r>
            <a:r>
              <a:rPr lang="en-US" altLang="en-US" sz="2250" dirty="0" err="1">
                <a:solidFill>
                  <a:srgbClr val="FF0000"/>
                </a:solidFill>
              </a:rPr>
              <a:t>Bucar</a:t>
            </a:r>
            <a:r>
              <a:rPr lang="en-US" altLang="en-US" sz="2250" dirty="0"/>
              <a:t> for assistance, cooperation and mentorship that I/we received throughout this process</a:t>
            </a:r>
          </a:p>
        </p:txBody>
      </p:sp>
      <p:sp>
        <p:nvSpPr>
          <p:cNvPr id="3076" name="Text Box 19">
            <a:extLst>
              <a:ext uri="{FF2B5EF4-FFF2-40B4-BE49-F238E27FC236}">
                <a16:creationId xmlns:a16="http://schemas.microsoft.com/office/drawing/2014/main" id="{E76224BE-9D19-4EFD-B31A-143658C5C9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0438" y="4325938"/>
            <a:ext cx="8167687" cy="812800"/>
          </a:xfrm>
          <a:prstGeom prst="rect">
            <a:avLst/>
          </a:prstGeom>
          <a:solidFill>
            <a:srgbClr val="081E3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991" tIns="36995" rIns="73991" bIns="36995">
            <a:spAutoFit/>
          </a:bodyPr>
          <a:lstStyle>
            <a:lvl1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0240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4812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29384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3956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800" b="1">
                <a:solidFill>
                  <a:srgbClr val="B6862C"/>
                </a:solidFill>
              </a:rPr>
              <a:t>Problem</a:t>
            </a:r>
          </a:p>
        </p:txBody>
      </p:sp>
      <p:sp>
        <p:nvSpPr>
          <p:cNvPr id="3077" name="Rectangle 18">
            <a:extLst>
              <a:ext uri="{FF2B5EF4-FFF2-40B4-BE49-F238E27FC236}">
                <a16:creationId xmlns:a16="http://schemas.microsoft.com/office/drawing/2014/main" id="{493ADAF8-0BFA-4A50-810F-03584AEB7A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6338" y="31546800"/>
            <a:ext cx="41605200" cy="995363"/>
          </a:xfrm>
          <a:prstGeom prst="rect">
            <a:avLst/>
          </a:prstGeom>
          <a:noFill/>
          <a:ln w="63500">
            <a:solidFill>
              <a:srgbClr val="081E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6300"/>
          </a:p>
        </p:txBody>
      </p:sp>
      <p:sp>
        <p:nvSpPr>
          <p:cNvPr id="217" name="Text Box 19">
            <a:extLst>
              <a:ext uri="{FF2B5EF4-FFF2-40B4-BE49-F238E27FC236}">
                <a16:creationId xmlns:a16="http://schemas.microsoft.com/office/drawing/2014/main" id="{6528F74E-6813-44A5-A9DF-9A2F914B2D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6688" y="31273750"/>
            <a:ext cx="3735387" cy="547688"/>
          </a:xfrm>
          <a:prstGeom prst="rect">
            <a:avLst/>
          </a:prstGeom>
          <a:solidFill>
            <a:schemeClr val="tx1"/>
          </a:solidFill>
          <a:ln w="12700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081E3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Acknowledgement</a:t>
            </a:r>
          </a:p>
        </p:txBody>
      </p:sp>
      <p:sp>
        <p:nvSpPr>
          <p:cNvPr id="3079" name="Text Box 19">
            <a:extLst>
              <a:ext uri="{FF2B5EF4-FFF2-40B4-BE49-F238E27FC236}">
                <a16:creationId xmlns:a16="http://schemas.microsoft.com/office/drawing/2014/main" id="{EB6AA137-68FE-4B7A-BA12-ADE6B906DE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83938" y="4325938"/>
            <a:ext cx="9448800" cy="812800"/>
          </a:xfrm>
          <a:prstGeom prst="rect">
            <a:avLst/>
          </a:prstGeom>
          <a:solidFill>
            <a:srgbClr val="081E3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991" tIns="36995" rIns="73991" bIns="36995">
            <a:spAutoFit/>
          </a:bodyPr>
          <a:lstStyle>
            <a:lvl1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0240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4812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29384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3956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800" b="1">
                <a:solidFill>
                  <a:srgbClr val="B6862C"/>
                </a:solidFill>
              </a:rPr>
              <a:t>Current System</a:t>
            </a:r>
          </a:p>
        </p:txBody>
      </p:sp>
      <p:sp>
        <p:nvSpPr>
          <p:cNvPr id="3080" name="Text Box 19">
            <a:extLst>
              <a:ext uri="{FF2B5EF4-FFF2-40B4-BE49-F238E27FC236}">
                <a16:creationId xmlns:a16="http://schemas.microsoft.com/office/drawing/2014/main" id="{E99CAFBF-B268-4416-99FA-26A6067876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01113" y="4325938"/>
            <a:ext cx="9785350" cy="812800"/>
          </a:xfrm>
          <a:prstGeom prst="rect">
            <a:avLst/>
          </a:prstGeom>
          <a:solidFill>
            <a:srgbClr val="081E3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991" tIns="36995" rIns="73991" bIns="36995">
            <a:spAutoFit/>
          </a:bodyPr>
          <a:lstStyle>
            <a:lvl1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0240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4812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29384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3956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800" b="1">
                <a:solidFill>
                  <a:srgbClr val="B6862C"/>
                </a:solidFill>
              </a:rPr>
              <a:t>Requirements</a:t>
            </a:r>
          </a:p>
        </p:txBody>
      </p:sp>
      <p:sp>
        <p:nvSpPr>
          <p:cNvPr id="3081" name="Text Box 19">
            <a:extLst>
              <a:ext uri="{FF2B5EF4-FFF2-40B4-BE49-F238E27FC236}">
                <a16:creationId xmlns:a16="http://schemas.microsoft.com/office/drawing/2014/main" id="{C3A2AF4D-1CD8-410D-9750-D26F44FA8A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04363" y="13309600"/>
            <a:ext cx="8578850" cy="81438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991" tIns="36995" rIns="73991" bIns="36995">
            <a:spAutoFit/>
          </a:bodyPr>
          <a:lstStyle>
            <a:lvl1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0240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4812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29384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3956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800" b="1">
                <a:solidFill>
                  <a:srgbClr val="B6862C"/>
                </a:solidFill>
              </a:rPr>
              <a:t>Screenshots</a:t>
            </a:r>
          </a:p>
        </p:txBody>
      </p:sp>
      <p:sp>
        <p:nvSpPr>
          <p:cNvPr id="3082" name="Text Box 19">
            <a:extLst>
              <a:ext uri="{FF2B5EF4-FFF2-40B4-BE49-F238E27FC236}">
                <a16:creationId xmlns:a16="http://schemas.microsoft.com/office/drawing/2014/main" id="{28D145F1-E080-48A4-8551-58C27C872E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53250" y="4311650"/>
            <a:ext cx="9296400" cy="812800"/>
          </a:xfrm>
          <a:prstGeom prst="rect">
            <a:avLst/>
          </a:prstGeom>
          <a:solidFill>
            <a:srgbClr val="081E3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991" tIns="36995" rIns="73991" bIns="36995">
            <a:spAutoFit/>
          </a:bodyPr>
          <a:lstStyle>
            <a:lvl1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0240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4812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29384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3956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800" b="1">
                <a:solidFill>
                  <a:srgbClr val="B6862C"/>
                </a:solidFill>
              </a:rPr>
              <a:t>Implementation</a:t>
            </a:r>
          </a:p>
        </p:txBody>
      </p:sp>
      <p:sp>
        <p:nvSpPr>
          <p:cNvPr id="3083" name="Text Box 19">
            <a:extLst>
              <a:ext uri="{FF2B5EF4-FFF2-40B4-BE49-F238E27FC236}">
                <a16:creationId xmlns:a16="http://schemas.microsoft.com/office/drawing/2014/main" id="{48261E52-05D8-4DCC-9241-C40669A4E7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3663" y="13350875"/>
            <a:ext cx="4114800" cy="8128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991" tIns="36995" rIns="73991" bIns="36995">
            <a:spAutoFit/>
          </a:bodyPr>
          <a:lstStyle>
            <a:lvl1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defTabSz="738188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0240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4812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29384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395663" indent="261938" defTabSz="73818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800" b="1">
                <a:solidFill>
                  <a:srgbClr val="B6862C"/>
                </a:solidFill>
              </a:rPr>
              <a:t>Verification</a:t>
            </a:r>
          </a:p>
        </p:txBody>
      </p:sp>
      <p:sp>
        <p:nvSpPr>
          <p:cNvPr id="3084" name="TextBox 3">
            <a:extLst>
              <a:ext uri="{FF2B5EF4-FFF2-40B4-BE49-F238E27FC236}">
                <a16:creationId xmlns:a16="http://schemas.microsoft.com/office/drawing/2014/main" id="{474DD7D5-EFC4-4C3C-BCBF-29A79C4AE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01200" y="0"/>
            <a:ext cx="24688800" cy="1846263"/>
          </a:xfrm>
          <a:prstGeom prst="rect">
            <a:avLst/>
          </a:prstGeom>
          <a:solidFill>
            <a:srgbClr val="081E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6000" b="1">
                <a:solidFill>
                  <a:srgbClr val="B6862C"/>
                </a:solidFill>
              </a:rPr>
              <a:t>Knight Foundation School of Computing &amp; Information Sciences</a:t>
            </a:r>
            <a:endParaRPr lang="en-US" altLang="en-US" sz="6600" b="1">
              <a:solidFill>
                <a:srgbClr val="B6862C"/>
              </a:solidFill>
            </a:endParaRPr>
          </a:p>
          <a:p>
            <a:pPr algn="ctr" eaLnBrk="1" hangingPunct="1"/>
            <a:r>
              <a:rPr lang="en-US" altLang="en-US" sz="5400" i="1">
                <a:solidFill>
                  <a:srgbClr val="B6862C"/>
                </a:solidFill>
              </a:rPr>
              <a:t>Spring 2021 Capstone II Project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6EF862E-0F05-4CFA-B326-152149017931}"/>
              </a:ext>
            </a:extLst>
          </p:cNvPr>
          <p:cNvSpPr txBox="1"/>
          <p:nvPr/>
        </p:nvSpPr>
        <p:spPr>
          <a:xfrm>
            <a:off x="2057399" y="5151438"/>
            <a:ext cx="8168859" cy="470898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This application is an attempt to gamify the process of using a punching bag in order to more concretely show the user where they need to focus their training and where they stand in comparison to others.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endParaRPr lang="en-US" sz="2000" dirty="0">
              <a:ln>
                <a:solidFill>
                  <a:srgbClr val="B6862C"/>
                </a:solidFill>
              </a:ln>
              <a:solidFill>
                <a:srgbClr val="081E3F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D8BDFF1-0875-4C77-BC2E-5672F7601728}"/>
              </a:ext>
            </a:extLst>
          </p:cNvPr>
          <p:cNvSpPr txBox="1"/>
          <p:nvPr/>
        </p:nvSpPr>
        <p:spPr>
          <a:xfrm>
            <a:off x="11118203" y="5316504"/>
            <a:ext cx="9448800" cy="717119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 application runs on Windows as a Java </a:t>
            </a:r>
            <a:r>
              <a:rPr lang="en-US" sz="4000" b="1" dirty="0" err="1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JFrame</a:t>
            </a: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software that gathers input from an Arduino script.</a:t>
            </a:r>
          </a:p>
          <a:p>
            <a:pPr>
              <a:defRPr/>
            </a:pP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Functions: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 main hub to display all modes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 multiplayer functionality was added to most modes.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Quality of life changes including handicaps and a score system that can be customized by the user.</a:t>
            </a:r>
          </a:p>
          <a:p>
            <a:pPr>
              <a:defRPr/>
            </a:pPr>
            <a:endParaRPr lang="en-US" sz="4000" b="1" dirty="0">
              <a:solidFill>
                <a:srgbClr val="081E3F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endParaRPr lang="en-US" sz="2000" b="1" dirty="0">
              <a:ln>
                <a:solidFill>
                  <a:srgbClr val="B6862C"/>
                </a:solidFill>
              </a:ln>
              <a:solidFill>
                <a:srgbClr val="081E3F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01BD4CC-09D1-44B3-97B7-7CDF217464E3}"/>
              </a:ext>
            </a:extLst>
          </p:cNvPr>
          <p:cNvSpPr txBox="1"/>
          <p:nvPr/>
        </p:nvSpPr>
        <p:spPr>
          <a:xfrm>
            <a:off x="21388021" y="5294313"/>
            <a:ext cx="9927431" cy="778674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Version 2.0 : Using the logic of the previous team, a full rebuild was undergone with the goal of it to be more accessible and easily modifiable by the user and future developers.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Move to a more well known code language.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Add multiplayer modes.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Redo score system to allow the user to prioritize speed or power at their discretion.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endParaRPr lang="en-US" sz="4000" b="1" dirty="0">
              <a:solidFill>
                <a:srgbClr val="081E3F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defRPr/>
            </a:pPr>
            <a:endParaRPr lang="en-US" sz="2000" b="1" dirty="0">
              <a:ln>
                <a:solidFill>
                  <a:srgbClr val="B6862C"/>
                </a:solidFill>
              </a:ln>
              <a:solidFill>
                <a:srgbClr val="081E3F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DF56F1E-CEF5-4E24-A065-F6D2AB97B5EF}"/>
              </a:ext>
            </a:extLst>
          </p:cNvPr>
          <p:cNvSpPr txBox="1"/>
          <p:nvPr/>
        </p:nvSpPr>
        <p:spPr>
          <a:xfrm>
            <a:off x="32308800" y="5364163"/>
            <a:ext cx="9340850" cy="3786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Resources Utilized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Java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Arduino IDE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4000" b="1" dirty="0" err="1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Netbeans</a:t>
            </a:r>
            <a:r>
              <a:rPr lang="en-US" sz="4000" b="1" dirty="0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IDE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4000" b="1" dirty="0" err="1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Jframe</a:t>
            </a:r>
            <a:endParaRPr lang="en-US" sz="4000" b="1" dirty="0">
              <a:solidFill>
                <a:srgbClr val="081E3F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4000" b="1" dirty="0" err="1">
                <a:solidFill>
                  <a:srgbClr val="081E3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Github</a:t>
            </a:r>
            <a:endParaRPr lang="en-US" sz="4000" b="1" dirty="0">
              <a:solidFill>
                <a:srgbClr val="081E3F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cxnSp>
        <p:nvCxnSpPr>
          <p:cNvPr id="3089" name="Straight Connector 4">
            <a:extLst>
              <a:ext uri="{FF2B5EF4-FFF2-40B4-BE49-F238E27FC236}">
                <a16:creationId xmlns:a16="http://schemas.microsoft.com/office/drawing/2014/main" id="{E786B554-2657-4453-A12B-A28CB3D2B30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76338" y="12938125"/>
            <a:ext cx="41605200" cy="0"/>
          </a:xfrm>
          <a:prstGeom prst="line">
            <a:avLst/>
          </a:prstGeom>
          <a:noFill/>
          <a:ln w="63500" algn="ctr">
            <a:solidFill>
              <a:srgbClr val="081E3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90" name="Straight Connector 41">
            <a:extLst>
              <a:ext uri="{FF2B5EF4-FFF2-40B4-BE49-F238E27FC236}">
                <a16:creationId xmlns:a16="http://schemas.microsoft.com/office/drawing/2014/main" id="{2B900397-133C-48DE-86FE-252FF3138078}"/>
              </a:ext>
            </a:extLst>
          </p:cNvPr>
          <p:cNvCxnSpPr>
            <a:cxnSpLocks/>
          </p:cNvCxnSpPr>
          <p:nvPr/>
        </p:nvCxnSpPr>
        <p:spPr bwMode="auto">
          <a:xfrm>
            <a:off x="10744200" y="12938125"/>
            <a:ext cx="0" cy="17922875"/>
          </a:xfrm>
          <a:prstGeom prst="line">
            <a:avLst/>
          </a:prstGeom>
          <a:noFill/>
          <a:ln w="63500" algn="ctr">
            <a:solidFill>
              <a:srgbClr val="081E3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91" name="Rectangle 18">
            <a:extLst>
              <a:ext uri="{FF2B5EF4-FFF2-40B4-BE49-F238E27FC236}">
                <a16:creationId xmlns:a16="http://schemas.microsoft.com/office/drawing/2014/main" id="{634DCDAD-1AFC-4BA9-9938-5CAE4AADD9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6338" y="4114800"/>
            <a:ext cx="41605200" cy="26746200"/>
          </a:xfrm>
          <a:prstGeom prst="rect">
            <a:avLst/>
          </a:prstGeom>
          <a:noFill/>
          <a:ln w="63500">
            <a:solidFill>
              <a:srgbClr val="081E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6300"/>
          </a:p>
        </p:txBody>
      </p:sp>
      <p:pic>
        <p:nvPicPr>
          <p:cNvPr id="3092" name="Picture 36">
            <a:extLst>
              <a:ext uri="{FF2B5EF4-FFF2-40B4-BE49-F238E27FC236}">
                <a16:creationId xmlns:a16="http://schemas.microsoft.com/office/drawing/2014/main" id="{86D0490C-7169-4EF3-82FA-E05A5BFE6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" y="211138"/>
            <a:ext cx="9334500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23E693F-2BD2-4DD0-8BAF-C8C93E3267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1795" y="15206663"/>
            <a:ext cx="9349230" cy="1529833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5FE117C-5729-4B88-950A-5F40A5DC1A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83937" y="14163674"/>
            <a:ext cx="10204071" cy="1030890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A16B916-A38F-4224-A279-A9181DE2CA1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398099" y="14412279"/>
            <a:ext cx="14251533" cy="7786748"/>
          </a:xfrm>
          <a:prstGeom prst="rect">
            <a:avLst/>
          </a:prstGeom>
        </p:spPr>
      </p:pic>
      <p:pic>
        <p:nvPicPr>
          <p:cNvPr id="31" name="Picture 38" descr="NetBeans - Wikipedia">
            <a:extLst>
              <a:ext uri="{FF2B5EF4-FFF2-40B4-BE49-F238E27FC236}">
                <a16:creationId xmlns:a16="http://schemas.microsoft.com/office/drawing/2014/main" id="{344E59EF-5855-4833-A4F2-E9A3747E21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39" y="1762855"/>
            <a:ext cx="1496706" cy="1725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40" descr="Java (programming language) - Wikipedia">
            <a:extLst>
              <a:ext uri="{FF2B5EF4-FFF2-40B4-BE49-F238E27FC236}">
                <a16:creationId xmlns:a16="http://schemas.microsoft.com/office/drawing/2014/main" id="{DA735E69-A954-4B71-9541-C041BD9570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938" y="1875362"/>
            <a:ext cx="1166381" cy="2133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42">
            <a:extLst>
              <a:ext uri="{FF2B5EF4-FFF2-40B4-BE49-F238E27FC236}">
                <a16:creationId xmlns:a16="http://schemas.microsoft.com/office/drawing/2014/main" id="{86C180D5-0114-4988-AE2E-9E9A14172B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4875" y="1733486"/>
            <a:ext cx="1833588" cy="12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29" descr="FIU CEC (@FIU_CEC) | Twitter">
            <a:extLst>
              <a:ext uri="{FF2B5EF4-FFF2-40B4-BE49-F238E27FC236}">
                <a16:creationId xmlns:a16="http://schemas.microsoft.com/office/drawing/2014/main" id="{EC4F1F13-DBF4-4DAA-B08A-3EDDEEE4E5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88247" y="-20631"/>
            <a:ext cx="3789356" cy="3789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CCB4381D0D49049A3E375464706030D" ma:contentTypeVersion="8" ma:contentTypeDescription="Create a new document." ma:contentTypeScope="" ma:versionID="11a04596b0645e1deba19de6bc5dd385">
  <xsd:schema xmlns:xsd="http://www.w3.org/2001/XMLSchema" xmlns:xs="http://www.w3.org/2001/XMLSchema" xmlns:p="http://schemas.microsoft.com/office/2006/metadata/properties" xmlns:ns2="5d610656-f6da-46b1-9092-422d3feedac8" targetNamespace="http://schemas.microsoft.com/office/2006/metadata/properties" ma:root="true" ma:fieldsID="c464f8dca0cbd055e054c52bbd1ef681" ns2:_="">
    <xsd:import namespace="5d610656-f6da-46b1-9092-422d3feeda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610656-f6da-46b1-9092-422d3feedac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B2E234-D0C5-4B04-A68D-C00A330CDE4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d610656-f6da-46b1-9092-422d3feedac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41F2623-ACDD-4F46-B5B8-42479CE5C8C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17066</TotalTime>
  <Words>247</Words>
  <Application>Microsoft Office PowerPoint</Application>
  <PresentationFormat>Custom</PresentationFormat>
  <Paragraphs>30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Helvetica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Me</dc:creator>
  <cp:lastModifiedBy>Giancarlo Perez</cp:lastModifiedBy>
  <cp:revision>86</cp:revision>
  <dcterms:created xsi:type="dcterms:W3CDTF">2012-11-19T15:27:41Z</dcterms:created>
  <dcterms:modified xsi:type="dcterms:W3CDTF">2021-04-27T02:39:28Z</dcterms:modified>
</cp:coreProperties>
</file>