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varScale="1">
        <p:scale>
          <a:sx n="22" d="100"/>
          <a:sy n="22" d="100"/>
        </p:scale>
        <p:origin x="1704" y="3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a:t>
            </a:r>
            <a:r>
              <a:rPr lang="en-US" altLang="en-US" sz="2625" dirty="0" err="1">
                <a:solidFill>
                  <a:srgbClr val="081E3F"/>
                </a:solidFill>
              </a:rPr>
              <a:t>Manasa</a:t>
            </a:r>
            <a:r>
              <a:rPr lang="en-US" altLang="en-US" sz="2625" dirty="0">
                <a:solidFill>
                  <a:srgbClr val="081E3F"/>
                </a:solidFill>
              </a:rPr>
              <a:t> </a:t>
            </a:r>
            <a:r>
              <a:rPr lang="en-US" altLang="en-US" sz="2625" dirty="0" err="1">
                <a:solidFill>
                  <a:srgbClr val="081E3F"/>
                </a:solidFill>
              </a:rPr>
              <a:t>Mamidoju</a:t>
            </a:r>
            <a:endParaRPr lang="en-US" altLang="en-US" sz="2625" dirty="0">
              <a:solidFill>
                <a:srgbClr val="081E3F"/>
              </a:solidFill>
            </a:endParaRP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pic>
        <p:nvPicPr>
          <p:cNvPr id="11" name="Picture 10" descr="Graphical user interface, text, application&#10;&#10;Description automatically generated">
            <a:extLst>
              <a:ext uri="{FF2B5EF4-FFF2-40B4-BE49-F238E27FC236}">
                <a16:creationId xmlns:a16="http://schemas.microsoft.com/office/drawing/2014/main" id="{CB4AFCAC-70A1-8540-A7D2-E90BBD17068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99657" y="13992968"/>
            <a:ext cx="4298719" cy="7921539"/>
          </a:xfrm>
          <a:prstGeom prst="rect">
            <a:avLst/>
          </a:prstGeom>
        </p:spPr>
      </p:pic>
      <p:pic>
        <p:nvPicPr>
          <p:cNvPr id="16" name="Picture 15" descr="Graphical user interface&#10;&#10;Description automatically generated with medium confidence">
            <a:extLst>
              <a:ext uri="{FF2B5EF4-FFF2-40B4-BE49-F238E27FC236}">
                <a16:creationId xmlns:a16="http://schemas.microsoft.com/office/drawing/2014/main" id="{778D5C42-ED9C-D64F-8359-1F02F0543AC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87000" y="13992970"/>
            <a:ext cx="4298718" cy="7921537"/>
          </a:xfrm>
          <a:prstGeom prst="rect">
            <a:avLst/>
          </a:prstGeom>
        </p:spPr>
      </p:pic>
      <p:pic>
        <p:nvPicPr>
          <p:cNvPr id="18" name="Picture 17" descr="Graphical user interface&#10;&#10;Description automatically generated">
            <a:extLst>
              <a:ext uri="{FF2B5EF4-FFF2-40B4-BE49-F238E27FC236}">
                <a16:creationId xmlns:a16="http://schemas.microsoft.com/office/drawing/2014/main" id="{0CE0F620-BC6D-B94E-A661-A5DB6BF7C13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174342" y="13992970"/>
            <a:ext cx="4298718" cy="7921537"/>
          </a:xfrm>
          <a:prstGeom prst="rect">
            <a:avLst/>
          </a:prstGeom>
        </p:spPr>
      </p:pic>
      <p:sp>
        <p:nvSpPr>
          <p:cNvPr id="42" name="TextBox 41">
            <a:extLst>
              <a:ext uri="{FF2B5EF4-FFF2-40B4-BE49-F238E27FC236}">
                <a16:creationId xmlns:a16="http://schemas.microsoft.com/office/drawing/2014/main" id="{F48BD4CF-F931-E24D-BC2C-8A2C4C33B2BD}"/>
              </a:ext>
            </a:extLst>
          </p:cNvPr>
          <p:cNvSpPr txBox="1"/>
          <p:nvPr/>
        </p:nvSpPr>
        <p:spPr>
          <a:xfrm>
            <a:off x="16052037" y="23851079"/>
            <a:ext cx="13665963" cy="6247864"/>
          </a:xfrm>
          <a:prstGeom prst="rect">
            <a:avLst/>
          </a:prstGeom>
          <a:noFill/>
        </p:spPr>
        <p:txBody>
          <a:bodyPr wrap="square" rtlCol="0">
            <a:spAutoFit/>
          </a:bodyPr>
          <a:lstStyle/>
          <a:p>
            <a:pPr marL="285750" indent="-285750">
              <a:buFont typeface="Arial" panose="020B0604020202020204" pitchFamily="34" charset="0"/>
              <a:buChar char="•"/>
            </a:pPr>
            <a:r>
              <a:rPr lang="en-US" sz="4000" dirty="0"/>
              <a:t>Coordinated with team members to design the User Interface of the application.</a:t>
            </a:r>
          </a:p>
          <a:p>
            <a:pPr marL="285750" indent="-285750">
              <a:buFont typeface="Arial" panose="020B0604020202020204" pitchFamily="34" charset="0"/>
              <a:buChar char="•"/>
            </a:pPr>
            <a:r>
              <a:rPr lang="en-US" sz="4000" dirty="0"/>
              <a:t>Helped implement the Medical History page and the Physical Activity help pages. </a:t>
            </a:r>
          </a:p>
          <a:p>
            <a:pPr marL="285750" indent="-285750">
              <a:buFont typeface="Arial" panose="020B0604020202020204" pitchFamily="34" charset="0"/>
              <a:buChar char="•"/>
            </a:pPr>
            <a:r>
              <a:rPr lang="en-US" sz="4000" dirty="0"/>
              <a:t>Completed Sprint documents such as Daily Scrums, Retrospectives, Reviews and planning.</a:t>
            </a:r>
          </a:p>
          <a:p>
            <a:pPr marL="285750" indent="-285750">
              <a:buFont typeface="Arial" panose="020B0604020202020204" pitchFamily="34" charset="0"/>
              <a:buChar char="•"/>
            </a:pPr>
            <a:r>
              <a:rPr lang="en-US" sz="4000" dirty="0"/>
              <a:t>Coordinated daily scrum meetings and scheduled Zoom meetings.</a:t>
            </a:r>
          </a:p>
          <a:p>
            <a:pPr marL="285750" indent="-285750">
              <a:buFont typeface="Arial" panose="020B0604020202020204" pitchFamily="34" charset="0"/>
              <a:buChar char="•"/>
            </a:pPr>
            <a:r>
              <a:rPr lang="en-US" sz="4000" dirty="0"/>
              <a:t>As team member, communicated with the product owner about their requests and features.</a:t>
            </a:r>
          </a:p>
        </p:txBody>
      </p:sp>
      <p:pic>
        <p:nvPicPr>
          <p:cNvPr id="31" name="Picture 30" descr="Diagram&#10;&#10;Description automatically generated">
            <a:extLst>
              <a:ext uri="{FF2B5EF4-FFF2-40B4-BE49-F238E27FC236}">
                <a16:creationId xmlns:a16="http://schemas.microsoft.com/office/drawing/2014/main" id="{F5AB2B2C-09E9-684E-A504-FD0C6CEAD60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11816</TotalTime>
  <Words>466</Words>
  <Application>Microsoft Macintosh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49</cp:revision>
  <dcterms:created xsi:type="dcterms:W3CDTF">2012-11-19T15:27:41Z</dcterms:created>
  <dcterms:modified xsi:type="dcterms:W3CDTF">2021-04-15T15:50:01Z</dcterms:modified>
</cp:coreProperties>
</file>