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43891200" cy="32918400"/>
  <p:notesSz cx="6858000" cy="9144000"/>
  <p:defaultTextStyle>
    <a:defPPr>
      <a:defRPr lang="en-US"/>
    </a:defPPr>
    <a:lvl1pPr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1pPr>
    <a:lvl2pPr marL="390525" indent="66675"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2pPr>
    <a:lvl3pPr marL="782638" indent="131763"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3pPr>
    <a:lvl4pPr marL="1174750" indent="196850"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4pPr>
    <a:lvl5pPr marL="1566863" indent="261938"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70"/>
    <p:restoredTop sz="95878" autoAdjust="0"/>
  </p:normalViewPr>
  <p:slideViewPr>
    <p:cSldViewPr>
      <p:cViewPr varScale="1">
        <p:scale>
          <a:sx n="22" d="100"/>
          <a:sy n="22" d="100"/>
        </p:scale>
        <p:origin x="1704" y="352"/>
      </p:cViewPr>
      <p:guideLst>
        <p:guide orient="horz" pos="10368"/>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53AA8E9-100F-4C42-99F3-2B71237CB179}"/>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D5E7C040-C3AB-9B4F-8DA2-BE373A9AF257}"/>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FEB9952E-C211-3547-8E4C-DFF351515015}" type="datetime1">
              <a:rPr lang="en-US" altLang="en-US"/>
              <a:pPr>
                <a:defRPr/>
              </a:pPr>
              <a:t>4/15/21</a:t>
            </a:fld>
            <a:endParaRPr lang="en-US" altLang="en-US"/>
          </a:p>
        </p:txBody>
      </p:sp>
      <p:sp>
        <p:nvSpPr>
          <p:cNvPr id="4" name="Slide Image Placeholder 3">
            <a:extLst>
              <a:ext uri="{FF2B5EF4-FFF2-40B4-BE49-F238E27FC236}">
                <a16:creationId xmlns:a16="http://schemas.microsoft.com/office/drawing/2014/main" id="{B67C3B64-5E03-2D41-A186-75C1EE08FD19}"/>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8C6D3A00-FB81-F34C-8EAF-692A1519492A}"/>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2C3FE641-C579-C648-82A8-90F23868E41C}"/>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27EBE301-6348-F74B-B087-85BD2C9B08CA}"/>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22F0C486-AF1C-534C-8006-62D11FD33AA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mn-lt"/>
        <a:ea typeface="ＭＳ Ｐゴシック" charset="-128"/>
        <a:cs typeface="ＭＳ Ｐゴシック" charset="-128"/>
      </a:defRPr>
    </a:lvl1pPr>
    <a:lvl2pPr marL="390525" algn="l" rtl="0" eaLnBrk="0" fontAlgn="base" hangingPunct="0">
      <a:spcBef>
        <a:spcPct val="30000"/>
      </a:spcBef>
      <a:spcAft>
        <a:spcPct val="0"/>
      </a:spcAft>
      <a:defRPr sz="1000" kern="1200">
        <a:solidFill>
          <a:schemeClr val="tx1"/>
        </a:solidFill>
        <a:latin typeface="+mn-lt"/>
        <a:ea typeface="ＭＳ Ｐゴシック" charset="-128"/>
        <a:cs typeface="+mn-cs"/>
      </a:defRPr>
    </a:lvl2pPr>
    <a:lvl3pPr marL="782638" algn="l" rtl="0" eaLnBrk="0" fontAlgn="base" hangingPunct="0">
      <a:spcBef>
        <a:spcPct val="30000"/>
      </a:spcBef>
      <a:spcAft>
        <a:spcPct val="0"/>
      </a:spcAft>
      <a:defRPr sz="1000" kern="1200">
        <a:solidFill>
          <a:schemeClr val="tx1"/>
        </a:solidFill>
        <a:latin typeface="+mn-lt"/>
        <a:ea typeface="ＭＳ Ｐゴシック" charset="-128"/>
        <a:cs typeface="+mn-cs"/>
      </a:defRPr>
    </a:lvl3pPr>
    <a:lvl4pPr marL="1174750" algn="l" rtl="0" eaLnBrk="0" fontAlgn="base" hangingPunct="0">
      <a:spcBef>
        <a:spcPct val="30000"/>
      </a:spcBef>
      <a:spcAft>
        <a:spcPct val="0"/>
      </a:spcAft>
      <a:defRPr sz="1000" kern="1200">
        <a:solidFill>
          <a:schemeClr val="tx1"/>
        </a:solidFill>
        <a:latin typeface="+mn-lt"/>
        <a:ea typeface="ＭＳ Ｐゴシック" charset="-128"/>
        <a:cs typeface="+mn-cs"/>
      </a:defRPr>
    </a:lvl4pPr>
    <a:lvl5pPr marL="1566863" algn="l" rtl="0" eaLnBrk="0" fontAlgn="base" hangingPunct="0">
      <a:spcBef>
        <a:spcPct val="30000"/>
      </a:spcBef>
      <a:spcAft>
        <a:spcPct val="0"/>
      </a:spcAft>
      <a:defRPr sz="1000" kern="1200">
        <a:solidFill>
          <a:schemeClr val="tx1"/>
        </a:solidFill>
        <a:latin typeface="+mn-lt"/>
        <a:ea typeface="ＭＳ Ｐゴシック" charset="-128"/>
        <a:cs typeface="+mn-cs"/>
      </a:defRPr>
    </a:lvl5pPr>
    <a:lvl6pPr marL="1959331" algn="l" defTabSz="783732" rtl="0" eaLnBrk="1" latinLnBrk="0" hangingPunct="1">
      <a:defRPr sz="1029" kern="1200">
        <a:solidFill>
          <a:schemeClr val="tx1"/>
        </a:solidFill>
        <a:latin typeface="+mn-lt"/>
        <a:ea typeface="+mn-ea"/>
        <a:cs typeface="+mn-cs"/>
      </a:defRPr>
    </a:lvl6pPr>
    <a:lvl7pPr marL="2351197" algn="l" defTabSz="783732" rtl="0" eaLnBrk="1" latinLnBrk="0" hangingPunct="1">
      <a:defRPr sz="1029" kern="1200">
        <a:solidFill>
          <a:schemeClr val="tx1"/>
        </a:solidFill>
        <a:latin typeface="+mn-lt"/>
        <a:ea typeface="+mn-ea"/>
        <a:cs typeface="+mn-cs"/>
      </a:defRPr>
    </a:lvl7pPr>
    <a:lvl8pPr marL="2743063" algn="l" defTabSz="783732" rtl="0" eaLnBrk="1" latinLnBrk="0" hangingPunct="1">
      <a:defRPr sz="1029" kern="1200">
        <a:solidFill>
          <a:schemeClr val="tx1"/>
        </a:solidFill>
        <a:latin typeface="+mn-lt"/>
        <a:ea typeface="+mn-ea"/>
        <a:cs typeface="+mn-cs"/>
      </a:defRPr>
    </a:lvl8pPr>
    <a:lvl9pPr marL="3134929" algn="l" defTabSz="783732" rtl="0" eaLnBrk="1" latinLnBrk="0" hangingPunct="1">
      <a:defRPr sz="102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0B78B7FE-1B77-CB40-A650-F739BC71056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8398F8EB-1AF8-494A-AA25-292098BB078F}"/>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endParaRPr lang="en-US" altLang="en-US" sz="1029">
              <a:ea typeface="ＭＳ Ｐゴシック" panose="020B0600070205080204" pitchFamily="34" charset="-128"/>
            </a:endParaRPr>
          </a:p>
        </p:txBody>
      </p:sp>
      <p:sp>
        <p:nvSpPr>
          <p:cNvPr id="15363" name="Slide Number Placeholder 3">
            <a:extLst>
              <a:ext uri="{FF2B5EF4-FFF2-40B4-BE49-F238E27FC236}">
                <a16:creationId xmlns:a16="http://schemas.microsoft.com/office/drawing/2014/main" id="{CF28CC91-1923-4240-9349-33F6857411F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0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0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0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9762155-490D-424E-9994-5E7EEB0BEAE3}" type="slidenum">
              <a:rPr lang="en-US" altLang="en-US" sz="1200">
                <a:latin typeface="Arial" panose="020B0604020202020204" pitchFamily="34" charset="0"/>
              </a:rPr>
              <a:pPr>
                <a:spcBef>
                  <a:spcPct val="0"/>
                </a:spcBef>
              </a:pPr>
              <a:t>1</a:t>
            </a:fld>
            <a:endParaRPr lang="en-US" altLang="en-US" sz="120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2478" y="10226491"/>
            <a:ext cx="37306250" cy="7056345"/>
          </a:xfrm>
        </p:spPr>
        <p:txBody>
          <a:bodyPr/>
          <a:lstStyle/>
          <a:p>
            <a:r>
              <a:rPr lang="en-US"/>
              <a:t>Click to edit Master title style</a:t>
            </a:r>
          </a:p>
        </p:txBody>
      </p:sp>
      <p:sp>
        <p:nvSpPr>
          <p:cNvPr id="3" name="Subtitle 2"/>
          <p:cNvSpPr>
            <a:spLocks noGrp="1"/>
          </p:cNvSpPr>
          <p:nvPr>
            <p:ph type="subTitle" idx="1"/>
          </p:nvPr>
        </p:nvSpPr>
        <p:spPr>
          <a:xfrm>
            <a:off x="6583365" y="18654435"/>
            <a:ext cx="30724474" cy="8411135"/>
          </a:xfrm>
        </p:spPr>
        <p:txBody>
          <a:bodyPr/>
          <a:lstStyle>
            <a:lvl1pPr marL="0" indent="0" algn="ctr">
              <a:buNone/>
              <a:defRPr/>
            </a:lvl1pPr>
            <a:lvl2pPr marL="342883" indent="0" algn="ctr">
              <a:buNone/>
              <a:defRPr/>
            </a:lvl2pPr>
            <a:lvl3pPr marL="685766" indent="0" algn="ctr">
              <a:buNone/>
              <a:defRPr/>
            </a:lvl3pPr>
            <a:lvl4pPr marL="1028649" indent="0" algn="ctr">
              <a:buNone/>
              <a:defRPr/>
            </a:lvl4pPr>
            <a:lvl5pPr marL="1371531" indent="0" algn="ctr">
              <a:buNone/>
              <a:defRPr/>
            </a:lvl5pPr>
            <a:lvl6pPr marL="1714414" indent="0" algn="ctr">
              <a:buNone/>
              <a:defRPr/>
            </a:lvl6pPr>
            <a:lvl7pPr marL="2057297" indent="0" algn="ctr">
              <a:buNone/>
              <a:defRPr/>
            </a:lvl7pPr>
            <a:lvl8pPr marL="2400180" indent="0" algn="ctr">
              <a:buNone/>
              <a:defRPr/>
            </a:lvl8pPr>
            <a:lvl9pPr marL="2743063"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3A9D014B-682B-2041-A5D9-549CC5B86AA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8CDE5B3-353E-9746-9AB0-CD1D11FD9E8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6EB8D3A-BF63-3544-A6C0-279A140E5CD4}"/>
              </a:ext>
            </a:extLst>
          </p:cNvPr>
          <p:cNvSpPr>
            <a:spLocks noGrp="1" noChangeArrowheads="1"/>
          </p:cNvSpPr>
          <p:nvPr>
            <p:ph type="sldNum" sz="quarter" idx="12"/>
          </p:nvPr>
        </p:nvSpPr>
        <p:spPr>
          <a:ln/>
        </p:spPr>
        <p:txBody>
          <a:bodyPr/>
          <a:lstStyle>
            <a:lvl1pPr>
              <a:defRPr/>
            </a:lvl1pPr>
          </a:lstStyle>
          <a:p>
            <a:pPr>
              <a:defRPr/>
            </a:pPr>
            <a:fld id="{456770D9-6AFA-4741-8142-99FB2C6C075C}" type="slidenum">
              <a:rPr lang="en-US" altLang="en-US"/>
              <a:pPr>
                <a:defRPr/>
              </a:pPr>
              <a:t>‹#›</a:t>
            </a:fld>
            <a:endParaRPr lang="en-US" altLang="en-US"/>
          </a:p>
        </p:txBody>
      </p:sp>
    </p:spTree>
    <p:extLst>
      <p:ext uri="{BB962C8B-B14F-4D97-AF65-F5344CB8AC3E}">
        <p14:creationId xmlns:p14="http://schemas.microsoft.com/office/powerpoint/2010/main" val="39398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9BDFDE8-31BC-8649-AEC4-82B7D9DD3DB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306375B-C206-D34C-8066-94EC912F897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22C9F37-93DE-D94F-9569-FD6EDC28ED64}"/>
              </a:ext>
            </a:extLst>
          </p:cNvPr>
          <p:cNvSpPr>
            <a:spLocks noGrp="1" noChangeArrowheads="1"/>
          </p:cNvSpPr>
          <p:nvPr>
            <p:ph type="sldNum" sz="quarter" idx="12"/>
          </p:nvPr>
        </p:nvSpPr>
        <p:spPr>
          <a:ln/>
        </p:spPr>
        <p:txBody>
          <a:bodyPr/>
          <a:lstStyle>
            <a:lvl1pPr>
              <a:defRPr/>
            </a:lvl1pPr>
          </a:lstStyle>
          <a:p>
            <a:pPr>
              <a:defRPr/>
            </a:pPr>
            <a:fld id="{135188C0-8096-004A-8ADA-0772CC34E04A}" type="slidenum">
              <a:rPr lang="en-US" altLang="en-US"/>
              <a:pPr>
                <a:defRPr/>
              </a:pPr>
              <a:t>‹#›</a:t>
            </a:fld>
            <a:endParaRPr lang="en-US" altLang="en-US"/>
          </a:p>
        </p:txBody>
      </p:sp>
    </p:spTree>
    <p:extLst>
      <p:ext uri="{BB962C8B-B14F-4D97-AF65-F5344CB8AC3E}">
        <p14:creationId xmlns:p14="http://schemas.microsoft.com/office/powerpoint/2010/main" val="3379182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821439" y="1317813"/>
            <a:ext cx="9875837" cy="2808754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193929" y="1317813"/>
            <a:ext cx="29475113" cy="2808754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7047099-6A61-214B-9B9E-DB6718FF95A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FFA0100-5228-7641-8042-4FB6D7036DD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1BF2776-CF9B-934B-A4F9-44D4FC4C5DB3}"/>
              </a:ext>
            </a:extLst>
          </p:cNvPr>
          <p:cNvSpPr>
            <a:spLocks noGrp="1" noChangeArrowheads="1"/>
          </p:cNvSpPr>
          <p:nvPr>
            <p:ph type="sldNum" sz="quarter" idx="12"/>
          </p:nvPr>
        </p:nvSpPr>
        <p:spPr>
          <a:ln/>
        </p:spPr>
        <p:txBody>
          <a:bodyPr/>
          <a:lstStyle>
            <a:lvl1pPr>
              <a:defRPr/>
            </a:lvl1pPr>
          </a:lstStyle>
          <a:p>
            <a:pPr>
              <a:defRPr/>
            </a:pPr>
            <a:fld id="{30E736F3-229B-BF4C-A6EA-6196E86F8DDD}" type="slidenum">
              <a:rPr lang="en-US" altLang="en-US"/>
              <a:pPr>
                <a:defRPr/>
              </a:pPr>
              <a:t>‹#›</a:t>
            </a:fld>
            <a:endParaRPr lang="en-US" altLang="en-US"/>
          </a:p>
        </p:txBody>
      </p:sp>
    </p:spTree>
    <p:extLst>
      <p:ext uri="{BB962C8B-B14F-4D97-AF65-F5344CB8AC3E}">
        <p14:creationId xmlns:p14="http://schemas.microsoft.com/office/powerpoint/2010/main" val="36562238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6C2B2096-84AE-CE42-BA1A-E1235EEB931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1BF43B9-AFB0-F544-9F4E-8A690CF7DF5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583E54E-A137-8541-AF2F-A05A6744F3BC}"/>
              </a:ext>
            </a:extLst>
          </p:cNvPr>
          <p:cNvSpPr>
            <a:spLocks noGrp="1" noChangeArrowheads="1"/>
          </p:cNvSpPr>
          <p:nvPr>
            <p:ph type="sldNum" sz="quarter" idx="12"/>
          </p:nvPr>
        </p:nvSpPr>
        <p:spPr>
          <a:ln/>
        </p:spPr>
        <p:txBody>
          <a:bodyPr/>
          <a:lstStyle>
            <a:lvl1pPr>
              <a:defRPr/>
            </a:lvl1pPr>
          </a:lstStyle>
          <a:p>
            <a:pPr>
              <a:defRPr/>
            </a:pPr>
            <a:fld id="{E6CE8C0D-3152-9E4D-B076-9DD0A6373CDB}" type="slidenum">
              <a:rPr lang="en-US" altLang="en-US"/>
              <a:pPr>
                <a:defRPr/>
              </a:pPr>
              <a:t>‹#›</a:t>
            </a:fld>
            <a:endParaRPr lang="en-US" altLang="en-US"/>
          </a:p>
        </p:txBody>
      </p:sp>
    </p:spTree>
    <p:extLst>
      <p:ext uri="{BB962C8B-B14F-4D97-AF65-F5344CB8AC3E}">
        <p14:creationId xmlns:p14="http://schemas.microsoft.com/office/powerpoint/2010/main" val="11236160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908"/>
            <a:ext cx="37307837" cy="6536951"/>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3467102" y="13953005"/>
            <a:ext cx="37307837" cy="7200900"/>
          </a:xfrm>
        </p:spPr>
        <p:txBody>
          <a:bodyPr anchor="b"/>
          <a:lstStyle>
            <a:lvl1pPr marL="0" indent="0">
              <a:buNone/>
              <a:defRPr sz="1500"/>
            </a:lvl1pPr>
            <a:lvl2pPr marL="342883" indent="0">
              <a:buNone/>
              <a:defRPr sz="1350"/>
            </a:lvl2pPr>
            <a:lvl3pPr marL="685766" indent="0">
              <a:buNone/>
              <a:defRPr sz="1200"/>
            </a:lvl3pPr>
            <a:lvl4pPr marL="1028649" indent="0">
              <a:buNone/>
              <a:defRPr sz="1050"/>
            </a:lvl4pPr>
            <a:lvl5pPr marL="1371531" indent="0">
              <a:buNone/>
              <a:defRPr sz="1050"/>
            </a:lvl5pPr>
            <a:lvl6pPr marL="1714414" indent="0">
              <a:buNone/>
              <a:defRPr sz="1050"/>
            </a:lvl6pPr>
            <a:lvl7pPr marL="2057297" indent="0">
              <a:buNone/>
              <a:defRPr sz="1050"/>
            </a:lvl7pPr>
            <a:lvl8pPr marL="2400180" indent="0">
              <a:buNone/>
              <a:defRPr sz="1050"/>
            </a:lvl8pPr>
            <a:lvl9pPr marL="2743063" indent="0">
              <a:buNone/>
              <a:defRPr sz="1050"/>
            </a:lvl9pPr>
          </a:lstStyle>
          <a:p>
            <a:pPr lvl="0"/>
            <a:r>
              <a:rPr lang="en-US"/>
              <a:t>Click to edit Master text styles</a:t>
            </a:r>
          </a:p>
        </p:txBody>
      </p:sp>
      <p:sp>
        <p:nvSpPr>
          <p:cNvPr id="4" name="Rectangle 4">
            <a:extLst>
              <a:ext uri="{FF2B5EF4-FFF2-40B4-BE49-F238E27FC236}">
                <a16:creationId xmlns:a16="http://schemas.microsoft.com/office/drawing/2014/main" id="{C64DA049-6A67-814B-B6FF-6E6829D3A46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A8768301-ED87-DD46-BF4E-12C9488ADAD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B32BEA48-440E-FC4D-AD7C-E8786B823A59}"/>
              </a:ext>
            </a:extLst>
          </p:cNvPr>
          <p:cNvSpPr>
            <a:spLocks noGrp="1" noChangeArrowheads="1"/>
          </p:cNvSpPr>
          <p:nvPr>
            <p:ph type="sldNum" sz="quarter" idx="12"/>
          </p:nvPr>
        </p:nvSpPr>
        <p:spPr>
          <a:ln/>
        </p:spPr>
        <p:txBody>
          <a:bodyPr/>
          <a:lstStyle>
            <a:lvl1pPr>
              <a:defRPr/>
            </a:lvl1pPr>
          </a:lstStyle>
          <a:p>
            <a:pPr>
              <a:defRPr/>
            </a:pPr>
            <a:fld id="{D1F7FA7F-0B99-D34D-A6E9-E71EFF750FAD}" type="slidenum">
              <a:rPr lang="en-US" altLang="en-US"/>
              <a:pPr>
                <a:defRPr/>
              </a:pPr>
              <a:t>‹#›</a:t>
            </a:fld>
            <a:endParaRPr lang="en-US" altLang="en-US"/>
          </a:p>
        </p:txBody>
      </p:sp>
    </p:spTree>
    <p:extLst>
      <p:ext uri="{BB962C8B-B14F-4D97-AF65-F5344CB8AC3E}">
        <p14:creationId xmlns:p14="http://schemas.microsoft.com/office/powerpoint/2010/main" val="22090234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193927"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021803"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4F663BE-962C-8448-A6AF-EA23E2B6FAF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ABE78E5B-D9BC-D140-93DD-7A5ACF04C05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9507898-0622-7D42-B89F-273717A8A60C}"/>
              </a:ext>
            </a:extLst>
          </p:cNvPr>
          <p:cNvSpPr>
            <a:spLocks noGrp="1" noChangeArrowheads="1"/>
          </p:cNvSpPr>
          <p:nvPr>
            <p:ph type="sldNum" sz="quarter" idx="12"/>
          </p:nvPr>
        </p:nvSpPr>
        <p:spPr>
          <a:ln/>
        </p:spPr>
        <p:txBody>
          <a:bodyPr/>
          <a:lstStyle>
            <a:lvl1pPr>
              <a:defRPr/>
            </a:lvl1pPr>
          </a:lstStyle>
          <a:p>
            <a:pPr>
              <a:defRPr/>
            </a:pPr>
            <a:fld id="{7377528F-967B-374C-A446-7EFD966FF183}" type="slidenum">
              <a:rPr lang="en-US" altLang="en-US"/>
              <a:pPr>
                <a:defRPr/>
              </a:pPr>
              <a:t>‹#›</a:t>
            </a:fld>
            <a:endParaRPr lang="en-US" altLang="en-US"/>
          </a:p>
        </p:txBody>
      </p:sp>
    </p:spTree>
    <p:extLst>
      <p:ext uri="{BB962C8B-B14F-4D97-AF65-F5344CB8AC3E}">
        <p14:creationId xmlns:p14="http://schemas.microsoft.com/office/powerpoint/2010/main" val="41757620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3925" y="7368989"/>
            <a:ext cx="19392902"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4" name="Content Placeholder 3"/>
          <p:cNvSpPr>
            <a:spLocks noGrp="1"/>
          </p:cNvSpPr>
          <p:nvPr>
            <p:ph sz="half" idx="2"/>
          </p:nvPr>
        </p:nvSpPr>
        <p:spPr>
          <a:xfrm>
            <a:off x="2193925" y="10439962"/>
            <a:ext cx="19392902"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437" y="7368989"/>
            <a:ext cx="19400837"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6" name="Content Placeholder 5"/>
          <p:cNvSpPr>
            <a:spLocks noGrp="1"/>
          </p:cNvSpPr>
          <p:nvPr>
            <p:ph sz="quarter" idx="4"/>
          </p:nvPr>
        </p:nvSpPr>
        <p:spPr>
          <a:xfrm>
            <a:off x="22296437" y="10439962"/>
            <a:ext cx="19400837"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9166E711-E83E-2B47-95BA-B74B4471D6E9}"/>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F8822A4B-4A47-004D-931F-3DCF4677C17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C6A954FD-AC13-F94E-8A50-11A769A505A9}"/>
              </a:ext>
            </a:extLst>
          </p:cNvPr>
          <p:cNvSpPr>
            <a:spLocks noGrp="1" noChangeArrowheads="1"/>
          </p:cNvSpPr>
          <p:nvPr>
            <p:ph type="sldNum" sz="quarter" idx="12"/>
          </p:nvPr>
        </p:nvSpPr>
        <p:spPr>
          <a:ln/>
        </p:spPr>
        <p:txBody>
          <a:bodyPr/>
          <a:lstStyle>
            <a:lvl1pPr>
              <a:defRPr/>
            </a:lvl1pPr>
          </a:lstStyle>
          <a:p>
            <a:pPr>
              <a:defRPr/>
            </a:pPr>
            <a:fld id="{1FAD9DE9-FECE-9642-A2E2-C57EA45D7B9E}" type="slidenum">
              <a:rPr lang="en-US" altLang="en-US"/>
              <a:pPr>
                <a:defRPr/>
              </a:pPr>
              <a:t>‹#›</a:t>
            </a:fld>
            <a:endParaRPr lang="en-US" altLang="en-US"/>
          </a:p>
        </p:txBody>
      </p:sp>
    </p:spTree>
    <p:extLst>
      <p:ext uri="{BB962C8B-B14F-4D97-AF65-F5344CB8AC3E}">
        <p14:creationId xmlns:p14="http://schemas.microsoft.com/office/powerpoint/2010/main" val="3948655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0A71303A-497B-5844-A2E7-17D5152F2BE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4510837E-6942-CE45-ADC5-DF8759590DA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8C415865-ED41-9643-8AC9-C92692C600A5}"/>
              </a:ext>
            </a:extLst>
          </p:cNvPr>
          <p:cNvSpPr>
            <a:spLocks noGrp="1" noChangeArrowheads="1"/>
          </p:cNvSpPr>
          <p:nvPr>
            <p:ph type="sldNum" sz="quarter" idx="12"/>
          </p:nvPr>
        </p:nvSpPr>
        <p:spPr>
          <a:ln/>
        </p:spPr>
        <p:txBody>
          <a:bodyPr/>
          <a:lstStyle>
            <a:lvl1pPr>
              <a:defRPr/>
            </a:lvl1pPr>
          </a:lstStyle>
          <a:p>
            <a:pPr>
              <a:defRPr/>
            </a:pPr>
            <a:fld id="{F429DEEB-4950-934C-A188-C51E6AF8CA4E}" type="slidenum">
              <a:rPr lang="en-US" altLang="en-US"/>
              <a:pPr>
                <a:defRPr/>
              </a:pPr>
              <a:t>‹#›</a:t>
            </a:fld>
            <a:endParaRPr lang="en-US" altLang="en-US"/>
          </a:p>
        </p:txBody>
      </p:sp>
    </p:spTree>
    <p:extLst>
      <p:ext uri="{BB962C8B-B14F-4D97-AF65-F5344CB8AC3E}">
        <p14:creationId xmlns:p14="http://schemas.microsoft.com/office/powerpoint/2010/main" val="355802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6E4D0EBE-F1F2-AF4C-8ADF-345155D75250}"/>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28EDD603-2EE0-294E-AF4E-26CF15AF39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9820E786-99AA-104A-AA4B-3E27CFE1F562}"/>
              </a:ext>
            </a:extLst>
          </p:cNvPr>
          <p:cNvSpPr>
            <a:spLocks noGrp="1" noChangeArrowheads="1"/>
          </p:cNvSpPr>
          <p:nvPr>
            <p:ph type="sldNum" sz="quarter" idx="12"/>
          </p:nvPr>
        </p:nvSpPr>
        <p:spPr>
          <a:ln/>
        </p:spPr>
        <p:txBody>
          <a:bodyPr/>
          <a:lstStyle>
            <a:lvl1pPr>
              <a:defRPr/>
            </a:lvl1pPr>
          </a:lstStyle>
          <a:p>
            <a:pPr>
              <a:defRPr/>
            </a:pPr>
            <a:fld id="{6DEE6235-E833-2947-A092-362555AD6E29}" type="slidenum">
              <a:rPr lang="en-US" altLang="en-US"/>
              <a:pPr>
                <a:defRPr/>
              </a:pPr>
              <a:t>‹#›</a:t>
            </a:fld>
            <a:endParaRPr lang="en-US" altLang="en-US"/>
          </a:p>
        </p:txBody>
      </p:sp>
    </p:spTree>
    <p:extLst>
      <p:ext uri="{BB962C8B-B14F-4D97-AF65-F5344CB8AC3E}">
        <p14:creationId xmlns:p14="http://schemas.microsoft.com/office/powerpoint/2010/main" val="2089531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3926" y="1311088"/>
            <a:ext cx="14439902" cy="557716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17160874" y="1311088"/>
            <a:ext cx="24536400" cy="2809426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3926" y="6888255"/>
            <a:ext cx="14439902" cy="22517100"/>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9777E430-26F5-744C-A372-89E264F97EC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0DF57B8-4C92-9847-BC37-8EB14144403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0E874E34-17C5-0A4C-9D4C-752FF8B16CFA}"/>
              </a:ext>
            </a:extLst>
          </p:cNvPr>
          <p:cNvSpPr>
            <a:spLocks noGrp="1" noChangeArrowheads="1"/>
          </p:cNvSpPr>
          <p:nvPr>
            <p:ph type="sldNum" sz="quarter" idx="12"/>
          </p:nvPr>
        </p:nvSpPr>
        <p:spPr>
          <a:ln/>
        </p:spPr>
        <p:txBody>
          <a:bodyPr/>
          <a:lstStyle>
            <a:lvl1pPr>
              <a:defRPr/>
            </a:lvl1pPr>
          </a:lstStyle>
          <a:p>
            <a:pPr>
              <a:defRPr/>
            </a:pPr>
            <a:fld id="{E59B47BD-7F7B-4B43-B584-570F76F3F952}" type="slidenum">
              <a:rPr lang="en-US" altLang="en-US"/>
              <a:pPr>
                <a:defRPr/>
              </a:pPr>
              <a:t>‹#›</a:t>
            </a:fld>
            <a:endParaRPr lang="en-US" altLang="en-US"/>
          </a:p>
        </p:txBody>
      </p:sp>
    </p:spTree>
    <p:extLst>
      <p:ext uri="{BB962C8B-B14F-4D97-AF65-F5344CB8AC3E}">
        <p14:creationId xmlns:p14="http://schemas.microsoft.com/office/powerpoint/2010/main" val="3026638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666" y="23043217"/>
            <a:ext cx="26335037" cy="271966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8602666" y="2941545"/>
            <a:ext cx="26335037" cy="19750368"/>
          </a:xfrm>
        </p:spPr>
        <p:txBody>
          <a:bodyPr/>
          <a:lstStyle>
            <a:lvl1pPr marL="0" indent="0">
              <a:buNone/>
              <a:defRPr sz="2400"/>
            </a:lvl1pPr>
            <a:lvl2pPr marL="342883" indent="0">
              <a:buNone/>
              <a:defRPr sz="2100"/>
            </a:lvl2pPr>
            <a:lvl3pPr marL="685766" indent="0">
              <a:buNone/>
              <a:defRPr sz="1800"/>
            </a:lvl3pPr>
            <a:lvl4pPr marL="1028649" indent="0">
              <a:buNone/>
              <a:defRPr sz="1500"/>
            </a:lvl4pPr>
            <a:lvl5pPr marL="1371531" indent="0">
              <a:buNone/>
              <a:defRPr sz="1500"/>
            </a:lvl5pPr>
            <a:lvl6pPr marL="1714414" indent="0">
              <a:buNone/>
              <a:defRPr sz="1500"/>
            </a:lvl6pPr>
            <a:lvl7pPr marL="2057297" indent="0">
              <a:buNone/>
              <a:defRPr sz="1500"/>
            </a:lvl7pPr>
            <a:lvl8pPr marL="2400180" indent="0">
              <a:buNone/>
              <a:defRPr sz="1500"/>
            </a:lvl8pPr>
            <a:lvl9pPr marL="2743063" indent="0">
              <a:buNone/>
              <a:defRPr sz="1500"/>
            </a:lvl9pPr>
          </a:lstStyle>
          <a:p>
            <a:pPr lvl="0"/>
            <a:endParaRPr lang="en-US" noProof="0"/>
          </a:p>
        </p:txBody>
      </p:sp>
      <p:sp>
        <p:nvSpPr>
          <p:cNvPr id="4" name="Text Placeholder 3"/>
          <p:cNvSpPr>
            <a:spLocks noGrp="1"/>
          </p:cNvSpPr>
          <p:nvPr>
            <p:ph type="body" sz="half" idx="2"/>
          </p:nvPr>
        </p:nvSpPr>
        <p:spPr>
          <a:xfrm>
            <a:off x="8602666" y="25762884"/>
            <a:ext cx="26335037" cy="3864348"/>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63BC8E24-514A-7149-B5C3-FB3464AACD1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B2E741F6-A0EC-A64C-9A23-16E1E50C73D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942F39C-7EFB-D44C-9DB2-4A532AB5C2C8}"/>
              </a:ext>
            </a:extLst>
          </p:cNvPr>
          <p:cNvSpPr>
            <a:spLocks noGrp="1" noChangeArrowheads="1"/>
          </p:cNvSpPr>
          <p:nvPr>
            <p:ph type="sldNum" sz="quarter" idx="12"/>
          </p:nvPr>
        </p:nvSpPr>
        <p:spPr>
          <a:ln/>
        </p:spPr>
        <p:txBody>
          <a:bodyPr/>
          <a:lstStyle>
            <a:lvl1pPr>
              <a:defRPr/>
            </a:lvl1pPr>
          </a:lstStyle>
          <a:p>
            <a:pPr>
              <a:defRPr/>
            </a:pPr>
            <a:fld id="{4F8EE667-1F38-A546-B465-C8893CA9039B}" type="slidenum">
              <a:rPr lang="en-US" altLang="en-US"/>
              <a:pPr>
                <a:defRPr/>
              </a:pPr>
              <a:t>‹#›</a:t>
            </a:fld>
            <a:endParaRPr lang="en-US" altLang="en-US"/>
          </a:p>
        </p:txBody>
      </p:sp>
    </p:spTree>
    <p:extLst>
      <p:ext uri="{BB962C8B-B14F-4D97-AF65-F5344CB8AC3E}">
        <p14:creationId xmlns:p14="http://schemas.microsoft.com/office/powerpoint/2010/main" val="7092927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F5F37114-5302-3941-B956-964E4F2E2DC9}"/>
              </a:ext>
            </a:extLst>
          </p:cNvPr>
          <p:cNvSpPr>
            <a:spLocks noGrp="1" noChangeArrowheads="1"/>
          </p:cNvSpPr>
          <p:nvPr>
            <p:ph type="title"/>
          </p:nvPr>
        </p:nvSpPr>
        <p:spPr bwMode="auto">
          <a:xfrm>
            <a:off x="2195513" y="1319213"/>
            <a:ext cx="395017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62268086-6DFB-1A44-A291-A34D2B50CD23}"/>
              </a:ext>
            </a:extLst>
          </p:cNvPr>
          <p:cNvSpPr>
            <a:spLocks noGrp="1" noChangeArrowheads="1"/>
          </p:cNvSpPr>
          <p:nvPr>
            <p:ph type="body" idx="1"/>
          </p:nvPr>
        </p:nvSpPr>
        <p:spPr bwMode="auto">
          <a:xfrm>
            <a:off x="2195513" y="7681913"/>
            <a:ext cx="39501762" cy="2172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03D734C7-CD1C-2E4B-AC00-87FF2FF3EF9C}"/>
              </a:ext>
            </a:extLst>
          </p:cNvPr>
          <p:cNvSpPr>
            <a:spLocks noGrp="1" noChangeArrowheads="1"/>
          </p:cNvSpPr>
          <p:nvPr>
            <p:ph type="dt" sz="half" idx="2"/>
          </p:nvPr>
        </p:nvSpPr>
        <p:spPr bwMode="auto">
          <a:xfrm>
            <a:off x="2193925" y="29976763"/>
            <a:ext cx="10240963"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495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B39F62FE-B3FA-B344-A99F-CD3CD4A256A7}"/>
              </a:ext>
            </a:extLst>
          </p:cNvPr>
          <p:cNvSpPr>
            <a:spLocks noGrp="1" noChangeArrowheads="1"/>
          </p:cNvSpPr>
          <p:nvPr>
            <p:ph type="ftr" sz="quarter" idx="3"/>
          </p:nvPr>
        </p:nvSpPr>
        <p:spPr bwMode="auto">
          <a:xfrm>
            <a:off x="14997113" y="29976763"/>
            <a:ext cx="138985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495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97106729-B4F0-3143-A785-F02FC2579832}"/>
              </a:ext>
            </a:extLst>
          </p:cNvPr>
          <p:cNvSpPr>
            <a:spLocks noGrp="1" noChangeArrowheads="1"/>
          </p:cNvSpPr>
          <p:nvPr>
            <p:ph type="sldNum" sz="quarter" idx="4"/>
          </p:nvPr>
        </p:nvSpPr>
        <p:spPr bwMode="auto">
          <a:xfrm>
            <a:off x="31456313" y="29976763"/>
            <a:ext cx="102409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4900" smtClean="0"/>
            </a:lvl1pPr>
          </a:lstStyle>
          <a:p>
            <a:pPr>
              <a:defRPr/>
            </a:pPr>
            <a:fld id="{12559EE4-3E68-CB47-BFF4-A9BB35BA816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211513" rtl="0" eaLnBrk="0" fontAlgn="base" hangingPunct="0">
        <a:spcBef>
          <a:spcPct val="0"/>
        </a:spcBef>
        <a:spcAft>
          <a:spcPct val="0"/>
        </a:spcAft>
        <a:defRPr sz="15400">
          <a:solidFill>
            <a:schemeClr val="tx2"/>
          </a:solidFill>
          <a:latin typeface="+mj-lt"/>
          <a:ea typeface="ＭＳ Ｐゴシック" charset="-128"/>
          <a:cs typeface="ＭＳ Ｐゴシック" charset="-128"/>
        </a:defRPr>
      </a:lvl1pPr>
      <a:lvl2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2pPr>
      <a:lvl3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3pPr>
      <a:lvl4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4pPr>
      <a:lvl5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5pPr>
      <a:lvl6pPr marL="342883" algn="ctr" defTabSz="3213336" rtl="0" fontAlgn="base">
        <a:spcBef>
          <a:spcPct val="0"/>
        </a:spcBef>
        <a:spcAft>
          <a:spcPct val="0"/>
        </a:spcAft>
        <a:defRPr sz="15449">
          <a:solidFill>
            <a:schemeClr val="tx2"/>
          </a:solidFill>
          <a:latin typeface="Arial" charset="0"/>
        </a:defRPr>
      </a:lvl6pPr>
      <a:lvl7pPr marL="685766" algn="ctr" defTabSz="3213336" rtl="0" fontAlgn="base">
        <a:spcBef>
          <a:spcPct val="0"/>
        </a:spcBef>
        <a:spcAft>
          <a:spcPct val="0"/>
        </a:spcAft>
        <a:defRPr sz="15449">
          <a:solidFill>
            <a:schemeClr val="tx2"/>
          </a:solidFill>
          <a:latin typeface="Arial" charset="0"/>
        </a:defRPr>
      </a:lvl7pPr>
      <a:lvl8pPr marL="1028649" algn="ctr" defTabSz="3213336" rtl="0" fontAlgn="base">
        <a:spcBef>
          <a:spcPct val="0"/>
        </a:spcBef>
        <a:spcAft>
          <a:spcPct val="0"/>
        </a:spcAft>
        <a:defRPr sz="15449">
          <a:solidFill>
            <a:schemeClr val="tx2"/>
          </a:solidFill>
          <a:latin typeface="Arial" charset="0"/>
        </a:defRPr>
      </a:lvl8pPr>
      <a:lvl9pPr marL="1371531" algn="ctr" defTabSz="3213336" rtl="0" fontAlgn="base">
        <a:spcBef>
          <a:spcPct val="0"/>
        </a:spcBef>
        <a:spcAft>
          <a:spcPct val="0"/>
        </a:spcAft>
        <a:defRPr sz="15449">
          <a:solidFill>
            <a:schemeClr val="tx2"/>
          </a:solidFill>
          <a:latin typeface="Arial" charset="0"/>
        </a:defRPr>
      </a:lvl9pPr>
    </p:titleStyle>
    <p:bodyStyle>
      <a:lvl1pPr marL="1203325" indent="-1203325" algn="l" defTabSz="3211513" rtl="0" eaLnBrk="0" fontAlgn="base" hangingPunct="0">
        <a:spcBef>
          <a:spcPct val="20000"/>
        </a:spcBef>
        <a:spcAft>
          <a:spcPct val="0"/>
        </a:spcAft>
        <a:buChar char="•"/>
        <a:defRPr sz="11200">
          <a:solidFill>
            <a:schemeClr val="tx1"/>
          </a:solidFill>
          <a:latin typeface="+mn-lt"/>
          <a:ea typeface="ＭＳ Ｐゴシック" charset="-128"/>
          <a:cs typeface="ＭＳ Ｐゴシック" charset="-128"/>
        </a:defRPr>
      </a:lvl1pPr>
      <a:lvl2pPr marL="2608263" indent="-1003300" algn="l" defTabSz="3211513" rtl="0" eaLnBrk="0" fontAlgn="base" hangingPunct="0">
        <a:spcBef>
          <a:spcPct val="20000"/>
        </a:spcBef>
        <a:spcAft>
          <a:spcPct val="0"/>
        </a:spcAft>
        <a:buChar char="–"/>
        <a:defRPr sz="9700">
          <a:solidFill>
            <a:schemeClr val="tx1"/>
          </a:solidFill>
          <a:latin typeface="+mn-lt"/>
          <a:ea typeface="ＭＳ Ｐゴシック" charset="-128"/>
        </a:defRPr>
      </a:lvl2pPr>
      <a:lvl3pPr marL="4016375" indent="-801688" algn="l" defTabSz="3211513" rtl="0" eaLnBrk="0" fontAlgn="base" hangingPunct="0">
        <a:spcBef>
          <a:spcPct val="20000"/>
        </a:spcBef>
        <a:spcAft>
          <a:spcPct val="0"/>
        </a:spcAft>
        <a:buChar char="•"/>
        <a:defRPr sz="8400">
          <a:solidFill>
            <a:schemeClr val="tx1"/>
          </a:solidFill>
          <a:latin typeface="+mn-lt"/>
          <a:ea typeface="ＭＳ Ｐゴシック" charset="-128"/>
        </a:defRPr>
      </a:lvl3pPr>
      <a:lvl4pPr marL="562133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4pPr>
      <a:lvl5pPr marL="722788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5pPr>
      <a:lvl6pPr marL="7573187" indent="-803632" algn="l" defTabSz="3213336" rtl="0" fontAlgn="base">
        <a:spcBef>
          <a:spcPct val="20000"/>
        </a:spcBef>
        <a:spcAft>
          <a:spcPct val="0"/>
        </a:spcAft>
        <a:buChar char="»"/>
        <a:defRPr sz="7050">
          <a:solidFill>
            <a:schemeClr val="tx1"/>
          </a:solidFill>
          <a:latin typeface="+mn-lt"/>
        </a:defRPr>
      </a:lvl6pPr>
      <a:lvl7pPr marL="7916070" indent="-803632" algn="l" defTabSz="3213336" rtl="0" fontAlgn="base">
        <a:spcBef>
          <a:spcPct val="20000"/>
        </a:spcBef>
        <a:spcAft>
          <a:spcPct val="0"/>
        </a:spcAft>
        <a:buChar char="»"/>
        <a:defRPr sz="7050">
          <a:solidFill>
            <a:schemeClr val="tx1"/>
          </a:solidFill>
          <a:latin typeface="+mn-lt"/>
        </a:defRPr>
      </a:lvl7pPr>
      <a:lvl8pPr marL="8258953" indent="-803632" algn="l" defTabSz="3213336" rtl="0" fontAlgn="base">
        <a:spcBef>
          <a:spcPct val="20000"/>
        </a:spcBef>
        <a:spcAft>
          <a:spcPct val="0"/>
        </a:spcAft>
        <a:buChar char="»"/>
        <a:defRPr sz="7050">
          <a:solidFill>
            <a:schemeClr val="tx1"/>
          </a:solidFill>
          <a:latin typeface="+mn-lt"/>
        </a:defRPr>
      </a:lvl8pPr>
      <a:lvl9pPr marL="8601836" indent="-803632" algn="l" defTabSz="3213336" rtl="0" fontAlgn="base">
        <a:spcBef>
          <a:spcPct val="20000"/>
        </a:spcBef>
        <a:spcAft>
          <a:spcPct val="0"/>
        </a:spcAft>
        <a:buChar char="»"/>
        <a:defRPr sz="7050">
          <a:solidFill>
            <a:schemeClr val="tx1"/>
          </a:solidFill>
          <a:latin typeface="+mn-lt"/>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3"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1" algn="l" defTabSz="685766" rtl="0" eaLnBrk="1" latinLnBrk="0" hangingPunct="1">
        <a:defRPr sz="1350" kern="1200">
          <a:solidFill>
            <a:schemeClr val="tx1"/>
          </a:solidFill>
          <a:latin typeface="+mn-lt"/>
          <a:ea typeface="+mn-ea"/>
          <a:cs typeface="+mn-cs"/>
        </a:defRPr>
      </a:lvl5pPr>
      <a:lvl6pPr marL="1714414"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3" algn="l" defTabSz="685766"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 Box 12">
            <a:extLst>
              <a:ext uri="{FF2B5EF4-FFF2-40B4-BE49-F238E27FC236}">
                <a16:creationId xmlns:a16="http://schemas.microsoft.com/office/drawing/2014/main" id="{647C238B-7640-5D4B-9D12-DD49E014E886}"/>
              </a:ext>
            </a:extLst>
          </p:cNvPr>
          <p:cNvSpPr txBox="1">
            <a:spLocks noChangeArrowheads="1"/>
          </p:cNvSpPr>
          <p:nvPr/>
        </p:nvSpPr>
        <p:spPr bwMode="auto">
          <a:xfrm>
            <a:off x="9601200" y="2054225"/>
            <a:ext cx="24688800" cy="1839913"/>
          </a:xfrm>
          <a:prstGeom prst="rect">
            <a:avLst/>
          </a:prstGeom>
          <a:noFill/>
          <a:ln>
            <a:noFill/>
          </a:ln>
        </p:spPr>
        <p:txBody>
          <a:bodyPr lIns="73991" tIns="36995" rIns="73991" bIns="36995">
            <a:spAutoFit/>
          </a:bodyPr>
          <a:lstStyle>
            <a:lvl1pPr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defRPr/>
            </a:pPr>
            <a:r>
              <a:rPr lang="en-US" altLang="en-US" sz="3600" b="1" dirty="0">
                <a:solidFill>
                  <a:srgbClr val="081E3F"/>
                </a:solidFill>
              </a:rPr>
              <a:t>Diet Therapy App</a:t>
            </a:r>
          </a:p>
          <a:p>
            <a:pPr algn="ctr" eaLnBrk="1" hangingPunct="1">
              <a:spcBef>
                <a:spcPct val="0"/>
              </a:spcBef>
              <a:buFontTx/>
              <a:buNone/>
              <a:defRPr/>
            </a:pPr>
            <a:r>
              <a:rPr lang="en-US" altLang="en-US" sz="2625" b="1" dirty="0">
                <a:solidFill>
                  <a:srgbClr val="081E3F"/>
                </a:solidFill>
              </a:rPr>
              <a:t>Student: </a:t>
            </a:r>
            <a:r>
              <a:rPr lang="en-US" altLang="en-US" sz="2625" dirty="0">
                <a:solidFill>
                  <a:srgbClr val="081E3F"/>
                </a:solidFill>
              </a:rPr>
              <a:t>Javier Pardo</a:t>
            </a:r>
          </a:p>
          <a:p>
            <a:pPr algn="ctr" eaLnBrk="1" hangingPunct="1">
              <a:spcBef>
                <a:spcPct val="0"/>
              </a:spcBef>
              <a:buFontTx/>
              <a:buNone/>
              <a:defRPr/>
            </a:pPr>
            <a:r>
              <a:rPr lang="en-US" altLang="en-US" sz="2625" b="1" dirty="0">
                <a:solidFill>
                  <a:srgbClr val="081E3F"/>
                </a:solidFill>
              </a:rPr>
              <a:t>Product Owner:</a:t>
            </a:r>
            <a:r>
              <a:rPr lang="en-US" altLang="en-US" sz="2625" b="1" i="1" dirty="0">
                <a:solidFill>
                  <a:srgbClr val="081E3F"/>
                </a:solidFill>
              </a:rPr>
              <a:t> Zahra </a:t>
            </a:r>
            <a:r>
              <a:rPr lang="en-US" altLang="en-US" sz="2625" b="1" i="1" dirty="0" err="1">
                <a:solidFill>
                  <a:srgbClr val="081E3F"/>
                </a:solidFill>
              </a:rPr>
              <a:t>Heidari</a:t>
            </a:r>
            <a:r>
              <a:rPr lang="en-US" altLang="en-US" sz="2625" b="1" i="1" dirty="0">
                <a:solidFill>
                  <a:srgbClr val="081E3F"/>
                </a:solidFill>
              </a:rPr>
              <a:t>, </a:t>
            </a:r>
            <a:r>
              <a:rPr lang="en-US" altLang="en-US" sz="2625" dirty="0">
                <a:solidFill>
                  <a:srgbClr val="081E3F"/>
                </a:solidFill>
              </a:rPr>
              <a:t>Florida International University</a:t>
            </a:r>
            <a:endParaRPr lang="en-US" altLang="ja-JP" sz="2625" dirty="0"/>
          </a:p>
          <a:p>
            <a:pPr algn="ctr" eaLnBrk="1" hangingPunct="1">
              <a:spcBef>
                <a:spcPct val="0"/>
              </a:spcBef>
              <a:buFontTx/>
              <a:buNone/>
              <a:defRPr/>
            </a:pPr>
            <a:r>
              <a:rPr lang="en-US" altLang="en-US" sz="2625" b="1" dirty="0">
                <a:solidFill>
                  <a:srgbClr val="081E3F"/>
                </a:solidFill>
              </a:rPr>
              <a:t>Instructor:</a:t>
            </a:r>
            <a:r>
              <a:rPr lang="en-US" altLang="en-US" sz="2625" b="1" i="1" dirty="0">
                <a:solidFill>
                  <a:srgbClr val="081E3F"/>
                </a:solidFill>
              </a:rPr>
              <a:t> </a:t>
            </a:r>
            <a:r>
              <a:rPr lang="en-US" altLang="en-US" sz="2625" i="1" dirty="0">
                <a:solidFill>
                  <a:srgbClr val="081E3F"/>
                </a:solidFill>
              </a:rPr>
              <a:t>Dr. Masoud Sadjadi</a:t>
            </a:r>
            <a:r>
              <a:rPr lang="en-US" altLang="ja-JP" sz="2625" dirty="0">
                <a:solidFill>
                  <a:srgbClr val="081E3F"/>
                </a:solidFill>
              </a:rPr>
              <a:t>,</a:t>
            </a:r>
            <a:r>
              <a:rPr lang="en-US" altLang="ja-JP" sz="2625" i="1" dirty="0">
                <a:solidFill>
                  <a:srgbClr val="081E3F"/>
                </a:solidFill>
              </a:rPr>
              <a:t> </a:t>
            </a:r>
            <a:r>
              <a:rPr lang="en-US" altLang="en-US" sz="2625" dirty="0">
                <a:solidFill>
                  <a:srgbClr val="081E3F"/>
                </a:solidFill>
              </a:rPr>
              <a:t>Florida International University</a:t>
            </a:r>
          </a:p>
        </p:txBody>
      </p:sp>
      <p:sp>
        <p:nvSpPr>
          <p:cNvPr id="2052" name="Text Box 72">
            <a:extLst>
              <a:ext uri="{FF2B5EF4-FFF2-40B4-BE49-F238E27FC236}">
                <a16:creationId xmlns:a16="http://schemas.microsoft.com/office/drawing/2014/main" id="{E5F5DF73-CA13-DE4E-9C49-728D50E9687B}"/>
              </a:ext>
            </a:extLst>
          </p:cNvPr>
          <p:cNvSpPr txBox="1">
            <a:spLocks noChangeArrowheads="1"/>
          </p:cNvSpPr>
          <p:nvPr/>
        </p:nvSpPr>
        <p:spPr bwMode="auto">
          <a:xfrm>
            <a:off x="1436688" y="31775400"/>
            <a:ext cx="41344850" cy="420688"/>
          </a:xfrm>
          <a:prstGeom prst="rect">
            <a:avLst/>
          </a:prstGeom>
          <a:noFill/>
          <a:ln>
            <a:noFill/>
          </a:ln>
        </p:spPr>
        <p:txBody>
          <a:bodyPr lIns="73991" tIns="36995" rIns="73991" bIns="36995">
            <a:spAutoFit/>
          </a:bodyPr>
          <a:lstStyle>
            <a:lvl1pPr marL="493713" indent="-493713"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FontTx/>
              <a:buNone/>
              <a:defRPr/>
            </a:pPr>
            <a:r>
              <a:rPr lang="en-US" altLang="en-US" sz="2250" dirty="0"/>
              <a:t>The material presented in this poster is based upon the work supported by </a:t>
            </a:r>
            <a:r>
              <a:rPr lang="en-US" altLang="en-US" sz="2250" dirty="0">
                <a:solidFill>
                  <a:srgbClr val="FF0000"/>
                </a:solidFill>
              </a:rPr>
              <a:t>XXXXX (name of the sponsor: federal, state or local, or industry, if applicable). </a:t>
            </a:r>
            <a:r>
              <a:rPr lang="en-US" altLang="en-US" sz="2250" dirty="0"/>
              <a:t>We/I thank </a:t>
            </a:r>
            <a:r>
              <a:rPr lang="en-US" altLang="en-US" sz="2250" dirty="0">
                <a:solidFill>
                  <a:srgbClr val="FF0000"/>
                </a:solidFill>
              </a:rPr>
              <a:t>XXXX</a:t>
            </a:r>
            <a:r>
              <a:rPr lang="en-US" altLang="en-US" sz="2250" dirty="0"/>
              <a:t> for assistance, cooperation and mentorship that I/we received throughout this process</a:t>
            </a:r>
          </a:p>
        </p:txBody>
      </p:sp>
      <p:sp>
        <p:nvSpPr>
          <p:cNvPr id="14339" name="Rectangle 18">
            <a:extLst>
              <a:ext uri="{FF2B5EF4-FFF2-40B4-BE49-F238E27FC236}">
                <a16:creationId xmlns:a16="http://schemas.microsoft.com/office/drawing/2014/main" id="{77BA012F-3629-C048-A64B-57128AD11E54}"/>
              </a:ext>
            </a:extLst>
          </p:cNvPr>
          <p:cNvSpPr>
            <a:spLocks noChangeArrowheads="1"/>
          </p:cNvSpPr>
          <p:nvPr/>
        </p:nvSpPr>
        <p:spPr bwMode="auto">
          <a:xfrm>
            <a:off x="1176338" y="4114800"/>
            <a:ext cx="41605200" cy="267462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5" name="Text Box 19">
            <a:extLst>
              <a:ext uri="{FF2B5EF4-FFF2-40B4-BE49-F238E27FC236}">
                <a16:creationId xmlns:a16="http://schemas.microsoft.com/office/drawing/2014/main" id="{FA21AB84-D478-9F46-8640-1485D95B0C96}"/>
              </a:ext>
            </a:extLst>
          </p:cNvPr>
          <p:cNvSpPr txBox="1">
            <a:spLocks noChangeArrowheads="1"/>
          </p:cNvSpPr>
          <p:nvPr/>
        </p:nvSpPr>
        <p:spPr bwMode="auto">
          <a:xfrm>
            <a:off x="6629400" y="4906169"/>
            <a:ext cx="4114800" cy="549275"/>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Problem</a:t>
            </a:r>
          </a:p>
        </p:txBody>
      </p:sp>
      <p:sp>
        <p:nvSpPr>
          <p:cNvPr id="14341" name="Rectangle 18">
            <a:extLst>
              <a:ext uri="{FF2B5EF4-FFF2-40B4-BE49-F238E27FC236}">
                <a16:creationId xmlns:a16="http://schemas.microsoft.com/office/drawing/2014/main" id="{046FE880-CFA1-624B-ADF2-2BC6E74E8CC5}"/>
              </a:ext>
            </a:extLst>
          </p:cNvPr>
          <p:cNvSpPr>
            <a:spLocks noChangeArrowheads="1"/>
          </p:cNvSpPr>
          <p:nvPr/>
        </p:nvSpPr>
        <p:spPr bwMode="auto">
          <a:xfrm>
            <a:off x="1176338" y="31546800"/>
            <a:ext cx="41605200" cy="995363"/>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7" name="Text Box 19">
            <a:extLst>
              <a:ext uri="{FF2B5EF4-FFF2-40B4-BE49-F238E27FC236}">
                <a16:creationId xmlns:a16="http://schemas.microsoft.com/office/drawing/2014/main" id="{F3BDAA33-E786-0840-B484-1227ADB214A6}"/>
              </a:ext>
            </a:extLst>
          </p:cNvPr>
          <p:cNvSpPr txBox="1">
            <a:spLocks noChangeArrowheads="1"/>
          </p:cNvSpPr>
          <p:nvPr/>
        </p:nvSpPr>
        <p:spPr bwMode="auto">
          <a:xfrm>
            <a:off x="1436688" y="31273750"/>
            <a:ext cx="3735387" cy="547688"/>
          </a:xfrm>
          <a:prstGeom prst="rect">
            <a:avLst/>
          </a:prstGeom>
          <a:solidFill>
            <a:schemeClr val="tx1"/>
          </a:solidFill>
          <a:ln w="12700">
            <a:solidFill>
              <a:srgbClr val="0033CC"/>
            </a:solid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Acknowledgement</a:t>
            </a:r>
          </a:p>
        </p:txBody>
      </p:sp>
      <p:sp>
        <p:nvSpPr>
          <p:cNvPr id="34" name="Text Box 19">
            <a:extLst>
              <a:ext uri="{FF2B5EF4-FFF2-40B4-BE49-F238E27FC236}">
                <a16:creationId xmlns:a16="http://schemas.microsoft.com/office/drawing/2014/main" id="{0C06E93B-0872-974B-87DD-E48A29D49DD7}"/>
              </a:ext>
            </a:extLst>
          </p:cNvPr>
          <p:cNvSpPr txBox="1">
            <a:spLocks noChangeArrowheads="1"/>
          </p:cNvSpPr>
          <p:nvPr/>
        </p:nvSpPr>
        <p:spPr bwMode="auto">
          <a:xfrm>
            <a:off x="19888200" y="4907756"/>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Development Stack</a:t>
            </a:r>
          </a:p>
        </p:txBody>
      </p:sp>
      <p:sp>
        <p:nvSpPr>
          <p:cNvPr id="36" name="Text Box 19">
            <a:extLst>
              <a:ext uri="{FF2B5EF4-FFF2-40B4-BE49-F238E27FC236}">
                <a16:creationId xmlns:a16="http://schemas.microsoft.com/office/drawing/2014/main" id="{83E9C800-B449-DF47-8182-990FBE93CFFD}"/>
              </a:ext>
            </a:extLst>
          </p:cNvPr>
          <p:cNvSpPr txBox="1">
            <a:spLocks noChangeArrowheads="1"/>
          </p:cNvSpPr>
          <p:nvPr/>
        </p:nvSpPr>
        <p:spPr bwMode="auto">
          <a:xfrm>
            <a:off x="6848929"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Goal</a:t>
            </a:r>
          </a:p>
        </p:txBody>
      </p:sp>
      <p:sp>
        <p:nvSpPr>
          <p:cNvPr id="37" name="Text Box 19">
            <a:extLst>
              <a:ext uri="{FF2B5EF4-FFF2-40B4-BE49-F238E27FC236}">
                <a16:creationId xmlns:a16="http://schemas.microsoft.com/office/drawing/2014/main" id="{B346C8E8-9B0B-044D-9EEB-8EEE1ED14021}"/>
              </a:ext>
            </a:extLst>
          </p:cNvPr>
          <p:cNvSpPr txBox="1">
            <a:spLocks noChangeArrowheads="1"/>
          </p:cNvSpPr>
          <p:nvPr/>
        </p:nvSpPr>
        <p:spPr bwMode="auto">
          <a:xfrm>
            <a:off x="28727400" y="12851956"/>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System Design</a:t>
            </a:r>
          </a:p>
        </p:txBody>
      </p:sp>
      <p:sp>
        <p:nvSpPr>
          <p:cNvPr id="38" name="Text Box 19">
            <a:extLst>
              <a:ext uri="{FF2B5EF4-FFF2-40B4-BE49-F238E27FC236}">
                <a16:creationId xmlns:a16="http://schemas.microsoft.com/office/drawing/2014/main" id="{D8884BD2-E0F4-4441-8706-490B0550EACD}"/>
              </a:ext>
            </a:extLst>
          </p:cNvPr>
          <p:cNvSpPr txBox="1">
            <a:spLocks noChangeArrowheads="1"/>
          </p:cNvSpPr>
          <p:nvPr/>
        </p:nvSpPr>
        <p:spPr bwMode="auto">
          <a:xfrm>
            <a:off x="20049167"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Contributions</a:t>
            </a:r>
          </a:p>
        </p:txBody>
      </p:sp>
      <p:sp>
        <p:nvSpPr>
          <p:cNvPr id="39" name="Text Box 19">
            <a:extLst>
              <a:ext uri="{FF2B5EF4-FFF2-40B4-BE49-F238E27FC236}">
                <a16:creationId xmlns:a16="http://schemas.microsoft.com/office/drawing/2014/main" id="{7614DD85-BFAB-EC4B-BD0E-781DAF8ADEA0}"/>
              </a:ext>
            </a:extLst>
          </p:cNvPr>
          <p:cNvSpPr txBox="1">
            <a:spLocks noChangeArrowheads="1"/>
          </p:cNvSpPr>
          <p:nvPr/>
        </p:nvSpPr>
        <p:spPr bwMode="auto">
          <a:xfrm>
            <a:off x="33604200" y="4963983"/>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Active Engagement</a:t>
            </a:r>
          </a:p>
        </p:txBody>
      </p:sp>
      <p:sp>
        <p:nvSpPr>
          <p:cNvPr id="40" name="Text Box 19">
            <a:extLst>
              <a:ext uri="{FF2B5EF4-FFF2-40B4-BE49-F238E27FC236}">
                <a16:creationId xmlns:a16="http://schemas.microsoft.com/office/drawing/2014/main" id="{9A343C6E-3C07-F346-AE0C-407B0CAFA784}"/>
              </a:ext>
            </a:extLst>
          </p:cNvPr>
          <p:cNvSpPr txBox="1">
            <a:spLocks noChangeArrowheads="1"/>
          </p:cNvSpPr>
          <p:nvPr/>
        </p:nvSpPr>
        <p:spPr bwMode="auto">
          <a:xfrm>
            <a:off x="10678487" y="12758993"/>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Screenshots</a:t>
            </a:r>
          </a:p>
        </p:txBody>
      </p:sp>
      <p:sp>
        <p:nvSpPr>
          <p:cNvPr id="41" name="Text Box 19">
            <a:extLst>
              <a:ext uri="{FF2B5EF4-FFF2-40B4-BE49-F238E27FC236}">
                <a16:creationId xmlns:a16="http://schemas.microsoft.com/office/drawing/2014/main" id="{0F8582E6-86AF-2944-99A3-BEE67758E597}"/>
              </a:ext>
            </a:extLst>
          </p:cNvPr>
          <p:cNvSpPr txBox="1">
            <a:spLocks noChangeArrowheads="1"/>
          </p:cNvSpPr>
          <p:nvPr/>
        </p:nvSpPr>
        <p:spPr bwMode="auto">
          <a:xfrm>
            <a:off x="33604200"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Summary</a:t>
            </a:r>
          </a:p>
        </p:txBody>
      </p:sp>
      <p:sp>
        <p:nvSpPr>
          <p:cNvPr id="14352" name="TextBox 3">
            <a:extLst>
              <a:ext uri="{FF2B5EF4-FFF2-40B4-BE49-F238E27FC236}">
                <a16:creationId xmlns:a16="http://schemas.microsoft.com/office/drawing/2014/main" id="{53E30F31-1499-6A48-BF94-E9EBCBD0A898}"/>
              </a:ext>
            </a:extLst>
          </p:cNvPr>
          <p:cNvSpPr txBox="1">
            <a:spLocks noChangeArrowheads="1"/>
          </p:cNvSpPr>
          <p:nvPr/>
        </p:nvSpPr>
        <p:spPr bwMode="auto">
          <a:xfrm>
            <a:off x="9601200" y="0"/>
            <a:ext cx="24688800" cy="19383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6600" b="1">
                <a:solidFill>
                  <a:srgbClr val="B6862C"/>
                </a:solidFill>
              </a:rPr>
              <a:t>School of Computing &amp; Information Sciences</a:t>
            </a:r>
          </a:p>
          <a:p>
            <a:pPr algn="ctr" eaLnBrk="1" hangingPunct="1"/>
            <a:r>
              <a:rPr lang="en-US" altLang="en-US" sz="5400" i="1">
                <a:solidFill>
                  <a:srgbClr val="B6862C"/>
                </a:solidFill>
              </a:rPr>
              <a:t>Spring 2021 Senior Design Project</a:t>
            </a:r>
          </a:p>
        </p:txBody>
      </p:sp>
      <p:pic>
        <p:nvPicPr>
          <p:cNvPr id="19" name="Google Shape;105;p1">
            <a:extLst>
              <a:ext uri="{FF2B5EF4-FFF2-40B4-BE49-F238E27FC236}">
                <a16:creationId xmlns:a16="http://schemas.microsoft.com/office/drawing/2014/main" id="{066526D5-3BE6-574C-8337-036EF72E0EE2}"/>
              </a:ext>
            </a:extLst>
          </p:cNvPr>
          <p:cNvPicPr preferRelativeResize="0"/>
          <p:nvPr/>
        </p:nvPicPr>
        <p:blipFill rotWithShape="1">
          <a:blip r:embed="rId3">
            <a:alphaModFix/>
          </a:blip>
          <a:srcRect/>
          <a:stretch/>
        </p:blipFill>
        <p:spPr>
          <a:xfrm>
            <a:off x="36118800" y="592052"/>
            <a:ext cx="6095999" cy="3001439"/>
          </a:xfrm>
          <a:prstGeom prst="rect">
            <a:avLst/>
          </a:prstGeom>
          <a:noFill/>
          <a:ln>
            <a:noFill/>
          </a:ln>
        </p:spPr>
      </p:pic>
      <p:pic>
        <p:nvPicPr>
          <p:cNvPr id="20" name="Google Shape;106;p1">
            <a:extLst>
              <a:ext uri="{FF2B5EF4-FFF2-40B4-BE49-F238E27FC236}">
                <a16:creationId xmlns:a16="http://schemas.microsoft.com/office/drawing/2014/main" id="{A300619E-F181-5D44-B81F-E19B953A6A49}"/>
              </a:ext>
            </a:extLst>
          </p:cNvPr>
          <p:cNvPicPr preferRelativeResize="0"/>
          <p:nvPr/>
        </p:nvPicPr>
        <p:blipFill rotWithShape="1">
          <a:blip r:embed="rId4">
            <a:alphaModFix/>
          </a:blip>
          <a:srcRect/>
          <a:stretch/>
        </p:blipFill>
        <p:spPr>
          <a:xfrm>
            <a:off x="2173126" y="391415"/>
            <a:ext cx="5469100" cy="3310636"/>
          </a:xfrm>
          <a:prstGeom prst="rect">
            <a:avLst/>
          </a:prstGeom>
          <a:noFill/>
          <a:ln>
            <a:noFill/>
          </a:ln>
        </p:spPr>
      </p:pic>
      <p:sp>
        <p:nvSpPr>
          <p:cNvPr id="2" name="TextBox 1">
            <a:extLst>
              <a:ext uri="{FF2B5EF4-FFF2-40B4-BE49-F238E27FC236}">
                <a16:creationId xmlns:a16="http://schemas.microsoft.com/office/drawing/2014/main" id="{7F22BA4C-C867-6F47-92C8-D99FD7364400}"/>
              </a:ext>
            </a:extLst>
          </p:cNvPr>
          <p:cNvSpPr txBox="1"/>
          <p:nvPr/>
        </p:nvSpPr>
        <p:spPr>
          <a:xfrm>
            <a:off x="3258457" y="5878513"/>
            <a:ext cx="11295744" cy="6186309"/>
          </a:xfrm>
          <a:prstGeom prst="rect">
            <a:avLst/>
          </a:prstGeom>
          <a:noFill/>
        </p:spPr>
        <p:txBody>
          <a:bodyPr wrap="square" rtlCol="0">
            <a:spAutoFit/>
          </a:bodyPr>
          <a:lstStyle/>
          <a:p>
            <a:r>
              <a:rPr lang="en-US" sz="4400" dirty="0"/>
              <a:t>Malnutrition and a lack of exercise can yield a decline of overall physical and mental health. As a result, adverse side effects and conditions may occur such as weight gain, fatigue and specifically obesity. With the proper tools, knowledge, mind set and discipline, obesity can be treated and prevented so that a healthy living lifestyle can endure a life-time. </a:t>
            </a:r>
          </a:p>
        </p:txBody>
      </p:sp>
      <p:pic>
        <p:nvPicPr>
          <p:cNvPr id="4" name="Picture 3" descr="Logo&#10;&#10;Description automatically generated">
            <a:extLst>
              <a:ext uri="{FF2B5EF4-FFF2-40B4-BE49-F238E27FC236}">
                <a16:creationId xmlns:a16="http://schemas.microsoft.com/office/drawing/2014/main" id="{43E37613-572B-7842-B92C-B449A40F81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62461" y="9376609"/>
            <a:ext cx="2795905" cy="3022600"/>
          </a:xfrm>
          <a:prstGeom prst="rect">
            <a:avLst/>
          </a:prstGeom>
        </p:spPr>
      </p:pic>
      <p:pic>
        <p:nvPicPr>
          <p:cNvPr id="6" name="Picture 5" descr="Logo&#10;&#10;Description automatically generated">
            <a:extLst>
              <a:ext uri="{FF2B5EF4-FFF2-40B4-BE49-F238E27FC236}">
                <a16:creationId xmlns:a16="http://schemas.microsoft.com/office/drawing/2014/main" id="{DFC58107-286D-CE45-BD1E-A56FC6B139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146634" y="8559290"/>
            <a:ext cx="3664607" cy="4244975"/>
          </a:xfrm>
          <a:prstGeom prst="rect">
            <a:avLst/>
          </a:prstGeom>
        </p:spPr>
      </p:pic>
      <p:pic>
        <p:nvPicPr>
          <p:cNvPr id="8" name="Picture 7" descr="Icon&#10;&#10;Description automatically generated">
            <a:extLst>
              <a:ext uri="{FF2B5EF4-FFF2-40B4-BE49-F238E27FC236}">
                <a16:creationId xmlns:a16="http://schemas.microsoft.com/office/drawing/2014/main" id="{93742B4B-66A8-4249-B294-9C52014F5DF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762533" y="5262070"/>
            <a:ext cx="4014126" cy="4508271"/>
          </a:xfrm>
          <a:prstGeom prst="rect">
            <a:avLst/>
          </a:prstGeom>
        </p:spPr>
      </p:pic>
      <p:pic>
        <p:nvPicPr>
          <p:cNvPr id="10" name="Picture 9" descr="Icon&#10;&#10;Description automatically generated">
            <a:extLst>
              <a:ext uri="{FF2B5EF4-FFF2-40B4-BE49-F238E27FC236}">
                <a16:creationId xmlns:a16="http://schemas.microsoft.com/office/drawing/2014/main" id="{A79A3AB0-4885-2C44-A4C5-77D0F429F78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428534" y="5990971"/>
            <a:ext cx="3138173" cy="3138173"/>
          </a:xfrm>
          <a:prstGeom prst="rect">
            <a:avLst/>
          </a:prstGeom>
        </p:spPr>
      </p:pic>
      <p:pic>
        <p:nvPicPr>
          <p:cNvPr id="12" name="Picture 11" descr="Icon&#10;&#10;Description automatically generated">
            <a:extLst>
              <a:ext uri="{FF2B5EF4-FFF2-40B4-BE49-F238E27FC236}">
                <a16:creationId xmlns:a16="http://schemas.microsoft.com/office/drawing/2014/main" id="{806CEE30-6503-D444-927C-40B6CA9AC4F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430459" y="8964740"/>
            <a:ext cx="2692400" cy="3022600"/>
          </a:xfrm>
          <a:prstGeom prst="rect">
            <a:avLst/>
          </a:prstGeom>
        </p:spPr>
      </p:pic>
      <p:sp>
        <p:nvSpPr>
          <p:cNvPr id="13" name="TextBox 12">
            <a:extLst>
              <a:ext uri="{FF2B5EF4-FFF2-40B4-BE49-F238E27FC236}">
                <a16:creationId xmlns:a16="http://schemas.microsoft.com/office/drawing/2014/main" id="{A69103A2-65D5-7342-9347-CA528ECA8C45}"/>
              </a:ext>
            </a:extLst>
          </p:cNvPr>
          <p:cNvSpPr txBox="1"/>
          <p:nvPr/>
        </p:nvSpPr>
        <p:spPr>
          <a:xfrm>
            <a:off x="3026382" y="23810329"/>
            <a:ext cx="12836079" cy="7540526"/>
          </a:xfrm>
          <a:prstGeom prst="rect">
            <a:avLst/>
          </a:prstGeom>
          <a:noFill/>
        </p:spPr>
        <p:txBody>
          <a:bodyPr wrap="square" rtlCol="0">
            <a:spAutoFit/>
          </a:bodyPr>
          <a:lstStyle/>
          <a:p>
            <a:r>
              <a:rPr lang="en-US" sz="4400" dirty="0"/>
              <a:t>The goal of the Diet Therapy App is to alter the behavior and health of user’s habits and routines to instill a sense of physical, mental, and healthy conscience. In doing so, the user will be able to keep track and monitor various aspects and routines of their daily lives to tailer their objective goals while having an overall easy and modern experience. Altering the user’s behaviors and routines is what the Diet Therapy App </a:t>
            </a:r>
          </a:p>
          <a:p>
            <a:r>
              <a:rPr lang="en-US" sz="4400" dirty="0"/>
              <a:t>ultimately strives to achieve. </a:t>
            </a:r>
          </a:p>
          <a:p>
            <a:endParaRPr lang="en-US" sz="4400" dirty="0"/>
          </a:p>
        </p:txBody>
      </p:sp>
      <p:sp>
        <p:nvSpPr>
          <p:cNvPr id="3" name="TextBox 2">
            <a:extLst>
              <a:ext uri="{FF2B5EF4-FFF2-40B4-BE49-F238E27FC236}">
                <a16:creationId xmlns:a16="http://schemas.microsoft.com/office/drawing/2014/main" id="{027D592F-8761-A546-B5C3-12C773283D59}"/>
              </a:ext>
            </a:extLst>
          </p:cNvPr>
          <p:cNvSpPr txBox="1"/>
          <p:nvPr/>
        </p:nvSpPr>
        <p:spPr>
          <a:xfrm>
            <a:off x="30354104" y="24072574"/>
            <a:ext cx="12237645" cy="6863417"/>
          </a:xfrm>
          <a:prstGeom prst="rect">
            <a:avLst/>
          </a:prstGeom>
          <a:noFill/>
        </p:spPr>
        <p:txBody>
          <a:bodyPr wrap="none" rtlCol="0">
            <a:spAutoFit/>
          </a:bodyPr>
          <a:lstStyle/>
          <a:p>
            <a:r>
              <a:rPr lang="en-US" sz="4400" dirty="0"/>
              <a:t>In summary, the Diet Therapy App offers a </a:t>
            </a:r>
          </a:p>
          <a:p>
            <a:r>
              <a:rPr lang="en-US" sz="4400" dirty="0"/>
              <a:t>contemporary user experience while providing</a:t>
            </a:r>
          </a:p>
          <a:p>
            <a:r>
              <a:rPr lang="en-US" sz="4400" dirty="0"/>
              <a:t>multiple resources to aid and assist in the health</a:t>
            </a:r>
          </a:p>
          <a:p>
            <a:r>
              <a:rPr lang="en-US" sz="4400" dirty="0"/>
              <a:t>and over all well being of the user. By utilizing</a:t>
            </a:r>
          </a:p>
          <a:p>
            <a:r>
              <a:rPr lang="en-US" sz="4400" dirty="0"/>
              <a:t>the tools and functions that the Diet Therapy</a:t>
            </a:r>
          </a:p>
          <a:p>
            <a:r>
              <a:rPr lang="en-US" sz="4400" dirty="0"/>
              <a:t>App provides, users will be able to monitor and</a:t>
            </a:r>
          </a:p>
          <a:p>
            <a:r>
              <a:rPr lang="en-US" sz="4400" dirty="0"/>
              <a:t>alter desired behaviors that can benefit them </a:t>
            </a:r>
          </a:p>
          <a:p>
            <a:r>
              <a:rPr lang="en-US" sz="4400" dirty="0"/>
              <a:t>from a medical and disciplinary standpoint.</a:t>
            </a:r>
          </a:p>
          <a:p>
            <a:r>
              <a:rPr lang="en-US" sz="4400" dirty="0"/>
              <a:t>Afterall, a healthy life is a happy life.</a:t>
            </a:r>
          </a:p>
          <a:p>
            <a:endParaRPr lang="en-US" sz="4400" dirty="0"/>
          </a:p>
        </p:txBody>
      </p:sp>
      <p:sp>
        <p:nvSpPr>
          <p:cNvPr id="5" name="TextBox 4">
            <a:extLst>
              <a:ext uri="{FF2B5EF4-FFF2-40B4-BE49-F238E27FC236}">
                <a16:creationId xmlns:a16="http://schemas.microsoft.com/office/drawing/2014/main" id="{D523CDAB-DC3A-0E46-B475-27043E8B1B02}"/>
              </a:ext>
            </a:extLst>
          </p:cNvPr>
          <p:cNvSpPr txBox="1"/>
          <p:nvPr/>
        </p:nvSpPr>
        <p:spPr>
          <a:xfrm>
            <a:off x="30176604" y="5952618"/>
            <a:ext cx="11918647" cy="6186309"/>
          </a:xfrm>
          <a:prstGeom prst="rect">
            <a:avLst/>
          </a:prstGeom>
          <a:noFill/>
        </p:spPr>
        <p:txBody>
          <a:bodyPr wrap="none" rtlCol="0">
            <a:spAutoFit/>
          </a:bodyPr>
          <a:lstStyle/>
          <a:p>
            <a:r>
              <a:rPr lang="en-US" sz="4400" dirty="0"/>
              <a:t>While interacting with the Diet Therapy App,</a:t>
            </a:r>
          </a:p>
          <a:p>
            <a:r>
              <a:rPr lang="en-US" sz="4400" dirty="0"/>
              <a:t>the user will be able set physical exercises </a:t>
            </a:r>
          </a:p>
          <a:p>
            <a:r>
              <a:rPr lang="en-US" sz="4400" dirty="0"/>
              <a:t>as goals, monitor caloric consumption and </a:t>
            </a:r>
          </a:p>
          <a:p>
            <a:r>
              <a:rPr lang="en-US" sz="4400" dirty="0"/>
              <a:t>daily intake, record sleeping patterns, engage </a:t>
            </a:r>
          </a:p>
          <a:p>
            <a:r>
              <a:rPr lang="en-US" sz="4400" dirty="0"/>
              <a:t>in a relaxation count down timer, keep track</a:t>
            </a:r>
          </a:p>
          <a:p>
            <a:r>
              <a:rPr lang="en-US" sz="4400" dirty="0"/>
              <a:t>of their medical history, and much more. Each</a:t>
            </a:r>
          </a:p>
          <a:p>
            <a:r>
              <a:rPr lang="en-US" sz="4400" dirty="0"/>
              <a:t>main component of the app is intended to be </a:t>
            </a:r>
          </a:p>
          <a:p>
            <a:r>
              <a:rPr lang="en-US" sz="4400" dirty="0"/>
              <a:t>actively engaged with through out the day to </a:t>
            </a:r>
          </a:p>
          <a:p>
            <a:r>
              <a:rPr lang="en-US" sz="4400" dirty="0"/>
              <a:t>ensure maximum commitment to health.</a:t>
            </a:r>
          </a:p>
        </p:txBody>
      </p:sp>
      <p:pic>
        <p:nvPicPr>
          <p:cNvPr id="11" name="Picture 10" descr="Diagram&#10;&#10;Description automatically generated with medium confidence">
            <a:extLst>
              <a:ext uri="{FF2B5EF4-FFF2-40B4-BE49-F238E27FC236}">
                <a16:creationId xmlns:a16="http://schemas.microsoft.com/office/drawing/2014/main" id="{DAAF5508-BB42-A54D-817C-A4BF531ED99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399657" y="13992968"/>
            <a:ext cx="4298719" cy="7921539"/>
          </a:xfrm>
          <a:prstGeom prst="rect">
            <a:avLst/>
          </a:prstGeom>
        </p:spPr>
      </p:pic>
      <p:pic>
        <p:nvPicPr>
          <p:cNvPr id="16" name="Picture 15" descr="Graphical user interface, website&#10;&#10;Description automatically generated">
            <a:extLst>
              <a:ext uri="{FF2B5EF4-FFF2-40B4-BE49-F238E27FC236}">
                <a16:creationId xmlns:a16="http://schemas.microsoft.com/office/drawing/2014/main" id="{913BC541-12D3-EA4E-9701-D33C9BE4BFA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494568" y="14023536"/>
            <a:ext cx="4298719" cy="7921539"/>
          </a:xfrm>
          <a:prstGeom prst="rect">
            <a:avLst/>
          </a:prstGeom>
        </p:spPr>
      </p:pic>
      <p:pic>
        <p:nvPicPr>
          <p:cNvPr id="18" name="Picture 17" descr="Graphical user interface, text, application&#10;&#10;Description automatically generated">
            <a:extLst>
              <a:ext uri="{FF2B5EF4-FFF2-40B4-BE49-F238E27FC236}">
                <a16:creationId xmlns:a16="http://schemas.microsoft.com/office/drawing/2014/main" id="{41DFADC9-5DD9-F541-B5DA-0BC0BE2A9D8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5589478" y="14021942"/>
            <a:ext cx="4298719" cy="7921539"/>
          </a:xfrm>
          <a:prstGeom prst="rect">
            <a:avLst/>
          </a:prstGeom>
        </p:spPr>
      </p:pic>
      <p:sp>
        <p:nvSpPr>
          <p:cNvPr id="21" name="Rectangle 20">
            <a:extLst>
              <a:ext uri="{FF2B5EF4-FFF2-40B4-BE49-F238E27FC236}">
                <a16:creationId xmlns:a16="http://schemas.microsoft.com/office/drawing/2014/main" id="{1C40C377-237E-F440-8CB4-FDFD34BF25B7}"/>
              </a:ext>
            </a:extLst>
          </p:cNvPr>
          <p:cNvSpPr/>
          <p:nvPr/>
        </p:nvSpPr>
        <p:spPr>
          <a:xfrm>
            <a:off x="15792811" y="23853619"/>
            <a:ext cx="13939444" cy="6247864"/>
          </a:xfrm>
          <a:prstGeom prst="rect">
            <a:avLst/>
          </a:prstGeom>
        </p:spPr>
        <p:txBody>
          <a:bodyPr wrap="square">
            <a:spAutoFit/>
          </a:bodyPr>
          <a:lstStyle/>
          <a:p>
            <a:pPr marL="285750" indent="-285750">
              <a:buFont typeface="Arial" panose="020B0604020202020204" pitchFamily="34" charset="0"/>
              <a:buChar char="•"/>
            </a:pPr>
            <a:r>
              <a:rPr lang="en-US" altLang="en-US" sz="4000" dirty="0"/>
              <a:t>Headed the “Let's Relax” tab development of D-light.</a:t>
            </a:r>
          </a:p>
          <a:p>
            <a:pPr marL="285750" indent="-285750">
              <a:buFont typeface="Arial" panose="020B0604020202020204" pitchFamily="34" charset="0"/>
              <a:buChar char="•"/>
            </a:pPr>
            <a:r>
              <a:rPr lang="en-US" sz="4000" dirty="0"/>
              <a:t>Co-ordinated with project owner to implement desired amounts of guidance for client usage (how much rest time is too little or too much, how to handle breaks, etc.)</a:t>
            </a:r>
          </a:p>
          <a:p>
            <a:pPr marL="285750" indent="-285750">
              <a:buFont typeface="Arial" panose="020B0604020202020204" pitchFamily="34" charset="0"/>
              <a:buChar char="•"/>
            </a:pPr>
            <a:r>
              <a:rPr lang="en-US" sz="4000" dirty="0"/>
              <a:t>Also handled talks regarding the moderation of client's physical activity when using the current version of the app.</a:t>
            </a:r>
          </a:p>
          <a:p>
            <a:pPr marL="285750" indent="-285750">
              <a:buFont typeface="Arial" panose="020B0604020202020204" pitchFamily="34" charset="0"/>
              <a:buChar char="•"/>
            </a:pPr>
            <a:r>
              <a:rPr lang="en-US" altLang="en-US" sz="4000" dirty="0"/>
              <a:t>Added a help screen tooltip when prompted for additional details of how to register and react to physical activity updates.</a:t>
            </a:r>
          </a:p>
          <a:p>
            <a:pPr marL="285750" indent="-285750">
              <a:buFont typeface="Arial" panose="020B0604020202020204" pitchFamily="34" charset="0"/>
              <a:buChar char="•"/>
            </a:pPr>
            <a:r>
              <a:rPr lang="en-US" sz="4000" dirty="0"/>
              <a:t>Helped implement physical activity page and profile tab</a:t>
            </a:r>
          </a:p>
        </p:txBody>
      </p:sp>
      <p:pic>
        <p:nvPicPr>
          <p:cNvPr id="31" name="Picture 30" descr="Diagram&#10;&#10;Description automatically generated">
            <a:extLst>
              <a:ext uri="{FF2B5EF4-FFF2-40B4-BE49-F238E27FC236}">
                <a16:creationId xmlns:a16="http://schemas.microsoft.com/office/drawing/2014/main" id="{6DE455A9-6ED5-FE42-B2F4-99D8E33C2BE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5057497" y="13924530"/>
            <a:ext cx="12610249" cy="8119549"/>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11815</TotalTime>
  <Words>493</Words>
  <Application>Microsoft Macintosh PowerPoint</Application>
  <PresentationFormat>Custom</PresentationFormat>
  <Paragraphs>43</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Andres Rogers</cp:lastModifiedBy>
  <cp:revision>50</cp:revision>
  <dcterms:created xsi:type="dcterms:W3CDTF">2012-11-19T15:27:41Z</dcterms:created>
  <dcterms:modified xsi:type="dcterms:W3CDTF">2021-04-15T15:49:41Z</dcterms:modified>
</cp:coreProperties>
</file>