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sldIdLst>
    <p:sldId id="256" r:id="rId5"/>
    <p:sldId id="309" r:id="rId6"/>
    <p:sldId id="310" r:id="rId7"/>
    <p:sldId id="311" r:id="rId8"/>
    <p:sldId id="312" r:id="rId9"/>
    <p:sldId id="292" r:id="rId10"/>
    <p:sldId id="293" r:id="rId11"/>
    <p:sldId id="294" r:id="rId12"/>
    <p:sldId id="295" r:id="rId13"/>
    <p:sldId id="296" r:id="rId14"/>
    <p:sldId id="297" r:id="rId15"/>
    <p:sldId id="298" r:id="rId16"/>
    <p:sldId id="299" r:id="rId17"/>
    <p:sldId id="300" r:id="rId18"/>
    <p:sldId id="301" r:id="rId19"/>
    <p:sldId id="302" r:id="rId20"/>
    <p:sldId id="303" r:id="rId21"/>
    <p:sldId id="304" r:id="rId22"/>
    <p:sldId id="305" r:id="rId23"/>
    <p:sldId id="306" r:id="rId24"/>
    <p:sldId id="307" r:id="rId25"/>
    <p:sldId id="308" r:id="rId26"/>
    <p:sldId id="277" r:id="rId27"/>
    <p:sldId id="284" r:id="rId2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F908D95-4ADA-734A-1A7F-CE1B9F8C4E9E}" v="1" dt="2020-07-10T21:53:34.425"/>
  </p1510:revLst>
</p1510:revInfo>
</file>

<file path=ppt/tableStyles.xml><?xml version="1.0" encoding="utf-8"?>
<a:tblStyleLst xmlns:a="http://schemas.openxmlformats.org/drawingml/2006/main" def="{5C22544A-7EE6-4342-B048-85BDC9FD1C3A}">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634"/>
    <p:restoredTop sz="94694"/>
  </p:normalViewPr>
  <p:slideViewPr>
    <p:cSldViewPr snapToGrid="0" snapToObjects="1">
      <p:cViewPr varScale="1">
        <p:scale>
          <a:sx n="113" d="100"/>
          <a:sy n="113" d="100"/>
        </p:scale>
        <p:origin x="576" y="1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viewProps" Target="viewProps.xml"/><Relationship Id="rId8" Type="http://schemas.openxmlformats.org/officeDocument/2006/relationships/slide" Target="slides/slide4.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826C96-2D46-9C4B-AE46-859B792ABC19}"/>
              </a:ext>
            </a:extLst>
          </p:cNvPr>
          <p:cNvSpPr>
            <a:spLocks noGrp="1"/>
          </p:cNvSpPr>
          <p:nvPr>
            <p:ph type="ctrTitle" hasCustomPrompt="1"/>
          </p:nvPr>
        </p:nvSpPr>
        <p:spPr>
          <a:xfrm>
            <a:off x="1859280" y="1041400"/>
            <a:ext cx="9072880" cy="2387600"/>
          </a:xfrm>
        </p:spPr>
        <p:txBody>
          <a:bodyPr anchor="b"/>
          <a:lstStyle>
            <a:lvl1pPr algn="l">
              <a:defRPr sz="6000">
                <a:latin typeface="+mj-lt"/>
              </a:defRPr>
            </a:lvl1pPr>
          </a:lstStyle>
          <a:p>
            <a:r>
              <a:rPr lang="en-US" dirty="0"/>
              <a:t>Click to edit title</a:t>
            </a:r>
          </a:p>
        </p:txBody>
      </p:sp>
      <p:sp>
        <p:nvSpPr>
          <p:cNvPr id="3" name="Subtitle 2">
            <a:extLst>
              <a:ext uri="{FF2B5EF4-FFF2-40B4-BE49-F238E27FC236}">
                <a16:creationId xmlns:a16="http://schemas.microsoft.com/office/drawing/2014/main" id="{D5E1DDBC-27B7-EE49-AF57-DEA041F418A9}"/>
              </a:ext>
            </a:extLst>
          </p:cNvPr>
          <p:cNvSpPr>
            <a:spLocks noGrp="1"/>
          </p:cNvSpPr>
          <p:nvPr>
            <p:ph type="subTitle" idx="1" hasCustomPrompt="1"/>
          </p:nvPr>
        </p:nvSpPr>
        <p:spPr>
          <a:xfrm>
            <a:off x="1859280" y="3521075"/>
            <a:ext cx="9072880" cy="1655762"/>
          </a:xfrm>
        </p:spPr>
        <p:txBody>
          <a:bodyPr/>
          <a:lstStyle>
            <a:lvl1pPr marL="0" indent="0" algn="l">
              <a:buNone/>
              <a:defRPr sz="2400">
                <a:latin typeface="+mn-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subtitle</a:t>
            </a:r>
          </a:p>
        </p:txBody>
      </p:sp>
    </p:spTree>
    <p:extLst>
      <p:ext uri="{BB962C8B-B14F-4D97-AF65-F5344CB8AC3E}">
        <p14:creationId xmlns:p14="http://schemas.microsoft.com/office/powerpoint/2010/main" val="296891389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2_Comparison">
    <p:spTree>
      <p:nvGrpSpPr>
        <p:cNvPr id="1" name=""/>
        <p:cNvGrpSpPr/>
        <p:nvPr/>
      </p:nvGrpSpPr>
      <p:grpSpPr>
        <a:xfrm>
          <a:off x="0" y="0"/>
          <a:ext cx="0" cy="0"/>
          <a:chOff x="0" y="0"/>
          <a:chExt cx="0" cy="0"/>
        </a:xfrm>
      </p:grpSpPr>
      <p:sp>
        <p:nvSpPr>
          <p:cNvPr id="9" name="Slide Number Placeholder 8">
            <a:extLst>
              <a:ext uri="{FF2B5EF4-FFF2-40B4-BE49-F238E27FC236}">
                <a16:creationId xmlns:a16="http://schemas.microsoft.com/office/drawing/2014/main" id="{CC0F55C2-337F-F94B-AA8D-2667A97CEF10}"/>
              </a:ext>
            </a:extLst>
          </p:cNvPr>
          <p:cNvSpPr>
            <a:spLocks noGrp="1"/>
          </p:cNvSpPr>
          <p:nvPr>
            <p:ph type="sldNum" sz="quarter" idx="12"/>
          </p:nvPr>
        </p:nvSpPr>
        <p:spPr/>
        <p:txBody>
          <a:bodyPr/>
          <a:lstStyle/>
          <a:p>
            <a:fld id="{7EE6AFEC-37F4-1D48-80F4-D3D02F74536C}" type="slidenum">
              <a:rPr lang="en-US" smtClean="0"/>
              <a:t>‹#›</a:t>
            </a:fld>
            <a:endParaRPr lang="en-US"/>
          </a:p>
        </p:txBody>
      </p:sp>
      <p:pic>
        <p:nvPicPr>
          <p:cNvPr id="13" name="Picture 12" descr="A close up of a logo&#10;&#10;Description automatically generated">
            <a:extLst>
              <a:ext uri="{FF2B5EF4-FFF2-40B4-BE49-F238E27FC236}">
                <a16:creationId xmlns:a16="http://schemas.microsoft.com/office/drawing/2014/main" id="{F953D491-F2EA-794A-846D-BFBD2E78A7C4}"/>
              </a:ext>
            </a:extLst>
          </p:cNvPr>
          <p:cNvPicPr>
            <a:picLocks noChangeAspect="1"/>
          </p:cNvPicPr>
          <p:nvPr userDrawn="1"/>
        </p:nvPicPr>
        <p:blipFill rotWithShape="1">
          <a:blip r:embed="rId2"/>
          <a:srcRect r="88418" b="15704"/>
          <a:stretch/>
        </p:blipFill>
        <p:spPr>
          <a:xfrm>
            <a:off x="0" y="0"/>
            <a:ext cx="1560582" cy="6858000"/>
          </a:xfrm>
          <a:prstGeom prst="rect">
            <a:avLst/>
          </a:prstGeom>
        </p:spPr>
      </p:pic>
      <p:sp>
        <p:nvSpPr>
          <p:cNvPr id="14" name="Rectangle 13">
            <a:extLst>
              <a:ext uri="{FF2B5EF4-FFF2-40B4-BE49-F238E27FC236}">
                <a16:creationId xmlns:a16="http://schemas.microsoft.com/office/drawing/2014/main" id="{6D160586-861C-4B4A-B3C1-7DED77E0D98D}"/>
              </a:ext>
            </a:extLst>
          </p:cNvPr>
          <p:cNvSpPr/>
          <p:nvPr userDrawn="1"/>
        </p:nvSpPr>
        <p:spPr>
          <a:xfrm rot="5400000" flipH="1">
            <a:off x="-1819770" y="3374136"/>
            <a:ext cx="6858000" cy="109728"/>
          </a:xfrm>
          <a:prstGeom prst="rect">
            <a:avLst/>
          </a:prstGeom>
          <a:gradFill>
            <a:gsLst>
              <a:gs pos="7000">
                <a:srgbClr val="00FFFF"/>
              </a:gs>
              <a:gs pos="79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grpSp>
        <p:nvGrpSpPr>
          <p:cNvPr id="15" name="Group 14">
            <a:extLst>
              <a:ext uri="{FF2B5EF4-FFF2-40B4-BE49-F238E27FC236}">
                <a16:creationId xmlns:a16="http://schemas.microsoft.com/office/drawing/2014/main" id="{FD27F4DB-DB0D-C445-9BAA-CE7846200FC3}"/>
              </a:ext>
            </a:extLst>
          </p:cNvPr>
          <p:cNvGrpSpPr/>
          <p:nvPr userDrawn="1"/>
        </p:nvGrpSpPr>
        <p:grpSpPr>
          <a:xfrm>
            <a:off x="11449163" y="211742"/>
            <a:ext cx="522582" cy="530387"/>
            <a:chOff x="11140977" y="745236"/>
            <a:chExt cx="522582" cy="530387"/>
          </a:xfrm>
        </p:grpSpPr>
        <p:sp>
          <p:nvSpPr>
            <p:cNvPr id="16" name="Rectangle 15">
              <a:extLst>
                <a:ext uri="{FF2B5EF4-FFF2-40B4-BE49-F238E27FC236}">
                  <a16:creationId xmlns:a16="http://schemas.microsoft.com/office/drawing/2014/main" id="{1B99A9E4-2E47-2945-AF49-E86039D6D3CF}"/>
                </a:ext>
              </a:extLst>
            </p:cNvPr>
            <p:cNvSpPr/>
            <p:nvPr/>
          </p:nvSpPr>
          <p:spPr>
            <a:xfrm rot="5400000">
              <a:off x="11345969" y="540244"/>
              <a:ext cx="112597" cy="522582"/>
            </a:xfrm>
            <a:prstGeom prst="rect">
              <a:avLst/>
            </a:prstGeom>
            <a:gradFill>
              <a:gsLst>
                <a:gs pos="30000">
                  <a:srgbClr val="00FFFF"/>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7" name="Rectangle 16">
              <a:extLst>
                <a:ext uri="{FF2B5EF4-FFF2-40B4-BE49-F238E27FC236}">
                  <a16:creationId xmlns:a16="http://schemas.microsoft.com/office/drawing/2014/main" id="{8D6E70C2-2120-234D-8BF5-03A197FE33CD}"/>
                </a:ext>
              </a:extLst>
            </p:cNvPr>
            <p:cNvSpPr/>
            <p:nvPr/>
          </p:nvSpPr>
          <p:spPr>
            <a:xfrm>
              <a:off x="11550962" y="854263"/>
              <a:ext cx="112597" cy="421360"/>
            </a:xfrm>
            <a:prstGeom prst="rect">
              <a:avLst/>
            </a:prstGeom>
            <a:gradFill>
              <a:gsLst>
                <a:gs pos="29000">
                  <a:srgbClr val="00FFFF"/>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18" name="Title 1">
            <a:extLst>
              <a:ext uri="{FF2B5EF4-FFF2-40B4-BE49-F238E27FC236}">
                <a16:creationId xmlns:a16="http://schemas.microsoft.com/office/drawing/2014/main" id="{BD8A8E29-002D-6745-92EB-C836B7703765}"/>
              </a:ext>
            </a:extLst>
          </p:cNvPr>
          <p:cNvSpPr txBox="1">
            <a:spLocks/>
          </p:cNvSpPr>
          <p:nvPr userDrawn="1"/>
        </p:nvSpPr>
        <p:spPr>
          <a:xfrm>
            <a:off x="1920239" y="532435"/>
            <a:ext cx="9718653" cy="118415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bg1"/>
                </a:solidFill>
                <a:latin typeface="+mj-lt"/>
                <a:ea typeface="+mj-ea"/>
                <a:cs typeface="+mj-cs"/>
              </a:defRPr>
            </a:lvl1pPr>
          </a:lstStyle>
          <a:p>
            <a:endParaRPr lang="en-US" dirty="0">
              <a:solidFill>
                <a:schemeClr val="tx1">
                  <a:lumMod val="75000"/>
                  <a:lumOff val="25000"/>
                </a:schemeClr>
              </a:solidFill>
            </a:endParaRPr>
          </a:p>
        </p:txBody>
      </p:sp>
      <p:sp>
        <p:nvSpPr>
          <p:cNvPr id="19" name="Text Placeholder 4">
            <a:extLst>
              <a:ext uri="{FF2B5EF4-FFF2-40B4-BE49-F238E27FC236}">
                <a16:creationId xmlns:a16="http://schemas.microsoft.com/office/drawing/2014/main" id="{8E8CB21D-760E-514E-98A5-053FFF67515E}"/>
              </a:ext>
            </a:extLst>
          </p:cNvPr>
          <p:cNvSpPr>
            <a:spLocks noGrp="1"/>
          </p:cNvSpPr>
          <p:nvPr>
            <p:ph type="body" sz="quarter" idx="3"/>
          </p:nvPr>
        </p:nvSpPr>
        <p:spPr>
          <a:xfrm>
            <a:off x="6880537" y="1828097"/>
            <a:ext cx="4758353" cy="664700"/>
          </a:xfrm>
        </p:spPr>
        <p:txBody>
          <a:bodyPr anchor="b"/>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a:t>
            </a:r>
          </a:p>
        </p:txBody>
      </p:sp>
      <p:sp>
        <p:nvSpPr>
          <p:cNvPr id="20" name="Content Placeholder 2">
            <a:extLst>
              <a:ext uri="{FF2B5EF4-FFF2-40B4-BE49-F238E27FC236}">
                <a16:creationId xmlns:a16="http://schemas.microsoft.com/office/drawing/2014/main" id="{5FE720C6-CE9D-C64F-92A8-6C6EB38AD128}"/>
              </a:ext>
            </a:extLst>
          </p:cNvPr>
          <p:cNvSpPr>
            <a:spLocks noGrp="1"/>
          </p:cNvSpPr>
          <p:nvPr>
            <p:ph sz="half" idx="14"/>
          </p:nvPr>
        </p:nvSpPr>
        <p:spPr>
          <a:xfrm>
            <a:off x="1917998" y="2604304"/>
            <a:ext cx="4758353" cy="3176736"/>
          </a:xfrm>
        </p:spPr>
        <p:txBody>
          <a:bodyPr/>
          <a:lstStyle>
            <a:lvl1pPr>
              <a:defRPr>
                <a:solidFill>
                  <a:schemeClr val="tx1">
                    <a:lumMod val="75000"/>
                    <a:lumOff val="25000"/>
                  </a:schemeClr>
                </a:solidFill>
                <a:latin typeface="+mn-lt"/>
              </a:defRPr>
            </a:lvl1pPr>
            <a:lvl2pPr>
              <a:defRPr>
                <a:solidFill>
                  <a:schemeClr val="tx1">
                    <a:lumMod val="75000"/>
                    <a:lumOff val="25000"/>
                  </a:schemeClr>
                </a:solidFill>
                <a:latin typeface="+mn-lt"/>
              </a:defRPr>
            </a:lvl2pPr>
            <a:lvl3pPr>
              <a:defRPr>
                <a:solidFill>
                  <a:schemeClr val="tx1">
                    <a:lumMod val="75000"/>
                    <a:lumOff val="25000"/>
                  </a:schemeClr>
                </a:solidFill>
                <a:latin typeface="+mn-lt"/>
              </a:defRPr>
            </a:lvl3pPr>
            <a:lvl4pPr>
              <a:defRPr>
                <a:solidFill>
                  <a:schemeClr val="tx1">
                    <a:lumMod val="75000"/>
                    <a:lumOff val="25000"/>
                  </a:schemeClr>
                </a:solidFill>
                <a:latin typeface="+mn-lt"/>
              </a:defRPr>
            </a:lvl4pPr>
            <a:lvl5pPr>
              <a:defRPr>
                <a:solidFill>
                  <a:schemeClr val="tx1">
                    <a:lumMod val="75000"/>
                    <a:lumOff val="25000"/>
                  </a:schemeClr>
                </a:solidFill>
                <a:latin typeface="+mn-lt"/>
              </a:defRPr>
            </a:lvl5pPr>
          </a:lstStyle>
          <a:p>
            <a:pPr lvl="0"/>
            <a:r>
              <a:rPr lang="en-US" dirty="0"/>
              <a:t>Click to edit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1" name="Content Placeholder 2">
            <a:extLst>
              <a:ext uri="{FF2B5EF4-FFF2-40B4-BE49-F238E27FC236}">
                <a16:creationId xmlns:a16="http://schemas.microsoft.com/office/drawing/2014/main" id="{361A61CC-C961-D247-98B4-879684A0F9AF}"/>
              </a:ext>
            </a:extLst>
          </p:cNvPr>
          <p:cNvSpPr>
            <a:spLocks noGrp="1"/>
          </p:cNvSpPr>
          <p:nvPr>
            <p:ph sz="half" idx="13"/>
          </p:nvPr>
        </p:nvSpPr>
        <p:spPr>
          <a:xfrm>
            <a:off x="6880538" y="2604304"/>
            <a:ext cx="4758353" cy="3176736"/>
          </a:xfrm>
        </p:spPr>
        <p:txBody>
          <a:bodyPr/>
          <a:lstStyle>
            <a:lvl1pPr>
              <a:defRPr>
                <a:solidFill>
                  <a:schemeClr val="tx1">
                    <a:lumMod val="75000"/>
                    <a:lumOff val="25000"/>
                  </a:schemeClr>
                </a:solidFill>
                <a:latin typeface="+mn-lt"/>
              </a:defRPr>
            </a:lvl1pPr>
            <a:lvl2pPr>
              <a:defRPr>
                <a:solidFill>
                  <a:schemeClr val="tx1">
                    <a:lumMod val="75000"/>
                    <a:lumOff val="25000"/>
                  </a:schemeClr>
                </a:solidFill>
                <a:latin typeface="+mn-lt"/>
              </a:defRPr>
            </a:lvl2pPr>
            <a:lvl3pPr>
              <a:defRPr>
                <a:solidFill>
                  <a:schemeClr val="tx1">
                    <a:lumMod val="75000"/>
                    <a:lumOff val="25000"/>
                  </a:schemeClr>
                </a:solidFill>
                <a:latin typeface="+mn-lt"/>
              </a:defRPr>
            </a:lvl3pPr>
            <a:lvl4pPr>
              <a:defRPr>
                <a:solidFill>
                  <a:schemeClr val="tx1">
                    <a:lumMod val="75000"/>
                    <a:lumOff val="25000"/>
                  </a:schemeClr>
                </a:solidFill>
                <a:latin typeface="+mn-lt"/>
              </a:defRPr>
            </a:lvl4pPr>
            <a:lvl5pPr>
              <a:defRPr>
                <a:solidFill>
                  <a:schemeClr val="tx1">
                    <a:lumMod val="75000"/>
                    <a:lumOff val="25000"/>
                  </a:schemeClr>
                </a:solidFill>
                <a:latin typeface="+mn-lt"/>
              </a:defRPr>
            </a:lvl5pPr>
          </a:lstStyle>
          <a:p>
            <a:pPr lvl="0"/>
            <a:r>
              <a:rPr lang="en-US" dirty="0"/>
              <a:t>Click to edit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2" name="Text Placeholder 4">
            <a:extLst>
              <a:ext uri="{FF2B5EF4-FFF2-40B4-BE49-F238E27FC236}">
                <a16:creationId xmlns:a16="http://schemas.microsoft.com/office/drawing/2014/main" id="{90A45143-BF27-0D40-9F3B-9A915AF3EE78}"/>
              </a:ext>
            </a:extLst>
          </p:cNvPr>
          <p:cNvSpPr>
            <a:spLocks noGrp="1"/>
          </p:cNvSpPr>
          <p:nvPr>
            <p:ph type="body" sz="quarter" idx="15"/>
          </p:nvPr>
        </p:nvSpPr>
        <p:spPr>
          <a:xfrm>
            <a:off x="1917998" y="1828097"/>
            <a:ext cx="4758353" cy="664700"/>
          </a:xfrm>
        </p:spPr>
        <p:txBody>
          <a:bodyPr anchor="b"/>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a:t>
            </a:r>
          </a:p>
        </p:txBody>
      </p:sp>
      <p:sp>
        <p:nvSpPr>
          <p:cNvPr id="28" name="Title 1">
            <a:extLst>
              <a:ext uri="{FF2B5EF4-FFF2-40B4-BE49-F238E27FC236}">
                <a16:creationId xmlns:a16="http://schemas.microsoft.com/office/drawing/2014/main" id="{B258CE01-A8BD-1F46-B608-609B76E1808B}"/>
              </a:ext>
            </a:extLst>
          </p:cNvPr>
          <p:cNvSpPr>
            <a:spLocks noGrp="1"/>
          </p:cNvSpPr>
          <p:nvPr>
            <p:ph type="title"/>
          </p:nvPr>
        </p:nvSpPr>
        <p:spPr>
          <a:xfrm>
            <a:off x="1935502" y="484882"/>
            <a:ext cx="9718653" cy="1184156"/>
          </a:xfrm>
        </p:spPr>
        <p:txBody>
          <a:bodyPr/>
          <a:lstStyle>
            <a:lvl1pPr>
              <a:defRPr>
                <a:solidFill>
                  <a:schemeClr val="tx1">
                    <a:lumMod val="75000"/>
                    <a:lumOff val="25000"/>
                  </a:schemeClr>
                </a:solidFill>
                <a:latin typeface="+mj-lt"/>
              </a:defRPr>
            </a:lvl1pPr>
          </a:lstStyle>
          <a:p>
            <a:endParaRPr lang="en-US" dirty="0"/>
          </a:p>
        </p:txBody>
      </p:sp>
      <p:sp>
        <p:nvSpPr>
          <p:cNvPr id="29" name="TextBox 28">
            <a:extLst>
              <a:ext uri="{FF2B5EF4-FFF2-40B4-BE49-F238E27FC236}">
                <a16:creationId xmlns:a16="http://schemas.microsoft.com/office/drawing/2014/main" id="{86248912-4484-A745-BA80-594012918476}"/>
              </a:ext>
            </a:extLst>
          </p:cNvPr>
          <p:cNvSpPr txBox="1"/>
          <p:nvPr userDrawn="1"/>
        </p:nvSpPr>
        <p:spPr>
          <a:xfrm>
            <a:off x="4641089" y="6423496"/>
            <a:ext cx="4492751" cy="230832"/>
          </a:xfrm>
          <a:prstGeom prst="rect">
            <a:avLst/>
          </a:prstGeom>
          <a:noFill/>
        </p:spPr>
        <p:txBody>
          <a:bodyPr wrap="square" rtlCol="0">
            <a:spAutoFit/>
          </a:bodyPr>
          <a:lstStyle/>
          <a:p>
            <a:pPr algn="ctr"/>
            <a:r>
              <a:rPr lang="en-US" sz="900" kern="1200" spc="300" dirty="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pic>
        <p:nvPicPr>
          <p:cNvPr id="24" name="Picture 23" descr="A picture containing drawing&#10;&#10;Description automatically generated">
            <a:extLst>
              <a:ext uri="{FF2B5EF4-FFF2-40B4-BE49-F238E27FC236}">
                <a16:creationId xmlns:a16="http://schemas.microsoft.com/office/drawing/2014/main" id="{D1B4D635-A593-7945-8EDA-ADED8A098EB0}"/>
              </a:ext>
            </a:extLst>
          </p:cNvPr>
          <p:cNvPicPr>
            <a:picLocks noChangeAspect="1"/>
          </p:cNvPicPr>
          <p:nvPr userDrawn="1"/>
        </p:nvPicPr>
        <p:blipFill>
          <a:blip r:embed="rId3"/>
          <a:stretch>
            <a:fillRect/>
          </a:stretch>
        </p:blipFill>
        <p:spPr>
          <a:xfrm>
            <a:off x="131132" y="5636108"/>
            <a:ext cx="1261872" cy="1083564"/>
          </a:xfrm>
          <a:prstGeom prst="rect">
            <a:avLst/>
          </a:prstGeom>
        </p:spPr>
      </p:pic>
    </p:spTree>
    <p:extLst>
      <p:ext uri="{BB962C8B-B14F-4D97-AF65-F5344CB8AC3E}">
        <p14:creationId xmlns:p14="http://schemas.microsoft.com/office/powerpoint/2010/main" val="405408536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6_Title and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7237528-8BB0-6B46-9CD9-542AA14DDB32}"/>
              </a:ext>
            </a:extLst>
          </p:cNvPr>
          <p:cNvSpPr>
            <a:spLocks noGrp="1"/>
          </p:cNvSpPr>
          <p:nvPr>
            <p:ph idx="1"/>
          </p:nvPr>
        </p:nvSpPr>
        <p:spPr>
          <a:xfrm>
            <a:off x="1920240" y="1825625"/>
            <a:ext cx="9718652" cy="3955415"/>
          </a:xfrm>
        </p:spPr>
        <p:txBody>
          <a:bodyPr/>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lang="en-US" dirty="0"/>
              <a:t>Click to edit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a:extLst>
              <a:ext uri="{FF2B5EF4-FFF2-40B4-BE49-F238E27FC236}">
                <a16:creationId xmlns:a16="http://schemas.microsoft.com/office/drawing/2014/main" id="{3CA9647A-416E-A040-B69A-AFDA53EA0EA4}"/>
              </a:ext>
            </a:extLst>
          </p:cNvPr>
          <p:cNvSpPr>
            <a:spLocks noGrp="1"/>
          </p:cNvSpPr>
          <p:nvPr>
            <p:ph type="sldNum" sz="quarter" idx="12"/>
          </p:nvPr>
        </p:nvSpPr>
        <p:spPr/>
        <p:txBody>
          <a:bodyPr/>
          <a:lstStyle/>
          <a:p>
            <a:fld id="{7EE6AFEC-37F4-1D48-80F4-D3D02F74536C}" type="slidenum">
              <a:rPr lang="en-US" smtClean="0"/>
              <a:t>‹#›</a:t>
            </a:fld>
            <a:endParaRPr lang="en-US"/>
          </a:p>
        </p:txBody>
      </p:sp>
      <p:pic>
        <p:nvPicPr>
          <p:cNvPr id="8" name="Picture 7" descr="A close up of a logo&#10;&#10;Description automatically generated">
            <a:extLst>
              <a:ext uri="{FF2B5EF4-FFF2-40B4-BE49-F238E27FC236}">
                <a16:creationId xmlns:a16="http://schemas.microsoft.com/office/drawing/2014/main" id="{FBFDFFD2-CF01-B641-84F5-91E3E9172AFB}"/>
              </a:ext>
            </a:extLst>
          </p:cNvPr>
          <p:cNvPicPr>
            <a:picLocks noChangeAspect="1"/>
          </p:cNvPicPr>
          <p:nvPr userDrawn="1"/>
        </p:nvPicPr>
        <p:blipFill rotWithShape="1">
          <a:blip r:embed="rId2"/>
          <a:srcRect r="88418" b="15704"/>
          <a:stretch/>
        </p:blipFill>
        <p:spPr>
          <a:xfrm>
            <a:off x="0" y="0"/>
            <a:ext cx="1560582" cy="6858000"/>
          </a:xfrm>
          <a:prstGeom prst="rect">
            <a:avLst/>
          </a:prstGeom>
        </p:spPr>
      </p:pic>
      <p:sp>
        <p:nvSpPr>
          <p:cNvPr id="15" name="Title 1">
            <a:extLst>
              <a:ext uri="{FF2B5EF4-FFF2-40B4-BE49-F238E27FC236}">
                <a16:creationId xmlns:a16="http://schemas.microsoft.com/office/drawing/2014/main" id="{96FF5BE9-D429-1543-86A0-F3CDB318056B}"/>
              </a:ext>
            </a:extLst>
          </p:cNvPr>
          <p:cNvSpPr txBox="1">
            <a:spLocks/>
          </p:cNvSpPr>
          <p:nvPr userDrawn="1"/>
        </p:nvSpPr>
        <p:spPr>
          <a:xfrm>
            <a:off x="1920239" y="532435"/>
            <a:ext cx="9718653" cy="118415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bg1"/>
                </a:solidFill>
                <a:latin typeface="+mj-lt"/>
                <a:ea typeface="+mj-ea"/>
                <a:cs typeface="+mj-cs"/>
              </a:defRPr>
            </a:lvl1pPr>
          </a:lstStyle>
          <a:p>
            <a:endParaRPr lang="en-US" sz="3600" kern="1200" dirty="0">
              <a:solidFill>
                <a:schemeClr val="tx1">
                  <a:lumMod val="75000"/>
                  <a:lumOff val="25000"/>
                </a:schemeClr>
              </a:solidFill>
              <a:latin typeface="+mj-lt"/>
              <a:ea typeface="+mj-ea"/>
              <a:cs typeface="+mj-cs"/>
            </a:endParaRPr>
          </a:p>
        </p:txBody>
      </p:sp>
      <p:sp>
        <p:nvSpPr>
          <p:cNvPr id="14" name="Rectangle 13">
            <a:extLst>
              <a:ext uri="{FF2B5EF4-FFF2-40B4-BE49-F238E27FC236}">
                <a16:creationId xmlns:a16="http://schemas.microsoft.com/office/drawing/2014/main" id="{B3091464-290D-894E-95D4-20A22A6D2B2B}"/>
              </a:ext>
            </a:extLst>
          </p:cNvPr>
          <p:cNvSpPr/>
          <p:nvPr userDrawn="1"/>
        </p:nvSpPr>
        <p:spPr>
          <a:xfrm rot="16200000">
            <a:off x="-1822841" y="3374137"/>
            <a:ext cx="6858002" cy="109728"/>
          </a:xfrm>
          <a:prstGeom prst="rect">
            <a:avLst/>
          </a:prstGeom>
          <a:gradFill>
            <a:gsLst>
              <a:gs pos="0">
                <a:srgbClr val="D92D8A"/>
              </a:gs>
              <a:gs pos="64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nvGrpSpPr>
          <p:cNvPr id="19" name="Group 18">
            <a:extLst>
              <a:ext uri="{FF2B5EF4-FFF2-40B4-BE49-F238E27FC236}">
                <a16:creationId xmlns:a16="http://schemas.microsoft.com/office/drawing/2014/main" id="{E4B8E1E9-060C-D34F-B791-6B18C6465812}"/>
              </a:ext>
            </a:extLst>
          </p:cNvPr>
          <p:cNvGrpSpPr/>
          <p:nvPr userDrawn="1"/>
        </p:nvGrpSpPr>
        <p:grpSpPr>
          <a:xfrm flipH="1">
            <a:off x="11449544" y="206704"/>
            <a:ext cx="522582" cy="530386"/>
            <a:chOff x="2645664" y="2011680"/>
            <a:chExt cx="735606" cy="746592"/>
          </a:xfrm>
        </p:grpSpPr>
        <p:sp>
          <p:nvSpPr>
            <p:cNvPr id="20" name="Rectangle 19">
              <a:extLst>
                <a:ext uri="{FF2B5EF4-FFF2-40B4-BE49-F238E27FC236}">
                  <a16:creationId xmlns:a16="http://schemas.microsoft.com/office/drawing/2014/main" id="{A3E44B7D-6823-EA46-BC2D-43B0341B0248}"/>
                </a:ext>
              </a:extLst>
            </p:cNvPr>
            <p:cNvSpPr/>
            <p:nvPr/>
          </p:nvSpPr>
          <p:spPr>
            <a:xfrm rot="16200000" flipH="1">
              <a:off x="2934219" y="1723125"/>
              <a:ext cx="158496" cy="735606"/>
            </a:xfrm>
            <a:prstGeom prst="rect">
              <a:avLst/>
            </a:prstGeom>
            <a:gradFill>
              <a:gsLst>
                <a:gs pos="30000">
                  <a:srgbClr val="D92D8A"/>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1" name="Rectangle 20">
              <a:extLst>
                <a:ext uri="{FF2B5EF4-FFF2-40B4-BE49-F238E27FC236}">
                  <a16:creationId xmlns:a16="http://schemas.microsoft.com/office/drawing/2014/main" id="{C364B9B0-045E-F74B-8E3A-26A1B43AB5AA}"/>
                </a:ext>
              </a:extLst>
            </p:cNvPr>
            <p:cNvSpPr/>
            <p:nvPr/>
          </p:nvSpPr>
          <p:spPr>
            <a:xfrm flipH="1">
              <a:off x="2645664" y="2165151"/>
              <a:ext cx="158496" cy="593121"/>
            </a:xfrm>
            <a:prstGeom prst="rect">
              <a:avLst/>
            </a:prstGeom>
            <a:gradFill>
              <a:gsLst>
                <a:gs pos="29000">
                  <a:srgbClr val="D92D8A"/>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23" name="Title 1">
            <a:extLst>
              <a:ext uri="{FF2B5EF4-FFF2-40B4-BE49-F238E27FC236}">
                <a16:creationId xmlns:a16="http://schemas.microsoft.com/office/drawing/2014/main" id="{83924F5E-D108-B44B-BD4E-EAFA23B64A2C}"/>
              </a:ext>
            </a:extLst>
          </p:cNvPr>
          <p:cNvSpPr>
            <a:spLocks noGrp="1"/>
          </p:cNvSpPr>
          <p:nvPr>
            <p:ph type="title"/>
          </p:nvPr>
        </p:nvSpPr>
        <p:spPr>
          <a:xfrm>
            <a:off x="1935502" y="484882"/>
            <a:ext cx="9718653" cy="1184156"/>
          </a:xfrm>
        </p:spPr>
        <p:txBody>
          <a:bodyPr/>
          <a:lstStyle>
            <a:lvl1pPr>
              <a:defRPr>
                <a:solidFill>
                  <a:schemeClr val="tx1">
                    <a:lumMod val="75000"/>
                    <a:lumOff val="25000"/>
                  </a:schemeClr>
                </a:solidFill>
                <a:latin typeface="+mj-lt"/>
              </a:defRPr>
            </a:lvl1pPr>
          </a:lstStyle>
          <a:p>
            <a:endParaRPr lang="en-US" dirty="0"/>
          </a:p>
        </p:txBody>
      </p:sp>
      <p:sp>
        <p:nvSpPr>
          <p:cNvPr id="24" name="TextBox 23">
            <a:extLst>
              <a:ext uri="{FF2B5EF4-FFF2-40B4-BE49-F238E27FC236}">
                <a16:creationId xmlns:a16="http://schemas.microsoft.com/office/drawing/2014/main" id="{E9821644-C4F5-274A-A062-4CF06AA02F02}"/>
              </a:ext>
            </a:extLst>
          </p:cNvPr>
          <p:cNvSpPr txBox="1"/>
          <p:nvPr userDrawn="1"/>
        </p:nvSpPr>
        <p:spPr>
          <a:xfrm>
            <a:off x="4641089" y="6423496"/>
            <a:ext cx="4492751" cy="230832"/>
          </a:xfrm>
          <a:prstGeom prst="rect">
            <a:avLst/>
          </a:prstGeom>
          <a:noFill/>
        </p:spPr>
        <p:txBody>
          <a:bodyPr wrap="square" rtlCol="0">
            <a:spAutoFit/>
          </a:bodyPr>
          <a:lstStyle/>
          <a:p>
            <a:pPr algn="ctr"/>
            <a:r>
              <a:rPr lang="en-US" sz="900" kern="1200" spc="300" dirty="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pic>
        <p:nvPicPr>
          <p:cNvPr id="16" name="Picture 15" descr="A picture containing drawing&#10;&#10;Description automatically generated">
            <a:extLst>
              <a:ext uri="{FF2B5EF4-FFF2-40B4-BE49-F238E27FC236}">
                <a16:creationId xmlns:a16="http://schemas.microsoft.com/office/drawing/2014/main" id="{0DFCC28B-CE75-2F4A-9550-DB0AA2B0AFA4}"/>
              </a:ext>
            </a:extLst>
          </p:cNvPr>
          <p:cNvPicPr>
            <a:picLocks noChangeAspect="1"/>
          </p:cNvPicPr>
          <p:nvPr userDrawn="1"/>
        </p:nvPicPr>
        <p:blipFill>
          <a:blip r:embed="rId3"/>
          <a:stretch>
            <a:fillRect/>
          </a:stretch>
        </p:blipFill>
        <p:spPr>
          <a:xfrm>
            <a:off x="131132" y="5636108"/>
            <a:ext cx="1261872" cy="1083564"/>
          </a:xfrm>
          <a:prstGeom prst="rect">
            <a:avLst/>
          </a:prstGeom>
        </p:spPr>
      </p:pic>
    </p:spTree>
    <p:extLst>
      <p:ext uri="{BB962C8B-B14F-4D97-AF65-F5344CB8AC3E}">
        <p14:creationId xmlns:p14="http://schemas.microsoft.com/office/powerpoint/2010/main" val="416960534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5_Two Content">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2C140EA9-9A4A-154E-835E-F0346154DF63}"/>
              </a:ext>
            </a:extLst>
          </p:cNvPr>
          <p:cNvSpPr>
            <a:spLocks noGrp="1"/>
          </p:cNvSpPr>
          <p:nvPr>
            <p:ph type="sldNum" sz="quarter" idx="12"/>
          </p:nvPr>
        </p:nvSpPr>
        <p:spPr/>
        <p:txBody>
          <a:bodyPr/>
          <a:lstStyle/>
          <a:p>
            <a:fld id="{7EE6AFEC-37F4-1D48-80F4-D3D02F74536C}" type="slidenum">
              <a:rPr lang="en-US" smtClean="0"/>
              <a:t>‹#›</a:t>
            </a:fld>
            <a:endParaRPr lang="en-US"/>
          </a:p>
        </p:txBody>
      </p:sp>
      <p:pic>
        <p:nvPicPr>
          <p:cNvPr id="9" name="Picture 8" descr="A close up of a logo&#10;&#10;Description automatically generated">
            <a:extLst>
              <a:ext uri="{FF2B5EF4-FFF2-40B4-BE49-F238E27FC236}">
                <a16:creationId xmlns:a16="http://schemas.microsoft.com/office/drawing/2014/main" id="{3C68DBBB-ACF3-3E4A-9E43-4A4D845BD24A}"/>
              </a:ext>
            </a:extLst>
          </p:cNvPr>
          <p:cNvPicPr>
            <a:picLocks noChangeAspect="1"/>
          </p:cNvPicPr>
          <p:nvPr userDrawn="1"/>
        </p:nvPicPr>
        <p:blipFill rotWithShape="1">
          <a:blip r:embed="rId2"/>
          <a:srcRect r="88418" b="15704"/>
          <a:stretch/>
        </p:blipFill>
        <p:spPr>
          <a:xfrm>
            <a:off x="0" y="0"/>
            <a:ext cx="1560582" cy="6858000"/>
          </a:xfrm>
          <a:prstGeom prst="rect">
            <a:avLst/>
          </a:prstGeom>
        </p:spPr>
      </p:pic>
      <p:sp>
        <p:nvSpPr>
          <p:cNvPr id="16" name="Content Placeholder 2">
            <a:extLst>
              <a:ext uri="{FF2B5EF4-FFF2-40B4-BE49-F238E27FC236}">
                <a16:creationId xmlns:a16="http://schemas.microsoft.com/office/drawing/2014/main" id="{FD1E6CC2-30A4-7C40-A920-089876E62E74}"/>
              </a:ext>
            </a:extLst>
          </p:cNvPr>
          <p:cNvSpPr>
            <a:spLocks noGrp="1"/>
          </p:cNvSpPr>
          <p:nvPr>
            <p:ph sz="half" idx="14"/>
          </p:nvPr>
        </p:nvSpPr>
        <p:spPr>
          <a:xfrm>
            <a:off x="1918000" y="1825625"/>
            <a:ext cx="4758352" cy="3955415"/>
          </a:xfrm>
        </p:spPr>
        <p:txBody>
          <a:bodyPr/>
          <a:lstStyle>
            <a:lvl1pPr>
              <a:defRPr>
                <a:solidFill>
                  <a:schemeClr val="tx1">
                    <a:lumMod val="75000"/>
                    <a:lumOff val="25000"/>
                  </a:schemeClr>
                </a:solidFill>
                <a:latin typeface="+mn-lt"/>
              </a:defRPr>
            </a:lvl1pPr>
            <a:lvl2pPr>
              <a:defRPr>
                <a:solidFill>
                  <a:schemeClr val="tx1">
                    <a:lumMod val="75000"/>
                    <a:lumOff val="25000"/>
                  </a:schemeClr>
                </a:solidFill>
                <a:latin typeface="+mn-lt"/>
              </a:defRPr>
            </a:lvl2pPr>
            <a:lvl3pPr>
              <a:defRPr>
                <a:solidFill>
                  <a:schemeClr val="tx1">
                    <a:lumMod val="75000"/>
                    <a:lumOff val="25000"/>
                  </a:schemeClr>
                </a:solidFill>
                <a:latin typeface="+mn-lt"/>
              </a:defRPr>
            </a:lvl3pPr>
            <a:lvl4pPr>
              <a:defRPr>
                <a:solidFill>
                  <a:schemeClr val="tx1">
                    <a:lumMod val="75000"/>
                    <a:lumOff val="25000"/>
                  </a:schemeClr>
                </a:solidFill>
                <a:latin typeface="+mn-lt"/>
              </a:defRPr>
            </a:lvl4pPr>
            <a:lvl5pPr>
              <a:defRPr>
                <a:solidFill>
                  <a:schemeClr val="tx1">
                    <a:lumMod val="75000"/>
                    <a:lumOff val="25000"/>
                  </a:schemeClr>
                </a:solidFill>
                <a:latin typeface="+mn-lt"/>
              </a:defRPr>
            </a:lvl5pPr>
          </a:lstStyle>
          <a:p>
            <a:pPr lvl="0"/>
            <a:r>
              <a:rPr lang="en-US" dirty="0"/>
              <a:t>Click to edit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Content Placeholder 2">
            <a:extLst>
              <a:ext uri="{FF2B5EF4-FFF2-40B4-BE49-F238E27FC236}">
                <a16:creationId xmlns:a16="http://schemas.microsoft.com/office/drawing/2014/main" id="{543D506A-3611-8240-96FE-B151FD695614}"/>
              </a:ext>
            </a:extLst>
          </p:cNvPr>
          <p:cNvSpPr>
            <a:spLocks noGrp="1"/>
          </p:cNvSpPr>
          <p:nvPr>
            <p:ph sz="half" idx="15"/>
          </p:nvPr>
        </p:nvSpPr>
        <p:spPr>
          <a:xfrm>
            <a:off x="6880538" y="1825625"/>
            <a:ext cx="4758353" cy="3955415"/>
          </a:xfrm>
        </p:spPr>
        <p:txBody>
          <a:bodyPr/>
          <a:lstStyle>
            <a:lvl1pPr>
              <a:defRPr>
                <a:solidFill>
                  <a:schemeClr val="tx1">
                    <a:lumMod val="75000"/>
                    <a:lumOff val="25000"/>
                  </a:schemeClr>
                </a:solidFill>
                <a:latin typeface="+mn-lt"/>
              </a:defRPr>
            </a:lvl1pPr>
            <a:lvl2pPr>
              <a:defRPr>
                <a:solidFill>
                  <a:schemeClr val="tx1">
                    <a:lumMod val="75000"/>
                    <a:lumOff val="25000"/>
                  </a:schemeClr>
                </a:solidFill>
                <a:latin typeface="+mn-lt"/>
              </a:defRPr>
            </a:lvl2pPr>
            <a:lvl3pPr>
              <a:defRPr>
                <a:solidFill>
                  <a:schemeClr val="tx1">
                    <a:lumMod val="75000"/>
                    <a:lumOff val="25000"/>
                  </a:schemeClr>
                </a:solidFill>
                <a:latin typeface="+mn-lt"/>
              </a:defRPr>
            </a:lvl3pPr>
            <a:lvl4pPr>
              <a:defRPr>
                <a:solidFill>
                  <a:schemeClr val="tx1">
                    <a:lumMod val="75000"/>
                    <a:lumOff val="25000"/>
                  </a:schemeClr>
                </a:solidFill>
                <a:latin typeface="+mn-lt"/>
              </a:defRPr>
            </a:lvl4pPr>
            <a:lvl5pPr>
              <a:defRPr>
                <a:solidFill>
                  <a:schemeClr val="tx1">
                    <a:lumMod val="75000"/>
                    <a:lumOff val="25000"/>
                  </a:schemeClr>
                </a:solidFill>
                <a:latin typeface="+mn-lt"/>
              </a:defRPr>
            </a:lvl5pPr>
          </a:lstStyle>
          <a:p>
            <a:pPr lvl="0"/>
            <a:r>
              <a:rPr lang="en-US" dirty="0"/>
              <a:t>Click to edit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8" name="Title 1">
            <a:extLst>
              <a:ext uri="{FF2B5EF4-FFF2-40B4-BE49-F238E27FC236}">
                <a16:creationId xmlns:a16="http://schemas.microsoft.com/office/drawing/2014/main" id="{7427D702-6B89-0E40-BF8E-76E7259D7DCC}"/>
              </a:ext>
            </a:extLst>
          </p:cNvPr>
          <p:cNvSpPr txBox="1">
            <a:spLocks/>
          </p:cNvSpPr>
          <p:nvPr userDrawn="1"/>
        </p:nvSpPr>
        <p:spPr>
          <a:xfrm>
            <a:off x="1920239" y="532435"/>
            <a:ext cx="9718653" cy="118415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bg1"/>
                </a:solidFill>
                <a:latin typeface="+mj-lt"/>
                <a:ea typeface="+mj-ea"/>
                <a:cs typeface="+mj-cs"/>
              </a:defRPr>
            </a:lvl1pPr>
          </a:lstStyle>
          <a:p>
            <a:r>
              <a:rPr lang="en-US" dirty="0">
                <a:solidFill>
                  <a:schemeClr val="tx1">
                    <a:lumMod val="75000"/>
                    <a:lumOff val="25000"/>
                  </a:schemeClr>
                </a:solidFill>
              </a:rPr>
              <a:t>   </a:t>
            </a:r>
          </a:p>
        </p:txBody>
      </p:sp>
      <p:sp>
        <p:nvSpPr>
          <p:cNvPr id="15" name="Rectangle 14">
            <a:extLst>
              <a:ext uri="{FF2B5EF4-FFF2-40B4-BE49-F238E27FC236}">
                <a16:creationId xmlns:a16="http://schemas.microsoft.com/office/drawing/2014/main" id="{37434100-61CF-6F49-9405-A42ADAC19898}"/>
              </a:ext>
            </a:extLst>
          </p:cNvPr>
          <p:cNvSpPr/>
          <p:nvPr userDrawn="1"/>
        </p:nvSpPr>
        <p:spPr>
          <a:xfrm rot="16200000">
            <a:off x="-1822841" y="3374137"/>
            <a:ext cx="6858002" cy="109728"/>
          </a:xfrm>
          <a:prstGeom prst="rect">
            <a:avLst/>
          </a:prstGeom>
          <a:gradFill>
            <a:gsLst>
              <a:gs pos="0">
                <a:srgbClr val="D92D8A"/>
              </a:gs>
              <a:gs pos="64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nvGrpSpPr>
          <p:cNvPr id="22" name="Group 21">
            <a:extLst>
              <a:ext uri="{FF2B5EF4-FFF2-40B4-BE49-F238E27FC236}">
                <a16:creationId xmlns:a16="http://schemas.microsoft.com/office/drawing/2014/main" id="{AE7E0A4A-5F73-CF40-9129-BA6EB31298BD}"/>
              </a:ext>
            </a:extLst>
          </p:cNvPr>
          <p:cNvGrpSpPr/>
          <p:nvPr userDrawn="1"/>
        </p:nvGrpSpPr>
        <p:grpSpPr>
          <a:xfrm flipH="1">
            <a:off x="11449544" y="206704"/>
            <a:ext cx="522582" cy="530386"/>
            <a:chOff x="2645664" y="2011680"/>
            <a:chExt cx="735606" cy="746592"/>
          </a:xfrm>
        </p:grpSpPr>
        <p:sp>
          <p:nvSpPr>
            <p:cNvPr id="23" name="Rectangle 22">
              <a:extLst>
                <a:ext uri="{FF2B5EF4-FFF2-40B4-BE49-F238E27FC236}">
                  <a16:creationId xmlns:a16="http://schemas.microsoft.com/office/drawing/2014/main" id="{91797617-3351-D84F-A2E8-6AB2D5F744EC}"/>
                </a:ext>
              </a:extLst>
            </p:cNvPr>
            <p:cNvSpPr/>
            <p:nvPr/>
          </p:nvSpPr>
          <p:spPr>
            <a:xfrm rot="16200000" flipH="1">
              <a:off x="2934219" y="1723125"/>
              <a:ext cx="158496" cy="735606"/>
            </a:xfrm>
            <a:prstGeom prst="rect">
              <a:avLst/>
            </a:prstGeom>
            <a:gradFill>
              <a:gsLst>
                <a:gs pos="30000">
                  <a:srgbClr val="D92D8A"/>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4" name="Rectangle 23">
              <a:extLst>
                <a:ext uri="{FF2B5EF4-FFF2-40B4-BE49-F238E27FC236}">
                  <a16:creationId xmlns:a16="http://schemas.microsoft.com/office/drawing/2014/main" id="{323528AD-51B4-D848-BC86-6ED834FBA9F6}"/>
                </a:ext>
              </a:extLst>
            </p:cNvPr>
            <p:cNvSpPr/>
            <p:nvPr/>
          </p:nvSpPr>
          <p:spPr>
            <a:xfrm flipH="1">
              <a:off x="2645664" y="2165151"/>
              <a:ext cx="158496" cy="593121"/>
            </a:xfrm>
            <a:prstGeom prst="rect">
              <a:avLst/>
            </a:prstGeom>
            <a:gradFill>
              <a:gsLst>
                <a:gs pos="29000">
                  <a:srgbClr val="D92D8A"/>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27" name="Title 1">
            <a:extLst>
              <a:ext uri="{FF2B5EF4-FFF2-40B4-BE49-F238E27FC236}">
                <a16:creationId xmlns:a16="http://schemas.microsoft.com/office/drawing/2014/main" id="{D7F808DD-AF07-CE40-88F0-D11B0AC58601}"/>
              </a:ext>
            </a:extLst>
          </p:cNvPr>
          <p:cNvSpPr>
            <a:spLocks noGrp="1"/>
          </p:cNvSpPr>
          <p:nvPr>
            <p:ph type="title"/>
          </p:nvPr>
        </p:nvSpPr>
        <p:spPr>
          <a:xfrm>
            <a:off x="1935502" y="484882"/>
            <a:ext cx="9718653" cy="1184156"/>
          </a:xfrm>
        </p:spPr>
        <p:txBody>
          <a:bodyPr/>
          <a:lstStyle>
            <a:lvl1pPr>
              <a:defRPr>
                <a:solidFill>
                  <a:schemeClr val="tx1">
                    <a:lumMod val="75000"/>
                    <a:lumOff val="25000"/>
                  </a:schemeClr>
                </a:solidFill>
                <a:latin typeface="+mj-lt"/>
              </a:defRPr>
            </a:lvl1pPr>
          </a:lstStyle>
          <a:p>
            <a:endParaRPr lang="en-US" dirty="0"/>
          </a:p>
        </p:txBody>
      </p:sp>
      <p:sp>
        <p:nvSpPr>
          <p:cNvPr id="28" name="TextBox 27">
            <a:extLst>
              <a:ext uri="{FF2B5EF4-FFF2-40B4-BE49-F238E27FC236}">
                <a16:creationId xmlns:a16="http://schemas.microsoft.com/office/drawing/2014/main" id="{8B9375C7-5745-8340-BF50-D598D3667523}"/>
              </a:ext>
            </a:extLst>
          </p:cNvPr>
          <p:cNvSpPr txBox="1"/>
          <p:nvPr userDrawn="1"/>
        </p:nvSpPr>
        <p:spPr>
          <a:xfrm>
            <a:off x="4641089" y="6423496"/>
            <a:ext cx="4492751" cy="230832"/>
          </a:xfrm>
          <a:prstGeom prst="rect">
            <a:avLst/>
          </a:prstGeom>
          <a:noFill/>
        </p:spPr>
        <p:txBody>
          <a:bodyPr wrap="square" rtlCol="0">
            <a:spAutoFit/>
          </a:bodyPr>
          <a:lstStyle/>
          <a:p>
            <a:pPr algn="ctr"/>
            <a:r>
              <a:rPr lang="en-US" sz="900" kern="1200" spc="300" dirty="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pic>
        <p:nvPicPr>
          <p:cNvPr id="19" name="Picture 18" descr="A picture containing drawing&#10;&#10;Description automatically generated">
            <a:extLst>
              <a:ext uri="{FF2B5EF4-FFF2-40B4-BE49-F238E27FC236}">
                <a16:creationId xmlns:a16="http://schemas.microsoft.com/office/drawing/2014/main" id="{4EBEE953-B421-5D46-9ADF-199406C9EA0C}"/>
              </a:ext>
            </a:extLst>
          </p:cNvPr>
          <p:cNvPicPr>
            <a:picLocks noChangeAspect="1"/>
          </p:cNvPicPr>
          <p:nvPr userDrawn="1"/>
        </p:nvPicPr>
        <p:blipFill>
          <a:blip r:embed="rId3"/>
          <a:stretch>
            <a:fillRect/>
          </a:stretch>
        </p:blipFill>
        <p:spPr>
          <a:xfrm>
            <a:off x="131132" y="5636108"/>
            <a:ext cx="1261872" cy="1083564"/>
          </a:xfrm>
          <a:prstGeom prst="rect">
            <a:avLst/>
          </a:prstGeom>
        </p:spPr>
      </p:pic>
    </p:spTree>
    <p:extLst>
      <p:ext uri="{BB962C8B-B14F-4D97-AF65-F5344CB8AC3E}">
        <p14:creationId xmlns:p14="http://schemas.microsoft.com/office/powerpoint/2010/main" val="415270141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5_Comparison">
    <p:spTree>
      <p:nvGrpSpPr>
        <p:cNvPr id="1" name=""/>
        <p:cNvGrpSpPr/>
        <p:nvPr/>
      </p:nvGrpSpPr>
      <p:grpSpPr>
        <a:xfrm>
          <a:off x="0" y="0"/>
          <a:ext cx="0" cy="0"/>
          <a:chOff x="0" y="0"/>
          <a:chExt cx="0" cy="0"/>
        </a:xfrm>
      </p:grpSpPr>
      <p:sp>
        <p:nvSpPr>
          <p:cNvPr id="9" name="Slide Number Placeholder 8">
            <a:extLst>
              <a:ext uri="{FF2B5EF4-FFF2-40B4-BE49-F238E27FC236}">
                <a16:creationId xmlns:a16="http://schemas.microsoft.com/office/drawing/2014/main" id="{CC0F55C2-337F-F94B-AA8D-2667A97CEF10}"/>
              </a:ext>
            </a:extLst>
          </p:cNvPr>
          <p:cNvSpPr>
            <a:spLocks noGrp="1"/>
          </p:cNvSpPr>
          <p:nvPr>
            <p:ph type="sldNum" sz="quarter" idx="12"/>
          </p:nvPr>
        </p:nvSpPr>
        <p:spPr/>
        <p:txBody>
          <a:bodyPr/>
          <a:lstStyle/>
          <a:p>
            <a:fld id="{7EE6AFEC-37F4-1D48-80F4-D3D02F74536C}" type="slidenum">
              <a:rPr lang="en-US" smtClean="0"/>
              <a:t>‹#›</a:t>
            </a:fld>
            <a:endParaRPr lang="en-US"/>
          </a:p>
        </p:txBody>
      </p:sp>
      <p:pic>
        <p:nvPicPr>
          <p:cNvPr id="13" name="Picture 12" descr="A close up of a logo&#10;&#10;Description automatically generated">
            <a:extLst>
              <a:ext uri="{FF2B5EF4-FFF2-40B4-BE49-F238E27FC236}">
                <a16:creationId xmlns:a16="http://schemas.microsoft.com/office/drawing/2014/main" id="{F953D491-F2EA-794A-846D-BFBD2E78A7C4}"/>
              </a:ext>
            </a:extLst>
          </p:cNvPr>
          <p:cNvPicPr>
            <a:picLocks noChangeAspect="1"/>
          </p:cNvPicPr>
          <p:nvPr userDrawn="1"/>
        </p:nvPicPr>
        <p:blipFill rotWithShape="1">
          <a:blip r:embed="rId2"/>
          <a:srcRect r="88418" b="15704"/>
          <a:stretch/>
        </p:blipFill>
        <p:spPr>
          <a:xfrm>
            <a:off x="0" y="0"/>
            <a:ext cx="1560582" cy="6858000"/>
          </a:xfrm>
          <a:prstGeom prst="rect">
            <a:avLst/>
          </a:prstGeom>
        </p:spPr>
      </p:pic>
      <p:sp>
        <p:nvSpPr>
          <p:cNvPr id="18" name="Title 1">
            <a:extLst>
              <a:ext uri="{FF2B5EF4-FFF2-40B4-BE49-F238E27FC236}">
                <a16:creationId xmlns:a16="http://schemas.microsoft.com/office/drawing/2014/main" id="{BD8A8E29-002D-6745-92EB-C836B7703765}"/>
              </a:ext>
            </a:extLst>
          </p:cNvPr>
          <p:cNvSpPr txBox="1">
            <a:spLocks/>
          </p:cNvSpPr>
          <p:nvPr userDrawn="1"/>
        </p:nvSpPr>
        <p:spPr>
          <a:xfrm>
            <a:off x="1920239" y="532435"/>
            <a:ext cx="9718653" cy="118415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bg1"/>
                </a:solidFill>
                <a:latin typeface="+mj-lt"/>
                <a:ea typeface="+mj-ea"/>
                <a:cs typeface="+mj-cs"/>
              </a:defRPr>
            </a:lvl1pPr>
          </a:lstStyle>
          <a:p>
            <a:endParaRPr lang="en-US" dirty="0">
              <a:solidFill>
                <a:schemeClr val="tx1">
                  <a:lumMod val="75000"/>
                  <a:lumOff val="25000"/>
                </a:schemeClr>
              </a:solidFill>
            </a:endParaRPr>
          </a:p>
        </p:txBody>
      </p:sp>
      <p:sp>
        <p:nvSpPr>
          <p:cNvPr id="19" name="Text Placeholder 4">
            <a:extLst>
              <a:ext uri="{FF2B5EF4-FFF2-40B4-BE49-F238E27FC236}">
                <a16:creationId xmlns:a16="http://schemas.microsoft.com/office/drawing/2014/main" id="{8E8CB21D-760E-514E-98A5-053FFF67515E}"/>
              </a:ext>
            </a:extLst>
          </p:cNvPr>
          <p:cNvSpPr>
            <a:spLocks noGrp="1"/>
          </p:cNvSpPr>
          <p:nvPr>
            <p:ph type="body" sz="quarter" idx="3"/>
          </p:nvPr>
        </p:nvSpPr>
        <p:spPr>
          <a:xfrm>
            <a:off x="6880537" y="1828097"/>
            <a:ext cx="4758353" cy="664700"/>
          </a:xfrm>
        </p:spPr>
        <p:txBody>
          <a:bodyPr anchor="b"/>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a:t>
            </a:r>
          </a:p>
        </p:txBody>
      </p:sp>
      <p:sp>
        <p:nvSpPr>
          <p:cNvPr id="20" name="Content Placeholder 2">
            <a:extLst>
              <a:ext uri="{FF2B5EF4-FFF2-40B4-BE49-F238E27FC236}">
                <a16:creationId xmlns:a16="http://schemas.microsoft.com/office/drawing/2014/main" id="{5FE720C6-CE9D-C64F-92A8-6C6EB38AD128}"/>
              </a:ext>
            </a:extLst>
          </p:cNvPr>
          <p:cNvSpPr>
            <a:spLocks noGrp="1"/>
          </p:cNvSpPr>
          <p:nvPr>
            <p:ph sz="half" idx="14"/>
          </p:nvPr>
        </p:nvSpPr>
        <p:spPr>
          <a:xfrm>
            <a:off x="1917998" y="2604304"/>
            <a:ext cx="4758353" cy="3176736"/>
          </a:xfrm>
        </p:spPr>
        <p:txBody>
          <a:bodyPr/>
          <a:lstStyle>
            <a:lvl1pPr>
              <a:defRPr>
                <a:solidFill>
                  <a:schemeClr val="tx1">
                    <a:lumMod val="75000"/>
                    <a:lumOff val="25000"/>
                  </a:schemeClr>
                </a:solidFill>
                <a:latin typeface="+mn-lt"/>
              </a:defRPr>
            </a:lvl1pPr>
            <a:lvl2pPr>
              <a:defRPr>
                <a:solidFill>
                  <a:schemeClr val="tx1">
                    <a:lumMod val="75000"/>
                    <a:lumOff val="25000"/>
                  </a:schemeClr>
                </a:solidFill>
                <a:latin typeface="+mn-lt"/>
              </a:defRPr>
            </a:lvl2pPr>
            <a:lvl3pPr>
              <a:defRPr>
                <a:solidFill>
                  <a:schemeClr val="tx1">
                    <a:lumMod val="75000"/>
                    <a:lumOff val="25000"/>
                  </a:schemeClr>
                </a:solidFill>
                <a:latin typeface="+mn-lt"/>
              </a:defRPr>
            </a:lvl3pPr>
            <a:lvl4pPr>
              <a:defRPr>
                <a:solidFill>
                  <a:schemeClr val="tx1">
                    <a:lumMod val="75000"/>
                    <a:lumOff val="25000"/>
                  </a:schemeClr>
                </a:solidFill>
                <a:latin typeface="+mn-lt"/>
              </a:defRPr>
            </a:lvl4pPr>
            <a:lvl5pPr>
              <a:defRPr>
                <a:solidFill>
                  <a:schemeClr val="tx1">
                    <a:lumMod val="75000"/>
                    <a:lumOff val="25000"/>
                  </a:schemeClr>
                </a:solidFill>
                <a:latin typeface="+mn-lt"/>
              </a:defRPr>
            </a:lvl5pPr>
          </a:lstStyle>
          <a:p>
            <a:pPr lvl="0"/>
            <a:r>
              <a:rPr lang="en-US" dirty="0"/>
              <a:t>Click to edit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1" name="Content Placeholder 2">
            <a:extLst>
              <a:ext uri="{FF2B5EF4-FFF2-40B4-BE49-F238E27FC236}">
                <a16:creationId xmlns:a16="http://schemas.microsoft.com/office/drawing/2014/main" id="{361A61CC-C961-D247-98B4-879684A0F9AF}"/>
              </a:ext>
            </a:extLst>
          </p:cNvPr>
          <p:cNvSpPr>
            <a:spLocks noGrp="1"/>
          </p:cNvSpPr>
          <p:nvPr>
            <p:ph sz="half" idx="13"/>
          </p:nvPr>
        </p:nvSpPr>
        <p:spPr>
          <a:xfrm>
            <a:off x="6880538" y="2604304"/>
            <a:ext cx="4758353" cy="3176736"/>
          </a:xfrm>
        </p:spPr>
        <p:txBody>
          <a:bodyPr/>
          <a:lstStyle>
            <a:lvl1pPr>
              <a:defRPr>
                <a:solidFill>
                  <a:schemeClr val="tx1">
                    <a:lumMod val="75000"/>
                    <a:lumOff val="25000"/>
                  </a:schemeClr>
                </a:solidFill>
                <a:latin typeface="+mn-lt"/>
              </a:defRPr>
            </a:lvl1pPr>
            <a:lvl2pPr>
              <a:defRPr>
                <a:solidFill>
                  <a:schemeClr val="tx1">
                    <a:lumMod val="75000"/>
                    <a:lumOff val="25000"/>
                  </a:schemeClr>
                </a:solidFill>
                <a:latin typeface="+mn-lt"/>
              </a:defRPr>
            </a:lvl2pPr>
            <a:lvl3pPr>
              <a:defRPr>
                <a:solidFill>
                  <a:schemeClr val="tx1">
                    <a:lumMod val="75000"/>
                    <a:lumOff val="25000"/>
                  </a:schemeClr>
                </a:solidFill>
                <a:latin typeface="+mn-lt"/>
              </a:defRPr>
            </a:lvl3pPr>
            <a:lvl4pPr>
              <a:defRPr>
                <a:solidFill>
                  <a:schemeClr val="tx1">
                    <a:lumMod val="75000"/>
                    <a:lumOff val="25000"/>
                  </a:schemeClr>
                </a:solidFill>
                <a:latin typeface="+mn-lt"/>
              </a:defRPr>
            </a:lvl4pPr>
            <a:lvl5pPr>
              <a:defRPr>
                <a:solidFill>
                  <a:schemeClr val="tx1">
                    <a:lumMod val="75000"/>
                    <a:lumOff val="25000"/>
                  </a:schemeClr>
                </a:solidFill>
                <a:latin typeface="+mn-lt"/>
              </a:defRPr>
            </a:lvl5pPr>
          </a:lstStyle>
          <a:p>
            <a:pPr lvl="0"/>
            <a:r>
              <a:rPr lang="en-US" dirty="0"/>
              <a:t>Click to edit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2" name="Text Placeholder 4">
            <a:extLst>
              <a:ext uri="{FF2B5EF4-FFF2-40B4-BE49-F238E27FC236}">
                <a16:creationId xmlns:a16="http://schemas.microsoft.com/office/drawing/2014/main" id="{90A45143-BF27-0D40-9F3B-9A915AF3EE78}"/>
              </a:ext>
            </a:extLst>
          </p:cNvPr>
          <p:cNvSpPr>
            <a:spLocks noGrp="1"/>
          </p:cNvSpPr>
          <p:nvPr>
            <p:ph type="body" sz="quarter" idx="15"/>
          </p:nvPr>
        </p:nvSpPr>
        <p:spPr>
          <a:xfrm>
            <a:off x="1917998" y="1828097"/>
            <a:ext cx="4758353" cy="664700"/>
          </a:xfrm>
        </p:spPr>
        <p:txBody>
          <a:bodyPr anchor="b"/>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a:t>
            </a:r>
          </a:p>
        </p:txBody>
      </p:sp>
      <p:sp>
        <p:nvSpPr>
          <p:cNvPr id="23" name="Rectangle 22">
            <a:extLst>
              <a:ext uri="{FF2B5EF4-FFF2-40B4-BE49-F238E27FC236}">
                <a16:creationId xmlns:a16="http://schemas.microsoft.com/office/drawing/2014/main" id="{DE6C6A3C-183D-BA42-A14E-D3EE691CC757}"/>
              </a:ext>
            </a:extLst>
          </p:cNvPr>
          <p:cNvSpPr/>
          <p:nvPr userDrawn="1"/>
        </p:nvSpPr>
        <p:spPr>
          <a:xfrm rot="16200000">
            <a:off x="-1822841" y="3374137"/>
            <a:ext cx="6858002" cy="109728"/>
          </a:xfrm>
          <a:prstGeom prst="rect">
            <a:avLst/>
          </a:prstGeom>
          <a:gradFill>
            <a:gsLst>
              <a:gs pos="0">
                <a:srgbClr val="D92D8A"/>
              </a:gs>
              <a:gs pos="64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nvGrpSpPr>
          <p:cNvPr id="24" name="Group 23">
            <a:extLst>
              <a:ext uri="{FF2B5EF4-FFF2-40B4-BE49-F238E27FC236}">
                <a16:creationId xmlns:a16="http://schemas.microsoft.com/office/drawing/2014/main" id="{F9B42613-EC14-CB40-B8D0-B3221A00E05B}"/>
              </a:ext>
            </a:extLst>
          </p:cNvPr>
          <p:cNvGrpSpPr/>
          <p:nvPr userDrawn="1"/>
        </p:nvGrpSpPr>
        <p:grpSpPr>
          <a:xfrm flipH="1">
            <a:off x="11449544" y="206704"/>
            <a:ext cx="522582" cy="530386"/>
            <a:chOff x="2645664" y="2011680"/>
            <a:chExt cx="735606" cy="746592"/>
          </a:xfrm>
        </p:grpSpPr>
        <p:sp>
          <p:nvSpPr>
            <p:cNvPr id="25" name="Rectangle 24">
              <a:extLst>
                <a:ext uri="{FF2B5EF4-FFF2-40B4-BE49-F238E27FC236}">
                  <a16:creationId xmlns:a16="http://schemas.microsoft.com/office/drawing/2014/main" id="{54FB4467-775F-4443-B993-7DE67A34DE7D}"/>
                </a:ext>
              </a:extLst>
            </p:cNvPr>
            <p:cNvSpPr/>
            <p:nvPr/>
          </p:nvSpPr>
          <p:spPr>
            <a:xfrm rot="16200000" flipH="1">
              <a:off x="2934219" y="1723125"/>
              <a:ext cx="158496" cy="735606"/>
            </a:xfrm>
            <a:prstGeom prst="rect">
              <a:avLst/>
            </a:prstGeom>
            <a:gradFill>
              <a:gsLst>
                <a:gs pos="30000">
                  <a:srgbClr val="D92D8A"/>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6" name="Rectangle 25">
              <a:extLst>
                <a:ext uri="{FF2B5EF4-FFF2-40B4-BE49-F238E27FC236}">
                  <a16:creationId xmlns:a16="http://schemas.microsoft.com/office/drawing/2014/main" id="{13167860-8914-274D-989B-2CC8DABECDA9}"/>
                </a:ext>
              </a:extLst>
            </p:cNvPr>
            <p:cNvSpPr/>
            <p:nvPr/>
          </p:nvSpPr>
          <p:spPr>
            <a:xfrm flipH="1">
              <a:off x="2645664" y="2165151"/>
              <a:ext cx="158496" cy="593121"/>
            </a:xfrm>
            <a:prstGeom prst="rect">
              <a:avLst/>
            </a:prstGeom>
            <a:gradFill>
              <a:gsLst>
                <a:gs pos="29000">
                  <a:srgbClr val="D92D8A"/>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28" name="Title 1">
            <a:extLst>
              <a:ext uri="{FF2B5EF4-FFF2-40B4-BE49-F238E27FC236}">
                <a16:creationId xmlns:a16="http://schemas.microsoft.com/office/drawing/2014/main" id="{1153C681-12B3-514E-AC06-D61BD5A1FB02}"/>
              </a:ext>
            </a:extLst>
          </p:cNvPr>
          <p:cNvSpPr>
            <a:spLocks noGrp="1"/>
          </p:cNvSpPr>
          <p:nvPr>
            <p:ph type="title"/>
          </p:nvPr>
        </p:nvSpPr>
        <p:spPr>
          <a:xfrm>
            <a:off x="1935502" y="484882"/>
            <a:ext cx="9718653" cy="1184156"/>
          </a:xfrm>
        </p:spPr>
        <p:txBody>
          <a:bodyPr/>
          <a:lstStyle>
            <a:lvl1pPr>
              <a:defRPr>
                <a:solidFill>
                  <a:schemeClr val="tx1">
                    <a:lumMod val="75000"/>
                    <a:lumOff val="25000"/>
                  </a:schemeClr>
                </a:solidFill>
                <a:latin typeface="+mj-lt"/>
              </a:defRPr>
            </a:lvl1pPr>
          </a:lstStyle>
          <a:p>
            <a:endParaRPr lang="en-US" dirty="0"/>
          </a:p>
        </p:txBody>
      </p:sp>
      <p:sp>
        <p:nvSpPr>
          <p:cNvPr id="29" name="TextBox 28">
            <a:extLst>
              <a:ext uri="{FF2B5EF4-FFF2-40B4-BE49-F238E27FC236}">
                <a16:creationId xmlns:a16="http://schemas.microsoft.com/office/drawing/2014/main" id="{0BF21C5B-8719-F44B-AA4C-4B02932C22CD}"/>
              </a:ext>
            </a:extLst>
          </p:cNvPr>
          <p:cNvSpPr txBox="1"/>
          <p:nvPr userDrawn="1"/>
        </p:nvSpPr>
        <p:spPr>
          <a:xfrm>
            <a:off x="4641089" y="6423496"/>
            <a:ext cx="4492751" cy="230832"/>
          </a:xfrm>
          <a:prstGeom prst="rect">
            <a:avLst/>
          </a:prstGeom>
          <a:noFill/>
        </p:spPr>
        <p:txBody>
          <a:bodyPr wrap="square" rtlCol="0">
            <a:spAutoFit/>
          </a:bodyPr>
          <a:lstStyle/>
          <a:p>
            <a:pPr algn="ctr"/>
            <a:r>
              <a:rPr lang="en-US" sz="900" kern="1200" spc="300" dirty="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pic>
        <p:nvPicPr>
          <p:cNvPr id="17" name="Picture 16" descr="A picture containing drawing&#10;&#10;Description automatically generated">
            <a:extLst>
              <a:ext uri="{FF2B5EF4-FFF2-40B4-BE49-F238E27FC236}">
                <a16:creationId xmlns:a16="http://schemas.microsoft.com/office/drawing/2014/main" id="{4020135C-D1E4-9544-AE62-8CBA56CFF203}"/>
              </a:ext>
            </a:extLst>
          </p:cNvPr>
          <p:cNvPicPr>
            <a:picLocks noChangeAspect="1"/>
          </p:cNvPicPr>
          <p:nvPr userDrawn="1"/>
        </p:nvPicPr>
        <p:blipFill>
          <a:blip r:embed="rId3"/>
          <a:stretch>
            <a:fillRect/>
          </a:stretch>
        </p:blipFill>
        <p:spPr>
          <a:xfrm>
            <a:off x="131132" y="5636108"/>
            <a:ext cx="1261872" cy="1083564"/>
          </a:xfrm>
          <a:prstGeom prst="rect">
            <a:avLst/>
          </a:prstGeom>
        </p:spPr>
      </p:pic>
    </p:spTree>
    <p:extLst>
      <p:ext uri="{BB962C8B-B14F-4D97-AF65-F5344CB8AC3E}">
        <p14:creationId xmlns:p14="http://schemas.microsoft.com/office/powerpoint/2010/main" val="12367957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and Content">
    <p:spTree>
      <p:nvGrpSpPr>
        <p:cNvPr id="1" name=""/>
        <p:cNvGrpSpPr/>
        <p:nvPr/>
      </p:nvGrpSpPr>
      <p:grpSpPr>
        <a:xfrm>
          <a:off x="0" y="0"/>
          <a:ext cx="0" cy="0"/>
          <a:chOff x="0" y="0"/>
          <a:chExt cx="0" cy="0"/>
        </a:xfrm>
      </p:grpSpPr>
      <p:pic>
        <p:nvPicPr>
          <p:cNvPr id="15" name="Picture 14" descr="A picture containing bird&#10;&#10;Description automatically generated">
            <a:extLst>
              <a:ext uri="{FF2B5EF4-FFF2-40B4-BE49-F238E27FC236}">
                <a16:creationId xmlns:a16="http://schemas.microsoft.com/office/drawing/2014/main" id="{E6FA6CF9-7022-924C-88A4-94F92DBBF894}"/>
              </a:ext>
            </a:extLst>
          </p:cNvPr>
          <p:cNvPicPr>
            <a:picLocks noChangeAspect="1"/>
          </p:cNvPicPr>
          <p:nvPr userDrawn="1"/>
        </p:nvPicPr>
        <p:blipFill rotWithShape="1">
          <a:blip r:embed="rId2"/>
          <a:srcRect l="13750" b="14612"/>
          <a:stretch/>
        </p:blipFill>
        <p:spPr>
          <a:xfrm>
            <a:off x="1676452" y="1"/>
            <a:ext cx="10515548" cy="6857999"/>
          </a:xfrm>
          <a:prstGeom prst="rect">
            <a:avLst/>
          </a:prstGeom>
        </p:spPr>
      </p:pic>
      <p:sp>
        <p:nvSpPr>
          <p:cNvPr id="2" name="Title 1">
            <a:extLst>
              <a:ext uri="{FF2B5EF4-FFF2-40B4-BE49-F238E27FC236}">
                <a16:creationId xmlns:a16="http://schemas.microsoft.com/office/drawing/2014/main" id="{84C8C506-62B0-3B4E-A6FC-2F95F5B74E22}"/>
              </a:ext>
            </a:extLst>
          </p:cNvPr>
          <p:cNvSpPr>
            <a:spLocks noGrp="1"/>
          </p:cNvSpPr>
          <p:nvPr>
            <p:ph type="title"/>
          </p:nvPr>
        </p:nvSpPr>
        <p:spPr>
          <a:xfrm>
            <a:off x="1920239" y="532435"/>
            <a:ext cx="9718653" cy="1184156"/>
          </a:xfrm>
        </p:spPr>
        <p:txBody>
          <a:bodyPr/>
          <a:lstStyle>
            <a:lvl1pPr>
              <a:defRPr>
                <a:latin typeface="+mj-lt"/>
              </a:defRPr>
            </a:lvl1pPr>
          </a:lstStyle>
          <a:p>
            <a:r>
              <a:rPr lang="en-US" dirty="0"/>
              <a:t>Click to edit</a:t>
            </a:r>
          </a:p>
        </p:txBody>
      </p:sp>
      <p:sp>
        <p:nvSpPr>
          <p:cNvPr id="3" name="Content Placeholder 2">
            <a:extLst>
              <a:ext uri="{FF2B5EF4-FFF2-40B4-BE49-F238E27FC236}">
                <a16:creationId xmlns:a16="http://schemas.microsoft.com/office/drawing/2014/main" id="{17237528-8BB0-6B46-9CD9-542AA14DDB32}"/>
              </a:ext>
            </a:extLst>
          </p:cNvPr>
          <p:cNvSpPr>
            <a:spLocks noGrp="1"/>
          </p:cNvSpPr>
          <p:nvPr>
            <p:ph idx="1"/>
          </p:nvPr>
        </p:nvSpPr>
        <p:spPr>
          <a:xfrm>
            <a:off x="1920240" y="1825625"/>
            <a:ext cx="9718652" cy="3955415"/>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dirty="0"/>
              <a:t>Click to edit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Rectangle 7">
            <a:extLst>
              <a:ext uri="{FF2B5EF4-FFF2-40B4-BE49-F238E27FC236}">
                <a16:creationId xmlns:a16="http://schemas.microsoft.com/office/drawing/2014/main" id="{9CABC5B7-5D7C-5249-8890-3F9DE2D8313B}"/>
              </a:ext>
            </a:extLst>
          </p:cNvPr>
          <p:cNvSpPr/>
          <p:nvPr userDrawn="1"/>
        </p:nvSpPr>
        <p:spPr>
          <a:xfrm rot="5400000" flipH="1">
            <a:off x="-1807413" y="3374136"/>
            <a:ext cx="6858000" cy="109728"/>
          </a:xfrm>
          <a:prstGeom prst="rect">
            <a:avLst/>
          </a:prstGeom>
          <a:gradFill>
            <a:gsLst>
              <a:gs pos="7000">
                <a:srgbClr val="00FFFF"/>
              </a:gs>
              <a:gs pos="79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grpSp>
        <p:nvGrpSpPr>
          <p:cNvPr id="12" name="Group 11">
            <a:extLst>
              <a:ext uri="{FF2B5EF4-FFF2-40B4-BE49-F238E27FC236}">
                <a16:creationId xmlns:a16="http://schemas.microsoft.com/office/drawing/2014/main" id="{560D045A-C3B8-634D-9893-3E1865B8943C}"/>
              </a:ext>
            </a:extLst>
          </p:cNvPr>
          <p:cNvGrpSpPr/>
          <p:nvPr userDrawn="1"/>
        </p:nvGrpSpPr>
        <p:grpSpPr>
          <a:xfrm>
            <a:off x="11449163" y="211742"/>
            <a:ext cx="522582" cy="530387"/>
            <a:chOff x="11140977" y="745236"/>
            <a:chExt cx="522582" cy="530387"/>
          </a:xfrm>
        </p:grpSpPr>
        <p:sp>
          <p:nvSpPr>
            <p:cNvPr id="13" name="Rectangle 12">
              <a:extLst>
                <a:ext uri="{FF2B5EF4-FFF2-40B4-BE49-F238E27FC236}">
                  <a16:creationId xmlns:a16="http://schemas.microsoft.com/office/drawing/2014/main" id="{1396126A-6F81-0D45-A1D5-132B997E946D}"/>
                </a:ext>
              </a:extLst>
            </p:cNvPr>
            <p:cNvSpPr/>
            <p:nvPr/>
          </p:nvSpPr>
          <p:spPr>
            <a:xfrm rot="5400000">
              <a:off x="11345969" y="540244"/>
              <a:ext cx="112597" cy="522582"/>
            </a:xfrm>
            <a:prstGeom prst="rect">
              <a:avLst/>
            </a:prstGeom>
            <a:gradFill>
              <a:gsLst>
                <a:gs pos="30000">
                  <a:srgbClr val="00FFFF"/>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4" name="Rectangle 13">
              <a:extLst>
                <a:ext uri="{FF2B5EF4-FFF2-40B4-BE49-F238E27FC236}">
                  <a16:creationId xmlns:a16="http://schemas.microsoft.com/office/drawing/2014/main" id="{62BACBAD-95F3-E741-ADB1-03DF40C523A7}"/>
                </a:ext>
              </a:extLst>
            </p:cNvPr>
            <p:cNvSpPr/>
            <p:nvPr/>
          </p:nvSpPr>
          <p:spPr>
            <a:xfrm>
              <a:off x="11550962" y="854263"/>
              <a:ext cx="112597" cy="421360"/>
            </a:xfrm>
            <a:prstGeom prst="rect">
              <a:avLst/>
            </a:prstGeom>
            <a:gradFill>
              <a:gsLst>
                <a:gs pos="29000">
                  <a:srgbClr val="00FFFF"/>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19" name="TextBox 18">
            <a:extLst>
              <a:ext uri="{FF2B5EF4-FFF2-40B4-BE49-F238E27FC236}">
                <a16:creationId xmlns:a16="http://schemas.microsoft.com/office/drawing/2014/main" id="{BF83791A-7D54-9E46-B494-DC436B7F7161}"/>
              </a:ext>
            </a:extLst>
          </p:cNvPr>
          <p:cNvSpPr txBox="1"/>
          <p:nvPr userDrawn="1"/>
        </p:nvSpPr>
        <p:spPr>
          <a:xfrm>
            <a:off x="4641089" y="6423496"/>
            <a:ext cx="4492751" cy="230832"/>
          </a:xfrm>
          <a:prstGeom prst="rect">
            <a:avLst/>
          </a:prstGeom>
          <a:noFill/>
        </p:spPr>
        <p:txBody>
          <a:bodyPr wrap="square" rtlCol="0">
            <a:spAutoFit/>
          </a:bodyPr>
          <a:lstStyle/>
          <a:p>
            <a:pPr algn="ctr"/>
            <a:r>
              <a:rPr lang="en-US" sz="900" kern="1200" spc="300" dirty="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sp>
        <p:nvSpPr>
          <p:cNvPr id="20" name="Slide Number Placeholder 5">
            <a:extLst>
              <a:ext uri="{FF2B5EF4-FFF2-40B4-BE49-F238E27FC236}">
                <a16:creationId xmlns:a16="http://schemas.microsoft.com/office/drawing/2014/main" id="{81B7AB0C-1C90-2342-9547-9BA929298B0B}"/>
              </a:ext>
            </a:extLst>
          </p:cNvPr>
          <p:cNvSpPr>
            <a:spLocks noGrp="1"/>
          </p:cNvSpPr>
          <p:nvPr>
            <p:ph type="sldNum" sz="quarter" idx="12"/>
          </p:nvPr>
        </p:nvSpPr>
        <p:spPr>
          <a:xfrm>
            <a:off x="9291320" y="6356350"/>
            <a:ext cx="2743200" cy="365125"/>
          </a:xfrm>
        </p:spPr>
        <p:txBody>
          <a:bodyPr/>
          <a:lstStyle/>
          <a:p>
            <a:fld id="{7EE6AFEC-37F4-1D48-80F4-D3D02F74536C}" type="slidenum">
              <a:rPr lang="en-US" smtClean="0"/>
              <a:t>‹#›</a:t>
            </a:fld>
            <a:endParaRPr lang="en-US"/>
          </a:p>
        </p:txBody>
      </p:sp>
      <p:pic>
        <p:nvPicPr>
          <p:cNvPr id="16" name="Content Placeholder 4" descr="A close up of a sign&#10;&#10;Description automatically generated">
            <a:extLst>
              <a:ext uri="{FF2B5EF4-FFF2-40B4-BE49-F238E27FC236}">
                <a16:creationId xmlns:a16="http://schemas.microsoft.com/office/drawing/2014/main" id="{8E34E4C5-8AF6-4347-A514-B736E49A7BD3}"/>
              </a:ext>
            </a:extLst>
          </p:cNvPr>
          <p:cNvPicPr>
            <a:picLocks noChangeAspect="1"/>
          </p:cNvPicPr>
          <p:nvPr userDrawn="1"/>
        </p:nvPicPr>
        <p:blipFill>
          <a:blip r:embed="rId3"/>
          <a:stretch>
            <a:fillRect/>
          </a:stretch>
        </p:blipFill>
        <p:spPr>
          <a:xfrm>
            <a:off x="137163" y="5636108"/>
            <a:ext cx="1263219" cy="1084720"/>
          </a:xfrm>
          <a:prstGeom prst="rect">
            <a:avLst/>
          </a:prstGeom>
        </p:spPr>
      </p:pic>
    </p:spTree>
    <p:extLst>
      <p:ext uri="{BB962C8B-B14F-4D97-AF65-F5344CB8AC3E}">
        <p14:creationId xmlns:p14="http://schemas.microsoft.com/office/powerpoint/2010/main" val="408819088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wo Content">
    <p:spTree>
      <p:nvGrpSpPr>
        <p:cNvPr id="1" name=""/>
        <p:cNvGrpSpPr/>
        <p:nvPr/>
      </p:nvGrpSpPr>
      <p:grpSpPr>
        <a:xfrm>
          <a:off x="0" y="0"/>
          <a:ext cx="0" cy="0"/>
          <a:chOff x="0" y="0"/>
          <a:chExt cx="0" cy="0"/>
        </a:xfrm>
      </p:grpSpPr>
      <p:pic>
        <p:nvPicPr>
          <p:cNvPr id="17" name="Picture 16" descr="A picture containing bird&#10;&#10;Description automatically generated">
            <a:extLst>
              <a:ext uri="{FF2B5EF4-FFF2-40B4-BE49-F238E27FC236}">
                <a16:creationId xmlns:a16="http://schemas.microsoft.com/office/drawing/2014/main" id="{5F97C3C2-D5C8-EB49-8DE5-C7950987D4BB}"/>
              </a:ext>
            </a:extLst>
          </p:cNvPr>
          <p:cNvPicPr>
            <a:picLocks noChangeAspect="1"/>
          </p:cNvPicPr>
          <p:nvPr userDrawn="1"/>
        </p:nvPicPr>
        <p:blipFill rotWithShape="1">
          <a:blip r:embed="rId2"/>
          <a:srcRect l="13750" b="14612"/>
          <a:stretch/>
        </p:blipFill>
        <p:spPr>
          <a:xfrm>
            <a:off x="1676452" y="1"/>
            <a:ext cx="10515548" cy="6857999"/>
          </a:xfrm>
          <a:prstGeom prst="rect">
            <a:avLst/>
          </a:prstGeom>
        </p:spPr>
      </p:pic>
      <p:sp>
        <p:nvSpPr>
          <p:cNvPr id="7" name="Slide Number Placeholder 6">
            <a:extLst>
              <a:ext uri="{FF2B5EF4-FFF2-40B4-BE49-F238E27FC236}">
                <a16:creationId xmlns:a16="http://schemas.microsoft.com/office/drawing/2014/main" id="{2C140EA9-9A4A-154E-835E-F0346154DF63}"/>
              </a:ext>
            </a:extLst>
          </p:cNvPr>
          <p:cNvSpPr>
            <a:spLocks noGrp="1"/>
          </p:cNvSpPr>
          <p:nvPr>
            <p:ph type="sldNum" sz="quarter" idx="12"/>
          </p:nvPr>
        </p:nvSpPr>
        <p:spPr/>
        <p:txBody>
          <a:bodyPr/>
          <a:lstStyle/>
          <a:p>
            <a:fld id="{7EE6AFEC-37F4-1D48-80F4-D3D02F74536C}" type="slidenum">
              <a:rPr lang="en-US" smtClean="0"/>
              <a:t>‹#›</a:t>
            </a:fld>
            <a:endParaRPr lang="en-US"/>
          </a:p>
        </p:txBody>
      </p:sp>
      <p:sp>
        <p:nvSpPr>
          <p:cNvPr id="9" name="Rectangle 8">
            <a:extLst>
              <a:ext uri="{FF2B5EF4-FFF2-40B4-BE49-F238E27FC236}">
                <a16:creationId xmlns:a16="http://schemas.microsoft.com/office/drawing/2014/main" id="{9B4D812F-6EDF-E242-A198-4AD3D46B4497}"/>
              </a:ext>
            </a:extLst>
          </p:cNvPr>
          <p:cNvSpPr/>
          <p:nvPr userDrawn="1"/>
        </p:nvSpPr>
        <p:spPr>
          <a:xfrm rot="5400000" flipH="1">
            <a:off x="-1807413" y="3374136"/>
            <a:ext cx="6858000" cy="109728"/>
          </a:xfrm>
          <a:prstGeom prst="rect">
            <a:avLst/>
          </a:prstGeom>
          <a:gradFill>
            <a:gsLst>
              <a:gs pos="7000">
                <a:srgbClr val="00FFFF"/>
              </a:gs>
              <a:gs pos="79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grpSp>
        <p:nvGrpSpPr>
          <p:cNvPr id="12" name="Group 11">
            <a:extLst>
              <a:ext uri="{FF2B5EF4-FFF2-40B4-BE49-F238E27FC236}">
                <a16:creationId xmlns:a16="http://schemas.microsoft.com/office/drawing/2014/main" id="{08BFB429-6ED1-9840-8030-6EEE837B7CA4}"/>
              </a:ext>
            </a:extLst>
          </p:cNvPr>
          <p:cNvGrpSpPr/>
          <p:nvPr userDrawn="1"/>
        </p:nvGrpSpPr>
        <p:grpSpPr>
          <a:xfrm>
            <a:off x="11449163" y="211742"/>
            <a:ext cx="522582" cy="530387"/>
            <a:chOff x="11140977" y="745236"/>
            <a:chExt cx="522582" cy="530387"/>
          </a:xfrm>
        </p:grpSpPr>
        <p:sp>
          <p:nvSpPr>
            <p:cNvPr id="13" name="Rectangle 12">
              <a:extLst>
                <a:ext uri="{FF2B5EF4-FFF2-40B4-BE49-F238E27FC236}">
                  <a16:creationId xmlns:a16="http://schemas.microsoft.com/office/drawing/2014/main" id="{435291A1-D8B1-5046-97BD-78A73BE38F26}"/>
                </a:ext>
              </a:extLst>
            </p:cNvPr>
            <p:cNvSpPr/>
            <p:nvPr/>
          </p:nvSpPr>
          <p:spPr>
            <a:xfrm rot="5400000">
              <a:off x="11345969" y="540244"/>
              <a:ext cx="112597" cy="522582"/>
            </a:xfrm>
            <a:prstGeom prst="rect">
              <a:avLst/>
            </a:prstGeom>
            <a:gradFill>
              <a:gsLst>
                <a:gs pos="30000">
                  <a:srgbClr val="00FFFF"/>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4" name="Rectangle 13">
              <a:extLst>
                <a:ext uri="{FF2B5EF4-FFF2-40B4-BE49-F238E27FC236}">
                  <a16:creationId xmlns:a16="http://schemas.microsoft.com/office/drawing/2014/main" id="{4E2070B9-1F19-A244-95F2-2FCCC224A26B}"/>
                </a:ext>
              </a:extLst>
            </p:cNvPr>
            <p:cNvSpPr/>
            <p:nvPr/>
          </p:nvSpPr>
          <p:spPr>
            <a:xfrm>
              <a:off x="11550962" y="854263"/>
              <a:ext cx="112597" cy="421360"/>
            </a:xfrm>
            <a:prstGeom prst="rect">
              <a:avLst/>
            </a:prstGeom>
            <a:gradFill>
              <a:gsLst>
                <a:gs pos="29000">
                  <a:srgbClr val="00FFFF"/>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15" name="Title 1">
            <a:extLst>
              <a:ext uri="{FF2B5EF4-FFF2-40B4-BE49-F238E27FC236}">
                <a16:creationId xmlns:a16="http://schemas.microsoft.com/office/drawing/2014/main" id="{DACE23DA-9542-A744-8C96-B7B5990E83A9}"/>
              </a:ext>
            </a:extLst>
          </p:cNvPr>
          <p:cNvSpPr>
            <a:spLocks noGrp="1"/>
          </p:cNvSpPr>
          <p:nvPr>
            <p:ph type="title"/>
          </p:nvPr>
        </p:nvSpPr>
        <p:spPr>
          <a:xfrm>
            <a:off x="1920239" y="532435"/>
            <a:ext cx="9718653" cy="1184156"/>
          </a:xfrm>
        </p:spPr>
        <p:txBody>
          <a:bodyPr/>
          <a:lstStyle>
            <a:lvl1pPr>
              <a:defRPr>
                <a:latin typeface="+mj-lt"/>
              </a:defRPr>
            </a:lvl1pPr>
          </a:lstStyle>
          <a:p>
            <a:r>
              <a:rPr lang="en-US" dirty="0"/>
              <a:t>Click to edit</a:t>
            </a:r>
          </a:p>
        </p:txBody>
      </p:sp>
      <p:sp>
        <p:nvSpPr>
          <p:cNvPr id="16" name="Content Placeholder 2">
            <a:extLst>
              <a:ext uri="{FF2B5EF4-FFF2-40B4-BE49-F238E27FC236}">
                <a16:creationId xmlns:a16="http://schemas.microsoft.com/office/drawing/2014/main" id="{3B64CA63-C751-4749-A228-9B5971F5F9FC}"/>
              </a:ext>
            </a:extLst>
          </p:cNvPr>
          <p:cNvSpPr>
            <a:spLocks noGrp="1"/>
          </p:cNvSpPr>
          <p:nvPr>
            <p:ph sz="half" idx="14"/>
          </p:nvPr>
        </p:nvSpPr>
        <p:spPr>
          <a:xfrm>
            <a:off x="1917998" y="1825625"/>
            <a:ext cx="4758353" cy="3955415"/>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dirty="0"/>
              <a:t>Click to edit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9" name="Content Placeholder 2">
            <a:extLst>
              <a:ext uri="{FF2B5EF4-FFF2-40B4-BE49-F238E27FC236}">
                <a16:creationId xmlns:a16="http://schemas.microsoft.com/office/drawing/2014/main" id="{CF692DC2-4015-8641-B860-64223B7D09B3}"/>
              </a:ext>
            </a:extLst>
          </p:cNvPr>
          <p:cNvSpPr>
            <a:spLocks noGrp="1"/>
          </p:cNvSpPr>
          <p:nvPr>
            <p:ph sz="half" idx="13"/>
          </p:nvPr>
        </p:nvSpPr>
        <p:spPr>
          <a:xfrm>
            <a:off x="6880538" y="1825625"/>
            <a:ext cx="4758353" cy="3955415"/>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dirty="0"/>
              <a:t>Click to edit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3" name="TextBox 22">
            <a:extLst>
              <a:ext uri="{FF2B5EF4-FFF2-40B4-BE49-F238E27FC236}">
                <a16:creationId xmlns:a16="http://schemas.microsoft.com/office/drawing/2014/main" id="{206DEE63-DD2E-F943-9BE2-8512DB040266}"/>
              </a:ext>
            </a:extLst>
          </p:cNvPr>
          <p:cNvSpPr txBox="1"/>
          <p:nvPr userDrawn="1"/>
        </p:nvSpPr>
        <p:spPr>
          <a:xfrm>
            <a:off x="4641089" y="6423496"/>
            <a:ext cx="4492751" cy="230832"/>
          </a:xfrm>
          <a:prstGeom prst="rect">
            <a:avLst/>
          </a:prstGeom>
          <a:noFill/>
        </p:spPr>
        <p:txBody>
          <a:bodyPr wrap="square" rtlCol="0">
            <a:spAutoFit/>
          </a:bodyPr>
          <a:lstStyle/>
          <a:p>
            <a:pPr algn="ctr"/>
            <a:r>
              <a:rPr lang="en-US" sz="900" kern="1200" spc="300" dirty="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pic>
        <p:nvPicPr>
          <p:cNvPr id="20" name="Content Placeholder 4" descr="A close up of a sign&#10;&#10;Description automatically generated">
            <a:extLst>
              <a:ext uri="{FF2B5EF4-FFF2-40B4-BE49-F238E27FC236}">
                <a16:creationId xmlns:a16="http://schemas.microsoft.com/office/drawing/2014/main" id="{CD18ABCC-000D-DB42-82FB-3825823D8932}"/>
              </a:ext>
            </a:extLst>
          </p:cNvPr>
          <p:cNvPicPr>
            <a:picLocks noChangeAspect="1"/>
          </p:cNvPicPr>
          <p:nvPr userDrawn="1"/>
        </p:nvPicPr>
        <p:blipFill>
          <a:blip r:embed="rId3"/>
          <a:stretch>
            <a:fillRect/>
          </a:stretch>
        </p:blipFill>
        <p:spPr>
          <a:xfrm>
            <a:off x="137163" y="5636108"/>
            <a:ext cx="1263219" cy="1084720"/>
          </a:xfrm>
          <a:prstGeom prst="rect">
            <a:avLst/>
          </a:prstGeom>
        </p:spPr>
      </p:pic>
    </p:spTree>
    <p:extLst>
      <p:ext uri="{BB962C8B-B14F-4D97-AF65-F5344CB8AC3E}">
        <p14:creationId xmlns:p14="http://schemas.microsoft.com/office/powerpoint/2010/main" val="75074627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Comparison">
    <p:spTree>
      <p:nvGrpSpPr>
        <p:cNvPr id="1" name=""/>
        <p:cNvGrpSpPr/>
        <p:nvPr/>
      </p:nvGrpSpPr>
      <p:grpSpPr>
        <a:xfrm>
          <a:off x="0" y="0"/>
          <a:ext cx="0" cy="0"/>
          <a:chOff x="0" y="0"/>
          <a:chExt cx="0" cy="0"/>
        </a:xfrm>
      </p:grpSpPr>
      <p:pic>
        <p:nvPicPr>
          <p:cNvPr id="15" name="Picture 14" descr="A picture containing bird&#10;&#10;Description automatically generated">
            <a:extLst>
              <a:ext uri="{FF2B5EF4-FFF2-40B4-BE49-F238E27FC236}">
                <a16:creationId xmlns:a16="http://schemas.microsoft.com/office/drawing/2014/main" id="{6703E010-B3D3-0545-B5A6-ECFDEE96E730}"/>
              </a:ext>
            </a:extLst>
          </p:cNvPr>
          <p:cNvPicPr>
            <a:picLocks noChangeAspect="1"/>
          </p:cNvPicPr>
          <p:nvPr userDrawn="1"/>
        </p:nvPicPr>
        <p:blipFill rotWithShape="1">
          <a:blip r:embed="rId2"/>
          <a:srcRect l="13750" b="14612"/>
          <a:stretch/>
        </p:blipFill>
        <p:spPr>
          <a:xfrm>
            <a:off x="1676452" y="1"/>
            <a:ext cx="10515548" cy="6857999"/>
          </a:xfrm>
          <a:prstGeom prst="rect">
            <a:avLst/>
          </a:prstGeom>
        </p:spPr>
      </p:pic>
      <p:sp>
        <p:nvSpPr>
          <p:cNvPr id="5" name="Text Placeholder 4">
            <a:extLst>
              <a:ext uri="{FF2B5EF4-FFF2-40B4-BE49-F238E27FC236}">
                <a16:creationId xmlns:a16="http://schemas.microsoft.com/office/drawing/2014/main" id="{6FB5802E-8632-E64F-8945-8F160C08F39F}"/>
              </a:ext>
            </a:extLst>
          </p:cNvPr>
          <p:cNvSpPr>
            <a:spLocks noGrp="1"/>
          </p:cNvSpPr>
          <p:nvPr>
            <p:ph type="body" sz="quarter" idx="3"/>
          </p:nvPr>
        </p:nvSpPr>
        <p:spPr>
          <a:xfrm>
            <a:off x="6880537" y="1828097"/>
            <a:ext cx="4758353" cy="66470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a:t>
            </a:r>
          </a:p>
        </p:txBody>
      </p:sp>
      <p:sp>
        <p:nvSpPr>
          <p:cNvPr id="14" name="Rectangle 13">
            <a:extLst>
              <a:ext uri="{FF2B5EF4-FFF2-40B4-BE49-F238E27FC236}">
                <a16:creationId xmlns:a16="http://schemas.microsoft.com/office/drawing/2014/main" id="{2643C58D-66FC-EC4B-AF3D-11609BB07BCA}"/>
              </a:ext>
            </a:extLst>
          </p:cNvPr>
          <p:cNvSpPr/>
          <p:nvPr userDrawn="1"/>
        </p:nvSpPr>
        <p:spPr>
          <a:xfrm rot="5400000" flipH="1">
            <a:off x="-1807413" y="3374136"/>
            <a:ext cx="6858000" cy="109728"/>
          </a:xfrm>
          <a:prstGeom prst="rect">
            <a:avLst/>
          </a:prstGeom>
          <a:gradFill>
            <a:gsLst>
              <a:gs pos="7000">
                <a:srgbClr val="00FFFF"/>
              </a:gs>
              <a:gs pos="79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16" name="Title 1">
            <a:extLst>
              <a:ext uri="{FF2B5EF4-FFF2-40B4-BE49-F238E27FC236}">
                <a16:creationId xmlns:a16="http://schemas.microsoft.com/office/drawing/2014/main" id="{89C4E7B0-E4B2-0545-BE9A-EE4013FB6CE5}"/>
              </a:ext>
            </a:extLst>
          </p:cNvPr>
          <p:cNvSpPr>
            <a:spLocks noGrp="1"/>
          </p:cNvSpPr>
          <p:nvPr>
            <p:ph type="title"/>
          </p:nvPr>
        </p:nvSpPr>
        <p:spPr>
          <a:xfrm>
            <a:off x="1920239" y="532435"/>
            <a:ext cx="9718653" cy="1184156"/>
          </a:xfrm>
        </p:spPr>
        <p:txBody>
          <a:bodyPr/>
          <a:lstStyle>
            <a:lvl1pPr>
              <a:defRPr>
                <a:latin typeface="+mj-lt"/>
              </a:defRPr>
            </a:lvl1pPr>
          </a:lstStyle>
          <a:p>
            <a:r>
              <a:rPr lang="en-US" dirty="0"/>
              <a:t>Click to edit</a:t>
            </a:r>
          </a:p>
        </p:txBody>
      </p:sp>
      <p:sp>
        <p:nvSpPr>
          <p:cNvPr id="17" name="Content Placeholder 2">
            <a:extLst>
              <a:ext uri="{FF2B5EF4-FFF2-40B4-BE49-F238E27FC236}">
                <a16:creationId xmlns:a16="http://schemas.microsoft.com/office/drawing/2014/main" id="{1D4DAFC2-6EE1-3B42-9575-9B41DF4766D9}"/>
              </a:ext>
            </a:extLst>
          </p:cNvPr>
          <p:cNvSpPr>
            <a:spLocks noGrp="1"/>
          </p:cNvSpPr>
          <p:nvPr>
            <p:ph sz="half" idx="14"/>
          </p:nvPr>
        </p:nvSpPr>
        <p:spPr>
          <a:xfrm>
            <a:off x="1917998" y="2604304"/>
            <a:ext cx="4758353" cy="3176736"/>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dirty="0"/>
              <a:t>Click to edit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8" name="Content Placeholder 2">
            <a:extLst>
              <a:ext uri="{FF2B5EF4-FFF2-40B4-BE49-F238E27FC236}">
                <a16:creationId xmlns:a16="http://schemas.microsoft.com/office/drawing/2014/main" id="{5676E0BC-80F8-5A4B-AFE6-CBE81AA00EB3}"/>
              </a:ext>
            </a:extLst>
          </p:cNvPr>
          <p:cNvSpPr>
            <a:spLocks noGrp="1"/>
          </p:cNvSpPr>
          <p:nvPr>
            <p:ph sz="half" idx="13"/>
          </p:nvPr>
        </p:nvSpPr>
        <p:spPr>
          <a:xfrm>
            <a:off x="6880538" y="2604304"/>
            <a:ext cx="4758353" cy="3176736"/>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dirty="0"/>
              <a:t>Click to edit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9" name="Text Placeholder 4">
            <a:extLst>
              <a:ext uri="{FF2B5EF4-FFF2-40B4-BE49-F238E27FC236}">
                <a16:creationId xmlns:a16="http://schemas.microsoft.com/office/drawing/2014/main" id="{7476638F-A0DB-CF49-A717-741B8C6AA14D}"/>
              </a:ext>
            </a:extLst>
          </p:cNvPr>
          <p:cNvSpPr>
            <a:spLocks noGrp="1"/>
          </p:cNvSpPr>
          <p:nvPr>
            <p:ph type="body" sz="quarter" idx="15"/>
          </p:nvPr>
        </p:nvSpPr>
        <p:spPr>
          <a:xfrm>
            <a:off x="1917998" y="1828097"/>
            <a:ext cx="4758353" cy="66470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a:t>
            </a:r>
          </a:p>
        </p:txBody>
      </p:sp>
      <p:grpSp>
        <p:nvGrpSpPr>
          <p:cNvPr id="20" name="Group 19">
            <a:extLst>
              <a:ext uri="{FF2B5EF4-FFF2-40B4-BE49-F238E27FC236}">
                <a16:creationId xmlns:a16="http://schemas.microsoft.com/office/drawing/2014/main" id="{91E77852-9967-2346-B99F-0FB506F9F8CF}"/>
              </a:ext>
            </a:extLst>
          </p:cNvPr>
          <p:cNvGrpSpPr/>
          <p:nvPr userDrawn="1"/>
        </p:nvGrpSpPr>
        <p:grpSpPr>
          <a:xfrm>
            <a:off x="11449163" y="211742"/>
            <a:ext cx="522582" cy="530387"/>
            <a:chOff x="11140977" y="745236"/>
            <a:chExt cx="522582" cy="530387"/>
          </a:xfrm>
        </p:grpSpPr>
        <p:sp>
          <p:nvSpPr>
            <p:cNvPr id="21" name="Rectangle 20">
              <a:extLst>
                <a:ext uri="{FF2B5EF4-FFF2-40B4-BE49-F238E27FC236}">
                  <a16:creationId xmlns:a16="http://schemas.microsoft.com/office/drawing/2014/main" id="{AB326E00-68C1-4241-8C4E-723F6006811E}"/>
                </a:ext>
              </a:extLst>
            </p:cNvPr>
            <p:cNvSpPr/>
            <p:nvPr/>
          </p:nvSpPr>
          <p:spPr>
            <a:xfrm rot="5400000">
              <a:off x="11345969" y="540244"/>
              <a:ext cx="112597" cy="522582"/>
            </a:xfrm>
            <a:prstGeom prst="rect">
              <a:avLst/>
            </a:prstGeom>
            <a:gradFill>
              <a:gsLst>
                <a:gs pos="30000">
                  <a:srgbClr val="00FFFF"/>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2" name="Rectangle 21">
              <a:extLst>
                <a:ext uri="{FF2B5EF4-FFF2-40B4-BE49-F238E27FC236}">
                  <a16:creationId xmlns:a16="http://schemas.microsoft.com/office/drawing/2014/main" id="{D2150E91-0429-0440-9F6E-64AC0BE947C8}"/>
                </a:ext>
              </a:extLst>
            </p:cNvPr>
            <p:cNvSpPr/>
            <p:nvPr/>
          </p:nvSpPr>
          <p:spPr>
            <a:xfrm>
              <a:off x="11550962" y="854263"/>
              <a:ext cx="112597" cy="421360"/>
            </a:xfrm>
            <a:prstGeom prst="rect">
              <a:avLst/>
            </a:prstGeom>
            <a:gradFill>
              <a:gsLst>
                <a:gs pos="29000">
                  <a:srgbClr val="00FFFF"/>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28" name="TextBox 27">
            <a:extLst>
              <a:ext uri="{FF2B5EF4-FFF2-40B4-BE49-F238E27FC236}">
                <a16:creationId xmlns:a16="http://schemas.microsoft.com/office/drawing/2014/main" id="{CCC69468-07EE-784A-9D24-2C7FA866995D}"/>
              </a:ext>
            </a:extLst>
          </p:cNvPr>
          <p:cNvSpPr txBox="1"/>
          <p:nvPr userDrawn="1"/>
        </p:nvSpPr>
        <p:spPr>
          <a:xfrm>
            <a:off x="4641089" y="6423496"/>
            <a:ext cx="4492751" cy="230832"/>
          </a:xfrm>
          <a:prstGeom prst="rect">
            <a:avLst/>
          </a:prstGeom>
          <a:noFill/>
        </p:spPr>
        <p:txBody>
          <a:bodyPr wrap="square" rtlCol="0">
            <a:spAutoFit/>
          </a:bodyPr>
          <a:lstStyle/>
          <a:p>
            <a:pPr algn="ctr"/>
            <a:r>
              <a:rPr lang="en-US" sz="900" kern="1200" spc="300" dirty="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sp>
        <p:nvSpPr>
          <p:cNvPr id="29" name="Slide Number Placeholder 5">
            <a:extLst>
              <a:ext uri="{FF2B5EF4-FFF2-40B4-BE49-F238E27FC236}">
                <a16:creationId xmlns:a16="http://schemas.microsoft.com/office/drawing/2014/main" id="{855FFE52-6942-014C-80A2-FB2794D3E520}"/>
              </a:ext>
            </a:extLst>
          </p:cNvPr>
          <p:cNvSpPr>
            <a:spLocks noGrp="1"/>
          </p:cNvSpPr>
          <p:nvPr>
            <p:ph type="sldNum" sz="quarter" idx="12"/>
          </p:nvPr>
        </p:nvSpPr>
        <p:spPr>
          <a:xfrm>
            <a:off x="9291320" y="6356350"/>
            <a:ext cx="2743200" cy="365125"/>
          </a:xfrm>
        </p:spPr>
        <p:txBody>
          <a:bodyPr/>
          <a:lstStyle/>
          <a:p>
            <a:fld id="{7EE6AFEC-37F4-1D48-80F4-D3D02F74536C}" type="slidenum">
              <a:rPr lang="en-US" smtClean="0"/>
              <a:t>‹#›</a:t>
            </a:fld>
            <a:endParaRPr lang="en-US"/>
          </a:p>
        </p:txBody>
      </p:sp>
      <p:pic>
        <p:nvPicPr>
          <p:cNvPr id="24" name="Content Placeholder 4" descr="A close up of a sign&#10;&#10;Description automatically generated">
            <a:extLst>
              <a:ext uri="{FF2B5EF4-FFF2-40B4-BE49-F238E27FC236}">
                <a16:creationId xmlns:a16="http://schemas.microsoft.com/office/drawing/2014/main" id="{A38B9243-D865-E246-AA65-F609F55969EA}"/>
              </a:ext>
            </a:extLst>
          </p:cNvPr>
          <p:cNvPicPr>
            <a:picLocks noChangeAspect="1"/>
          </p:cNvPicPr>
          <p:nvPr userDrawn="1"/>
        </p:nvPicPr>
        <p:blipFill>
          <a:blip r:embed="rId3"/>
          <a:stretch>
            <a:fillRect/>
          </a:stretch>
        </p:blipFill>
        <p:spPr>
          <a:xfrm>
            <a:off x="137163" y="5636108"/>
            <a:ext cx="1263219" cy="1084720"/>
          </a:xfrm>
          <a:prstGeom prst="rect">
            <a:avLst/>
          </a:prstGeom>
        </p:spPr>
      </p:pic>
    </p:spTree>
    <p:extLst>
      <p:ext uri="{BB962C8B-B14F-4D97-AF65-F5344CB8AC3E}">
        <p14:creationId xmlns:p14="http://schemas.microsoft.com/office/powerpoint/2010/main" val="10683289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5_Title and Content">
    <p:spTree>
      <p:nvGrpSpPr>
        <p:cNvPr id="1" name=""/>
        <p:cNvGrpSpPr/>
        <p:nvPr/>
      </p:nvGrpSpPr>
      <p:grpSpPr>
        <a:xfrm>
          <a:off x="0" y="0"/>
          <a:ext cx="0" cy="0"/>
          <a:chOff x="0" y="0"/>
          <a:chExt cx="0" cy="0"/>
        </a:xfrm>
      </p:grpSpPr>
      <p:pic>
        <p:nvPicPr>
          <p:cNvPr id="12" name="Picture 11" descr="A picture containing bird&#10;&#10;Description automatically generated">
            <a:extLst>
              <a:ext uri="{FF2B5EF4-FFF2-40B4-BE49-F238E27FC236}">
                <a16:creationId xmlns:a16="http://schemas.microsoft.com/office/drawing/2014/main" id="{6B45E2C7-E5EC-C24B-9C99-56E1CF9A747E}"/>
              </a:ext>
            </a:extLst>
          </p:cNvPr>
          <p:cNvPicPr>
            <a:picLocks noChangeAspect="1"/>
          </p:cNvPicPr>
          <p:nvPr userDrawn="1"/>
        </p:nvPicPr>
        <p:blipFill rotWithShape="1">
          <a:blip r:embed="rId2"/>
          <a:srcRect l="13750" b="14612"/>
          <a:stretch/>
        </p:blipFill>
        <p:spPr>
          <a:xfrm>
            <a:off x="1676452" y="1"/>
            <a:ext cx="10515548" cy="6857999"/>
          </a:xfrm>
          <a:prstGeom prst="rect">
            <a:avLst/>
          </a:prstGeom>
        </p:spPr>
      </p:pic>
      <p:sp>
        <p:nvSpPr>
          <p:cNvPr id="2" name="Title 1">
            <a:extLst>
              <a:ext uri="{FF2B5EF4-FFF2-40B4-BE49-F238E27FC236}">
                <a16:creationId xmlns:a16="http://schemas.microsoft.com/office/drawing/2014/main" id="{84C8C506-62B0-3B4E-A6FC-2F95F5B74E22}"/>
              </a:ext>
            </a:extLst>
          </p:cNvPr>
          <p:cNvSpPr>
            <a:spLocks noGrp="1"/>
          </p:cNvSpPr>
          <p:nvPr>
            <p:ph type="title"/>
          </p:nvPr>
        </p:nvSpPr>
        <p:spPr>
          <a:xfrm>
            <a:off x="1920239" y="532435"/>
            <a:ext cx="9718653" cy="1184156"/>
          </a:xfrm>
        </p:spPr>
        <p:txBody>
          <a:bodyPr/>
          <a:lstStyle>
            <a:lvl1pPr>
              <a:defRPr>
                <a:latin typeface="+mj-lt"/>
              </a:defRPr>
            </a:lvl1pPr>
          </a:lstStyle>
          <a:p>
            <a:endParaRPr lang="en-US" dirty="0"/>
          </a:p>
        </p:txBody>
      </p:sp>
      <p:sp>
        <p:nvSpPr>
          <p:cNvPr id="3" name="Content Placeholder 2">
            <a:extLst>
              <a:ext uri="{FF2B5EF4-FFF2-40B4-BE49-F238E27FC236}">
                <a16:creationId xmlns:a16="http://schemas.microsoft.com/office/drawing/2014/main" id="{17237528-8BB0-6B46-9CD9-542AA14DDB32}"/>
              </a:ext>
            </a:extLst>
          </p:cNvPr>
          <p:cNvSpPr>
            <a:spLocks noGrp="1"/>
          </p:cNvSpPr>
          <p:nvPr>
            <p:ph idx="1"/>
          </p:nvPr>
        </p:nvSpPr>
        <p:spPr>
          <a:xfrm>
            <a:off x="1920240" y="1825625"/>
            <a:ext cx="9718652" cy="3955415"/>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dirty="0"/>
              <a:t>Click to edit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a:extLst>
              <a:ext uri="{FF2B5EF4-FFF2-40B4-BE49-F238E27FC236}">
                <a16:creationId xmlns:a16="http://schemas.microsoft.com/office/drawing/2014/main" id="{3CA9647A-416E-A040-B69A-AFDA53EA0EA4}"/>
              </a:ext>
            </a:extLst>
          </p:cNvPr>
          <p:cNvSpPr>
            <a:spLocks noGrp="1"/>
          </p:cNvSpPr>
          <p:nvPr>
            <p:ph type="sldNum" sz="quarter" idx="12"/>
          </p:nvPr>
        </p:nvSpPr>
        <p:spPr/>
        <p:txBody>
          <a:bodyPr/>
          <a:lstStyle/>
          <a:p>
            <a:fld id="{7EE6AFEC-37F4-1D48-80F4-D3D02F74536C}" type="slidenum">
              <a:rPr lang="en-US" smtClean="0"/>
              <a:t>‹#›</a:t>
            </a:fld>
            <a:endParaRPr lang="en-US"/>
          </a:p>
        </p:txBody>
      </p:sp>
      <p:sp>
        <p:nvSpPr>
          <p:cNvPr id="15" name="Rectangle 14">
            <a:extLst>
              <a:ext uri="{FF2B5EF4-FFF2-40B4-BE49-F238E27FC236}">
                <a16:creationId xmlns:a16="http://schemas.microsoft.com/office/drawing/2014/main" id="{0008B41F-7AC6-4646-A4EF-B85BEC21B971}"/>
              </a:ext>
            </a:extLst>
          </p:cNvPr>
          <p:cNvSpPr/>
          <p:nvPr userDrawn="1"/>
        </p:nvSpPr>
        <p:spPr>
          <a:xfrm rot="16200000">
            <a:off x="-1798127" y="3374137"/>
            <a:ext cx="6858002" cy="109728"/>
          </a:xfrm>
          <a:prstGeom prst="rect">
            <a:avLst/>
          </a:prstGeom>
          <a:gradFill>
            <a:gsLst>
              <a:gs pos="0">
                <a:srgbClr val="D92D8A"/>
              </a:gs>
              <a:gs pos="64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nvGrpSpPr>
          <p:cNvPr id="16" name="Group 15">
            <a:extLst>
              <a:ext uri="{FF2B5EF4-FFF2-40B4-BE49-F238E27FC236}">
                <a16:creationId xmlns:a16="http://schemas.microsoft.com/office/drawing/2014/main" id="{048DA30B-7299-9445-B19A-0CC109A3963D}"/>
              </a:ext>
            </a:extLst>
          </p:cNvPr>
          <p:cNvGrpSpPr/>
          <p:nvPr userDrawn="1"/>
        </p:nvGrpSpPr>
        <p:grpSpPr>
          <a:xfrm flipH="1">
            <a:off x="11449544" y="206704"/>
            <a:ext cx="522582" cy="530386"/>
            <a:chOff x="2645664" y="2011680"/>
            <a:chExt cx="735606" cy="746592"/>
          </a:xfrm>
        </p:grpSpPr>
        <p:sp>
          <p:nvSpPr>
            <p:cNvPr id="17" name="Rectangle 16">
              <a:extLst>
                <a:ext uri="{FF2B5EF4-FFF2-40B4-BE49-F238E27FC236}">
                  <a16:creationId xmlns:a16="http://schemas.microsoft.com/office/drawing/2014/main" id="{D3668193-3E8C-7D4A-B1D7-30D40F558C4F}"/>
                </a:ext>
              </a:extLst>
            </p:cNvPr>
            <p:cNvSpPr/>
            <p:nvPr/>
          </p:nvSpPr>
          <p:spPr>
            <a:xfrm rot="16200000" flipH="1">
              <a:off x="2934219" y="1723125"/>
              <a:ext cx="158496" cy="735606"/>
            </a:xfrm>
            <a:prstGeom prst="rect">
              <a:avLst/>
            </a:prstGeom>
            <a:gradFill>
              <a:gsLst>
                <a:gs pos="30000">
                  <a:srgbClr val="D92D8A"/>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8" name="Rectangle 17">
              <a:extLst>
                <a:ext uri="{FF2B5EF4-FFF2-40B4-BE49-F238E27FC236}">
                  <a16:creationId xmlns:a16="http://schemas.microsoft.com/office/drawing/2014/main" id="{45EF9CE8-3C50-9642-B0F3-AD94682FC91D}"/>
                </a:ext>
              </a:extLst>
            </p:cNvPr>
            <p:cNvSpPr/>
            <p:nvPr/>
          </p:nvSpPr>
          <p:spPr>
            <a:xfrm flipH="1">
              <a:off x="2645664" y="2165151"/>
              <a:ext cx="158496" cy="593121"/>
            </a:xfrm>
            <a:prstGeom prst="rect">
              <a:avLst/>
            </a:prstGeom>
            <a:gradFill>
              <a:gsLst>
                <a:gs pos="29000">
                  <a:srgbClr val="D92D8A"/>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21" name="TextBox 20">
            <a:extLst>
              <a:ext uri="{FF2B5EF4-FFF2-40B4-BE49-F238E27FC236}">
                <a16:creationId xmlns:a16="http://schemas.microsoft.com/office/drawing/2014/main" id="{E5EE953F-DC95-A540-A11E-2D40EC88396F}"/>
              </a:ext>
            </a:extLst>
          </p:cNvPr>
          <p:cNvSpPr txBox="1"/>
          <p:nvPr userDrawn="1"/>
        </p:nvSpPr>
        <p:spPr>
          <a:xfrm>
            <a:off x="4641089" y="6423496"/>
            <a:ext cx="4492751" cy="230832"/>
          </a:xfrm>
          <a:prstGeom prst="rect">
            <a:avLst/>
          </a:prstGeom>
          <a:noFill/>
        </p:spPr>
        <p:txBody>
          <a:bodyPr wrap="square" rtlCol="0">
            <a:spAutoFit/>
          </a:bodyPr>
          <a:lstStyle/>
          <a:p>
            <a:pPr algn="ctr"/>
            <a:r>
              <a:rPr lang="en-US" sz="900" kern="1200" spc="300" dirty="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pic>
        <p:nvPicPr>
          <p:cNvPr id="14" name="Content Placeholder 4" descr="A close up of a sign&#10;&#10;Description automatically generated">
            <a:extLst>
              <a:ext uri="{FF2B5EF4-FFF2-40B4-BE49-F238E27FC236}">
                <a16:creationId xmlns:a16="http://schemas.microsoft.com/office/drawing/2014/main" id="{5E219BDB-34FC-5241-8003-16AFDFE5593F}"/>
              </a:ext>
            </a:extLst>
          </p:cNvPr>
          <p:cNvPicPr>
            <a:picLocks noChangeAspect="1"/>
          </p:cNvPicPr>
          <p:nvPr userDrawn="1"/>
        </p:nvPicPr>
        <p:blipFill>
          <a:blip r:embed="rId3"/>
          <a:stretch>
            <a:fillRect/>
          </a:stretch>
        </p:blipFill>
        <p:spPr>
          <a:xfrm>
            <a:off x="137163" y="5636108"/>
            <a:ext cx="1263219" cy="1084720"/>
          </a:xfrm>
          <a:prstGeom prst="rect">
            <a:avLst/>
          </a:prstGeom>
        </p:spPr>
      </p:pic>
    </p:spTree>
    <p:extLst>
      <p:ext uri="{BB962C8B-B14F-4D97-AF65-F5344CB8AC3E}">
        <p14:creationId xmlns:p14="http://schemas.microsoft.com/office/powerpoint/2010/main" val="31675335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7_Two Content">
    <p:spTree>
      <p:nvGrpSpPr>
        <p:cNvPr id="1" name=""/>
        <p:cNvGrpSpPr/>
        <p:nvPr/>
      </p:nvGrpSpPr>
      <p:grpSpPr>
        <a:xfrm>
          <a:off x="0" y="0"/>
          <a:ext cx="0" cy="0"/>
          <a:chOff x="0" y="0"/>
          <a:chExt cx="0" cy="0"/>
        </a:xfrm>
      </p:grpSpPr>
      <p:pic>
        <p:nvPicPr>
          <p:cNvPr id="13" name="Picture 12" descr="A picture containing bird&#10;&#10;Description automatically generated">
            <a:extLst>
              <a:ext uri="{FF2B5EF4-FFF2-40B4-BE49-F238E27FC236}">
                <a16:creationId xmlns:a16="http://schemas.microsoft.com/office/drawing/2014/main" id="{AB0F2593-D040-CE46-9D46-AEE707D650A9}"/>
              </a:ext>
            </a:extLst>
          </p:cNvPr>
          <p:cNvPicPr>
            <a:picLocks noChangeAspect="1"/>
          </p:cNvPicPr>
          <p:nvPr userDrawn="1"/>
        </p:nvPicPr>
        <p:blipFill rotWithShape="1">
          <a:blip r:embed="rId2"/>
          <a:srcRect l="13750" b="14612"/>
          <a:stretch/>
        </p:blipFill>
        <p:spPr>
          <a:xfrm>
            <a:off x="1676452" y="1"/>
            <a:ext cx="10515548" cy="6857999"/>
          </a:xfrm>
          <a:prstGeom prst="rect">
            <a:avLst/>
          </a:prstGeom>
        </p:spPr>
      </p:pic>
      <p:sp>
        <p:nvSpPr>
          <p:cNvPr id="7" name="Slide Number Placeholder 6">
            <a:extLst>
              <a:ext uri="{FF2B5EF4-FFF2-40B4-BE49-F238E27FC236}">
                <a16:creationId xmlns:a16="http://schemas.microsoft.com/office/drawing/2014/main" id="{2C140EA9-9A4A-154E-835E-F0346154DF63}"/>
              </a:ext>
            </a:extLst>
          </p:cNvPr>
          <p:cNvSpPr>
            <a:spLocks noGrp="1"/>
          </p:cNvSpPr>
          <p:nvPr>
            <p:ph type="sldNum" sz="quarter" idx="12"/>
          </p:nvPr>
        </p:nvSpPr>
        <p:spPr/>
        <p:txBody>
          <a:bodyPr/>
          <a:lstStyle/>
          <a:p>
            <a:fld id="{7EE6AFEC-37F4-1D48-80F4-D3D02F74536C}" type="slidenum">
              <a:rPr lang="en-US" smtClean="0"/>
              <a:t>‹#›</a:t>
            </a:fld>
            <a:endParaRPr lang="en-US" dirty="0"/>
          </a:p>
        </p:txBody>
      </p:sp>
      <p:sp>
        <p:nvSpPr>
          <p:cNvPr id="15" name="Title 1">
            <a:extLst>
              <a:ext uri="{FF2B5EF4-FFF2-40B4-BE49-F238E27FC236}">
                <a16:creationId xmlns:a16="http://schemas.microsoft.com/office/drawing/2014/main" id="{DACE23DA-9542-A744-8C96-B7B5990E83A9}"/>
              </a:ext>
            </a:extLst>
          </p:cNvPr>
          <p:cNvSpPr>
            <a:spLocks noGrp="1"/>
          </p:cNvSpPr>
          <p:nvPr>
            <p:ph type="title"/>
          </p:nvPr>
        </p:nvSpPr>
        <p:spPr>
          <a:xfrm>
            <a:off x="1920239" y="532435"/>
            <a:ext cx="9718653" cy="1184156"/>
          </a:xfrm>
        </p:spPr>
        <p:txBody>
          <a:bodyPr/>
          <a:lstStyle>
            <a:lvl1pPr>
              <a:defRPr>
                <a:latin typeface="+mj-lt"/>
              </a:defRPr>
            </a:lvl1pPr>
          </a:lstStyle>
          <a:p>
            <a:endParaRPr lang="en-US" dirty="0"/>
          </a:p>
        </p:txBody>
      </p:sp>
      <p:sp>
        <p:nvSpPr>
          <p:cNvPr id="16" name="Content Placeholder 2">
            <a:extLst>
              <a:ext uri="{FF2B5EF4-FFF2-40B4-BE49-F238E27FC236}">
                <a16:creationId xmlns:a16="http://schemas.microsoft.com/office/drawing/2014/main" id="{3B64CA63-C751-4749-A228-9B5971F5F9FC}"/>
              </a:ext>
            </a:extLst>
          </p:cNvPr>
          <p:cNvSpPr>
            <a:spLocks noGrp="1"/>
          </p:cNvSpPr>
          <p:nvPr>
            <p:ph sz="half" idx="14"/>
          </p:nvPr>
        </p:nvSpPr>
        <p:spPr>
          <a:xfrm>
            <a:off x="1917998" y="1825625"/>
            <a:ext cx="4758353" cy="3955415"/>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dirty="0"/>
              <a:t>Click to edit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9" name="Content Placeholder 2">
            <a:extLst>
              <a:ext uri="{FF2B5EF4-FFF2-40B4-BE49-F238E27FC236}">
                <a16:creationId xmlns:a16="http://schemas.microsoft.com/office/drawing/2014/main" id="{CF692DC2-4015-8641-B860-64223B7D09B3}"/>
              </a:ext>
            </a:extLst>
          </p:cNvPr>
          <p:cNvSpPr>
            <a:spLocks noGrp="1"/>
          </p:cNvSpPr>
          <p:nvPr>
            <p:ph sz="half" idx="13"/>
          </p:nvPr>
        </p:nvSpPr>
        <p:spPr>
          <a:xfrm>
            <a:off x="6880538" y="1825625"/>
            <a:ext cx="4758353" cy="3955415"/>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dirty="0"/>
              <a:t>Click to edit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8" name="Rectangle 17">
            <a:extLst>
              <a:ext uri="{FF2B5EF4-FFF2-40B4-BE49-F238E27FC236}">
                <a16:creationId xmlns:a16="http://schemas.microsoft.com/office/drawing/2014/main" id="{E20CD2BF-6A83-E845-9F39-A907A5CB403C}"/>
              </a:ext>
            </a:extLst>
          </p:cNvPr>
          <p:cNvSpPr/>
          <p:nvPr userDrawn="1"/>
        </p:nvSpPr>
        <p:spPr>
          <a:xfrm rot="16200000">
            <a:off x="-1798127" y="3374137"/>
            <a:ext cx="6858002" cy="109728"/>
          </a:xfrm>
          <a:prstGeom prst="rect">
            <a:avLst/>
          </a:prstGeom>
          <a:gradFill>
            <a:gsLst>
              <a:gs pos="0">
                <a:srgbClr val="D92D8A"/>
              </a:gs>
              <a:gs pos="64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nvGrpSpPr>
          <p:cNvPr id="20" name="Group 19">
            <a:extLst>
              <a:ext uri="{FF2B5EF4-FFF2-40B4-BE49-F238E27FC236}">
                <a16:creationId xmlns:a16="http://schemas.microsoft.com/office/drawing/2014/main" id="{4D62240E-025C-0445-BD7A-F02F43359145}"/>
              </a:ext>
            </a:extLst>
          </p:cNvPr>
          <p:cNvGrpSpPr/>
          <p:nvPr userDrawn="1"/>
        </p:nvGrpSpPr>
        <p:grpSpPr>
          <a:xfrm flipH="1">
            <a:off x="11449544" y="206704"/>
            <a:ext cx="522582" cy="530386"/>
            <a:chOff x="2645664" y="2011680"/>
            <a:chExt cx="735606" cy="746592"/>
          </a:xfrm>
        </p:grpSpPr>
        <p:sp>
          <p:nvSpPr>
            <p:cNvPr id="21" name="Rectangle 20">
              <a:extLst>
                <a:ext uri="{FF2B5EF4-FFF2-40B4-BE49-F238E27FC236}">
                  <a16:creationId xmlns:a16="http://schemas.microsoft.com/office/drawing/2014/main" id="{7791D3E7-2C9E-764A-9670-DBB68FF15FB1}"/>
                </a:ext>
              </a:extLst>
            </p:cNvPr>
            <p:cNvSpPr/>
            <p:nvPr/>
          </p:nvSpPr>
          <p:spPr>
            <a:xfrm rot="16200000" flipH="1">
              <a:off x="2934219" y="1723125"/>
              <a:ext cx="158496" cy="735606"/>
            </a:xfrm>
            <a:prstGeom prst="rect">
              <a:avLst/>
            </a:prstGeom>
            <a:gradFill>
              <a:gsLst>
                <a:gs pos="30000">
                  <a:srgbClr val="D92D8A"/>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2" name="Rectangle 21">
              <a:extLst>
                <a:ext uri="{FF2B5EF4-FFF2-40B4-BE49-F238E27FC236}">
                  <a16:creationId xmlns:a16="http://schemas.microsoft.com/office/drawing/2014/main" id="{8EA741CD-3DEC-B245-9AFC-9FC4C82108AE}"/>
                </a:ext>
              </a:extLst>
            </p:cNvPr>
            <p:cNvSpPr/>
            <p:nvPr/>
          </p:nvSpPr>
          <p:spPr>
            <a:xfrm flipH="1">
              <a:off x="2645664" y="2165151"/>
              <a:ext cx="158496" cy="593121"/>
            </a:xfrm>
            <a:prstGeom prst="rect">
              <a:avLst/>
            </a:prstGeom>
            <a:gradFill>
              <a:gsLst>
                <a:gs pos="29000">
                  <a:srgbClr val="D92D8A"/>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24" name="TextBox 23">
            <a:extLst>
              <a:ext uri="{FF2B5EF4-FFF2-40B4-BE49-F238E27FC236}">
                <a16:creationId xmlns:a16="http://schemas.microsoft.com/office/drawing/2014/main" id="{9F8F22AE-B0C0-B240-AA03-59E458A70775}"/>
              </a:ext>
            </a:extLst>
          </p:cNvPr>
          <p:cNvSpPr txBox="1"/>
          <p:nvPr userDrawn="1"/>
        </p:nvSpPr>
        <p:spPr>
          <a:xfrm>
            <a:off x="4641089" y="6423496"/>
            <a:ext cx="4492751" cy="230832"/>
          </a:xfrm>
          <a:prstGeom prst="rect">
            <a:avLst/>
          </a:prstGeom>
          <a:noFill/>
        </p:spPr>
        <p:txBody>
          <a:bodyPr wrap="square" rtlCol="0">
            <a:spAutoFit/>
          </a:bodyPr>
          <a:lstStyle/>
          <a:p>
            <a:pPr algn="ctr"/>
            <a:r>
              <a:rPr lang="en-US" sz="900" kern="1200" spc="300" dirty="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pic>
        <p:nvPicPr>
          <p:cNvPr id="17" name="Content Placeholder 4" descr="A close up of a sign&#10;&#10;Description automatically generated">
            <a:extLst>
              <a:ext uri="{FF2B5EF4-FFF2-40B4-BE49-F238E27FC236}">
                <a16:creationId xmlns:a16="http://schemas.microsoft.com/office/drawing/2014/main" id="{AAA6D444-A56F-FD4E-83DD-7C104CA1D240}"/>
              </a:ext>
            </a:extLst>
          </p:cNvPr>
          <p:cNvPicPr>
            <a:picLocks noChangeAspect="1"/>
          </p:cNvPicPr>
          <p:nvPr userDrawn="1"/>
        </p:nvPicPr>
        <p:blipFill>
          <a:blip r:embed="rId3"/>
          <a:stretch>
            <a:fillRect/>
          </a:stretch>
        </p:blipFill>
        <p:spPr>
          <a:xfrm>
            <a:off x="137163" y="5636108"/>
            <a:ext cx="1263219" cy="1084720"/>
          </a:xfrm>
          <a:prstGeom prst="rect">
            <a:avLst/>
          </a:prstGeom>
        </p:spPr>
      </p:pic>
    </p:spTree>
    <p:extLst>
      <p:ext uri="{BB962C8B-B14F-4D97-AF65-F5344CB8AC3E}">
        <p14:creationId xmlns:p14="http://schemas.microsoft.com/office/powerpoint/2010/main" val="965607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7_Comparison">
    <p:spTree>
      <p:nvGrpSpPr>
        <p:cNvPr id="1" name=""/>
        <p:cNvGrpSpPr/>
        <p:nvPr/>
      </p:nvGrpSpPr>
      <p:grpSpPr>
        <a:xfrm>
          <a:off x="0" y="0"/>
          <a:ext cx="0" cy="0"/>
          <a:chOff x="0" y="0"/>
          <a:chExt cx="0" cy="0"/>
        </a:xfrm>
      </p:grpSpPr>
      <p:pic>
        <p:nvPicPr>
          <p:cNvPr id="15" name="Picture 14" descr="A picture containing bird&#10;&#10;Description automatically generated">
            <a:extLst>
              <a:ext uri="{FF2B5EF4-FFF2-40B4-BE49-F238E27FC236}">
                <a16:creationId xmlns:a16="http://schemas.microsoft.com/office/drawing/2014/main" id="{022C99D2-1B16-0C4A-9775-49B36FE1BE67}"/>
              </a:ext>
            </a:extLst>
          </p:cNvPr>
          <p:cNvPicPr>
            <a:picLocks noChangeAspect="1"/>
          </p:cNvPicPr>
          <p:nvPr userDrawn="1"/>
        </p:nvPicPr>
        <p:blipFill rotWithShape="1">
          <a:blip r:embed="rId2"/>
          <a:srcRect l="13750" b="14612"/>
          <a:stretch/>
        </p:blipFill>
        <p:spPr>
          <a:xfrm>
            <a:off x="1676452" y="1"/>
            <a:ext cx="10515548" cy="6857999"/>
          </a:xfrm>
          <a:prstGeom prst="rect">
            <a:avLst/>
          </a:prstGeom>
        </p:spPr>
      </p:pic>
      <p:sp>
        <p:nvSpPr>
          <p:cNvPr id="5" name="Text Placeholder 4">
            <a:extLst>
              <a:ext uri="{FF2B5EF4-FFF2-40B4-BE49-F238E27FC236}">
                <a16:creationId xmlns:a16="http://schemas.microsoft.com/office/drawing/2014/main" id="{6FB5802E-8632-E64F-8945-8F160C08F39F}"/>
              </a:ext>
            </a:extLst>
          </p:cNvPr>
          <p:cNvSpPr>
            <a:spLocks noGrp="1"/>
          </p:cNvSpPr>
          <p:nvPr>
            <p:ph type="body" sz="quarter" idx="3"/>
          </p:nvPr>
        </p:nvSpPr>
        <p:spPr>
          <a:xfrm>
            <a:off x="6880537" y="1828097"/>
            <a:ext cx="4758353" cy="66470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en-US" dirty="0"/>
          </a:p>
        </p:txBody>
      </p:sp>
      <p:sp>
        <p:nvSpPr>
          <p:cNvPr id="9" name="Slide Number Placeholder 8">
            <a:extLst>
              <a:ext uri="{FF2B5EF4-FFF2-40B4-BE49-F238E27FC236}">
                <a16:creationId xmlns:a16="http://schemas.microsoft.com/office/drawing/2014/main" id="{CC0F55C2-337F-F94B-AA8D-2667A97CEF10}"/>
              </a:ext>
            </a:extLst>
          </p:cNvPr>
          <p:cNvSpPr>
            <a:spLocks noGrp="1"/>
          </p:cNvSpPr>
          <p:nvPr>
            <p:ph type="sldNum" sz="quarter" idx="12"/>
          </p:nvPr>
        </p:nvSpPr>
        <p:spPr/>
        <p:txBody>
          <a:bodyPr/>
          <a:lstStyle/>
          <a:p>
            <a:fld id="{7EE6AFEC-37F4-1D48-80F4-D3D02F74536C}" type="slidenum">
              <a:rPr lang="en-US" smtClean="0"/>
              <a:t>‹#›</a:t>
            </a:fld>
            <a:endParaRPr lang="en-US"/>
          </a:p>
        </p:txBody>
      </p:sp>
      <p:sp>
        <p:nvSpPr>
          <p:cNvPr id="16" name="Title 1">
            <a:extLst>
              <a:ext uri="{FF2B5EF4-FFF2-40B4-BE49-F238E27FC236}">
                <a16:creationId xmlns:a16="http://schemas.microsoft.com/office/drawing/2014/main" id="{89C4E7B0-E4B2-0545-BE9A-EE4013FB6CE5}"/>
              </a:ext>
            </a:extLst>
          </p:cNvPr>
          <p:cNvSpPr>
            <a:spLocks noGrp="1"/>
          </p:cNvSpPr>
          <p:nvPr>
            <p:ph type="title"/>
          </p:nvPr>
        </p:nvSpPr>
        <p:spPr>
          <a:xfrm>
            <a:off x="1920239" y="532435"/>
            <a:ext cx="9718653" cy="1184156"/>
          </a:xfrm>
        </p:spPr>
        <p:txBody>
          <a:bodyPr/>
          <a:lstStyle>
            <a:lvl1pPr>
              <a:defRPr>
                <a:latin typeface="+mj-lt"/>
              </a:defRPr>
            </a:lvl1pPr>
          </a:lstStyle>
          <a:p>
            <a:endParaRPr lang="en-US" dirty="0"/>
          </a:p>
        </p:txBody>
      </p:sp>
      <p:sp>
        <p:nvSpPr>
          <p:cNvPr id="17" name="Content Placeholder 2">
            <a:extLst>
              <a:ext uri="{FF2B5EF4-FFF2-40B4-BE49-F238E27FC236}">
                <a16:creationId xmlns:a16="http://schemas.microsoft.com/office/drawing/2014/main" id="{1D4DAFC2-6EE1-3B42-9575-9B41DF4766D9}"/>
              </a:ext>
            </a:extLst>
          </p:cNvPr>
          <p:cNvSpPr>
            <a:spLocks noGrp="1"/>
          </p:cNvSpPr>
          <p:nvPr>
            <p:ph sz="half" idx="14"/>
          </p:nvPr>
        </p:nvSpPr>
        <p:spPr>
          <a:xfrm>
            <a:off x="1917998" y="2604304"/>
            <a:ext cx="4758353" cy="3176736"/>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dirty="0"/>
              <a:t>Click to edit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8" name="Content Placeholder 2">
            <a:extLst>
              <a:ext uri="{FF2B5EF4-FFF2-40B4-BE49-F238E27FC236}">
                <a16:creationId xmlns:a16="http://schemas.microsoft.com/office/drawing/2014/main" id="{5676E0BC-80F8-5A4B-AFE6-CBE81AA00EB3}"/>
              </a:ext>
            </a:extLst>
          </p:cNvPr>
          <p:cNvSpPr>
            <a:spLocks noGrp="1"/>
          </p:cNvSpPr>
          <p:nvPr>
            <p:ph sz="half" idx="13"/>
          </p:nvPr>
        </p:nvSpPr>
        <p:spPr>
          <a:xfrm>
            <a:off x="6880538" y="2604304"/>
            <a:ext cx="4758353" cy="3176736"/>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dirty="0"/>
              <a:t>Click to edit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9" name="Text Placeholder 4">
            <a:extLst>
              <a:ext uri="{FF2B5EF4-FFF2-40B4-BE49-F238E27FC236}">
                <a16:creationId xmlns:a16="http://schemas.microsoft.com/office/drawing/2014/main" id="{7476638F-A0DB-CF49-A717-741B8C6AA14D}"/>
              </a:ext>
            </a:extLst>
          </p:cNvPr>
          <p:cNvSpPr>
            <a:spLocks noGrp="1"/>
          </p:cNvSpPr>
          <p:nvPr>
            <p:ph type="body" sz="quarter" idx="15"/>
          </p:nvPr>
        </p:nvSpPr>
        <p:spPr>
          <a:xfrm>
            <a:off x="1917998" y="1828097"/>
            <a:ext cx="4758353" cy="66470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en-US" dirty="0"/>
          </a:p>
        </p:txBody>
      </p:sp>
      <p:sp>
        <p:nvSpPr>
          <p:cNvPr id="23" name="Rectangle 22">
            <a:extLst>
              <a:ext uri="{FF2B5EF4-FFF2-40B4-BE49-F238E27FC236}">
                <a16:creationId xmlns:a16="http://schemas.microsoft.com/office/drawing/2014/main" id="{98DDDF24-63E3-1144-8F35-8B6D801840C3}"/>
              </a:ext>
            </a:extLst>
          </p:cNvPr>
          <p:cNvSpPr/>
          <p:nvPr userDrawn="1"/>
        </p:nvSpPr>
        <p:spPr>
          <a:xfrm rot="16200000">
            <a:off x="-1798127" y="3374137"/>
            <a:ext cx="6858002" cy="109728"/>
          </a:xfrm>
          <a:prstGeom prst="rect">
            <a:avLst/>
          </a:prstGeom>
          <a:gradFill>
            <a:gsLst>
              <a:gs pos="0">
                <a:srgbClr val="D92D8A"/>
              </a:gs>
              <a:gs pos="64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nvGrpSpPr>
          <p:cNvPr id="24" name="Group 23">
            <a:extLst>
              <a:ext uri="{FF2B5EF4-FFF2-40B4-BE49-F238E27FC236}">
                <a16:creationId xmlns:a16="http://schemas.microsoft.com/office/drawing/2014/main" id="{2053B207-3BC6-4F4F-92C2-EE2F7F247B5C}"/>
              </a:ext>
            </a:extLst>
          </p:cNvPr>
          <p:cNvGrpSpPr/>
          <p:nvPr userDrawn="1"/>
        </p:nvGrpSpPr>
        <p:grpSpPr>
          <a:xfrm flipH="1">
            <a:off x="11449544" y="206704"/>
            <a:ext cx="522582" cy="530386"/>
            <a:chOff x="2645664" y="2011680"/>
            <a:chExt cx="735606" cy="746592"/>
          </a:xfrm>
        </p:grpSpPr>
        <p:sp>
          <p:nvSpPr>
            <p:cNvPr id="25" name="Rectangle 24">
              <a:extLst>
                <a:ext uri="{FF2B5EF4-FFF2-40B4-BE49-F238E27FC236}">
                  <a16:creationId xmlns:a16="http://schemas.microsoft.com/office/drawing/2014/main" id="{A62A6560-528D-454C-A741-F3D3FD66E863}"/>
                </a:ext>
              </a:extLst>
            </p:cNvPr>
            <p:cNvSpPr/>
            <p:nvPr/>
          </p:nvSpPr>
          <p:spPr>
            <a:xfrm rot="16200000" flipH="1">
              <a:off x="2934219" y="1723125"/>
              <a:ext cx="158496" cy="735606"/>
            </a:xfrm>
            <a:prstGeom prst="rect">
              <a:avLst/>
            </a:prstGeom>
            <a:gradFill>
              <a:gsLst>
                <a:gs pos="30000">
                  <a:srgbClr val="D92D8A"/>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6" name="Rectangle 25">
              <a:extLst>
                <a:ext uri="{FF2B5EF4-FFF2-40B4-BE49-F238E27FC236}">
                  <a16:creationId xmlns:a16="http://schemas.microsoft.com/office/drawing/2014/main" id="{4774A48F-799F-494F-834C-E9D21460F599}"/>
                </a:ext>
              </a:extLst>
            </p:cNvPr>
            <p:cNvSpPr/>
            <p:nvPr/>
          </p:nvSpPr>
          <p:spPr>
            <a:xfrm flipH="1">
              <a:off x="2645664" y="2165151"/>
              <a:ext cx="158496" cy="593121"/>
            </a:xfrm>
            <a:prstGeom prst="rect">
              <a:avLst/>
            </a:prstGeom>
            <a:gradFill>
              <a:gsLst>
                <a:gs pos="29000">
                  <a:srgbClr val="D92D8A"/>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30" name="TextBox 29">
            <a:extLst>
              <a:ext uri="{FF2B5EF4-FFF2-40B4-BE49-F238E27FC236}">
                <a16:creationId xmlns:a16="http://schemas.microsoft.com/office/drawing/2014/main" id="{15855360-2DD4-C342-A4C3-6A211223145E}"/>
              </a:ext>
            </a:extLst>
          </p:cNvPr>
          <p:cNvSpPr txBox="1"/>
          <p:nvPr userDrawn="1"/>
        </p:nvSpPr>
        <p:spPr>
          <a:xfrm>
            <a:off x="4641089" y="6423496"/>
            <a:ext cx="4492751" cy="230832"/>
          </a:xfrm>
          <a:prstGeom prst="rect">
            <a:avLst/>
          </a:prstGeom>
          <a:noFill/>
        </p:spPr>
        <p:txBody>
          <a:bodyPr wrap="square" rtlCol="0">
            <a:spAutoFit/>
          </a:bodyPr>
          <a:lstStyle/>
          <a:p>
            <a:pPr algn="ctr"/>
            <a:r>
              <a:rPr lang="en-US" sz="900" kern="1200" spc="300" dirty="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pic>
        <p:nvPicPr>
          <p:cNvPr id="21" name="Content Placeholder 4" descr="A close up of a sign&#10;&#10;Description automatically generated">
            <a:extLst>
              <a:ext uri="{FF2B5EF4-FFF2-40B4-BE49-F238E27FC236}">
                <a16:creationId xmlns:a16="http://schemas.microsoft.com/office/drawing/2014/main" id="{79E7F631-F999-814A-B8C2-EC10518D3BAC}"/>
              </a:ext>
            </a:extLst>
          </p:cNvPr>
          <p:cNvPicPr>
            <a:picLocks noChangeAspect="1"/>
          </p:cNvPicPr>
          <p:nvPr userDrawn="1"/>
        </p:nvPicPr>
        <p:blipFill>
          <a:blip r:embed="rId3"/>
          <a:stretch>
            <a:fillRect/>
          </a:stretch>
        </p:blipFill>
        <p:spPr>
          <a:xfrm>
            <a:off x="137163" y="5636108"/>
            <a:ext cx="1263219" cy="1084720"/>
          </a:xfrm>
          <a:prstGeom prst="rect">
            <a:avLst/>
          </a:prstGeom>
        </p:spPr>
      </p:pic>
    </p:spTree>
    <p:extLst>
      <p:ext uri="{BB962C8B-B14F-4D97-AF65-F5344CB8AC3E}">
        <p14:creationId xmlns:p14="http://schemas.microsoft.com/office/powerpoint/2010/main" val="25096551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2_Title and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7237528-8BB0-6B46-9CD9-542AA14DDB32}"/>
              </a:ext>
            </a:extLst>
          </p:cNvPr>
          <p:cNvSpPr>
            <a:spLocks noGrp="1"/>
          </p:cNvSpPr>
          <p:nvPr>
            <p:ph idx="1"/>
          </p:nvPr>
        </p:nvSpPr>
        <p:spPr>
          <a:xfrm>
            <a:off x="1920240" y="1825625"/>
            <a:ext cx="9718652" cy="3955415"/>
          </a:xfrm>
        </p:spPr>
        <p:txBody>
          <a:bodyPr/>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lang="en-US" dirty="0"/>
              <a:t>Click to edit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a:extLst>
              <a:ext uri="{FF2B5EF4-FFF2-40B4-BE49-F238E27FC236}">
                <a16:creationId xmlns:a16="http://schemas.microsoft.com/office/drawing/2014/main" id="{3CA9647A-416E-A040-B69A-AFDA53EA0EA4}"/>
              </a:ext>
            </a:extLst>
          </p:cNvPr>
          <p:cNvSpPr>
            <a:spLocks noGrp="1"/>
          </p:cNvSpPr>
          <p:nvPr>
            <p:ph type="sldNum" sz="quarter" idx="12"/>
          </p:nvPr>
        </p:nvSpPr>
        <p:spPr/>
        <p:txBody>
          <a:bodyPr/>
          <a:lstStyle/>
          <a:p>
            <a:fld id="{7EE6AFEC-37F4-1D48-80F4-D3D02F74536C}" type="slidenum">
              <a:rPr lang="en-US" smtClean="0"/>
              <a:t>‹#›</a:t>
            </a:fld>
            <a:endParaRPr lang="en-US"/>
          </a:p>
        </p:txBody>
      </p:sp>
      <p:pic>
        <p:nvPicPr>
          <p:cNvPr id="8" name="Picture 7" descr="A close up of a logo&#10;&#10;Description automatically generated">
            <a:extLst>
              <a:ext uri="{FF2B5EF4-FFF2-40B4-BE49-F238E27FC236}">
                <a16:creationId xmlns:a16="http://schemas.microsoft.com/office/drawing/2014/main" id="{FBFDFFD2-CF01-B641-84F5-91E3E9172AFB}"/>
              </a:ext>
            </a:extLst>
          </p:cNvPr>
          <p:cNvPicPr>
            <a:picLocks noChangeAspect="1"/>
          </p:cNvPicPr>
          <p:nvPr userDrawn="1"/>
        </p:nvPicPr>
        <p:blipFill rotWithShape="1">
          <a:blip r:embed="rId2"/>
          <a:srcRect r="88418" b="15704"/>
          <a:stretch/>
        </p:blipFill>
        <p:spPr>
          <a:xfrm>
            <a:off x="0" y="0"/>
            <a:ext cx="1560582" cy="6858000"/>
          </a:xfrm>
          <a:prstGeom prst="rect">
            <a:avLst/>
          </a:prstGeom>
        </p:spPr>
      </p:pic>
      <p:sp>
        <p:nvSpPr>
          <p:cNvPr id="9" name="Rectangle 8">
            <a:extLst>
              <a:ext uri="{FF2B5EF4-FFF2-40B4-BE49-F238E27FC236}">
                <a16:creationId xmlns:a16="http://schemas.microsoft.com/office/drawing/2014/main" id="{022B8506-6E68-6E43-9B6F-99C933A9CB61}"/>
              </a:ext>
            </a:extLst>
          </p:cNvPr>
          <p:cNvSpPr/>
          <p:nvPr userDrawn="1"/>
        </p:nvSpPr>
        <p:spPr>
          <a:xfrm rot="5400000" flipH="1">
            <a:off x="-1819770" y="3374136"/>
            <a:ext cx="6858000" cy="109728"/>
          </a:xfrm>
          <a:prstGeom prst="rect">
            <a:avLst/>
          </a:prstGeom>
          <a:gradFill>
            <a:gsLst>
              <a:gs pos="7000">
                <a:srgbClr val="00FFFF"/>
              </a:gs>
              <a:gs pos="79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grpSp>
        <p:nvGrpSpPr>
          <p:cNvPr id="10" name="Group 9">
            <a:extLst>
              <a:ext uri="{FF2B5EF4-FFF2-40B4-BE49-F238E27FC236}">
                <a16:creationId xmlns:a16="http://schemas.microsoft.com/office/drawing/2014/main" id="{F313B947-105A-2D4F-BFAA-2D85907D7FCA}"/>
              </a:ext>
            </a:extLst>
          </p:cNvPr>
          <p:cNvGrpSpPr/>
          <p:nvPr userDrawn="1"/>
        </p:nvGrpSpPr>
        <p:grpSpPr>
          <a:xfrm>
            <a:off x="11449163" y="211742"/>
            <a:ext cx="522582" cy="530387"/>
            <a:chOff x="11140977" y="745236"/>
            <a:chExt cx="522582" cy="530387"/>
          </a:xfrm>
        </p:grpSpPr>
        <p:sp>
          <p:nvSpPr>
            <p:cNvPr id="12" name="Rectangle 11">
              <a:extLst>
                <a:ext uri="{FF2B5EF4-FFF2-40B4-BE49-F238E27FC236}">
                  <a16:creationId xmlns:a16="http://schemas.microsoft.com/office/drawing/2014/main" id="{959F3284-5302-A74F-A74E-AA4D292D55F1}"/>
                </a:ext>
              </a:extLst>
            </p:cNvPr>
            <p:cNvSpPr/>
            <p:nvPr/>
          </p:nvSpPr>
          <p:spPr>
            <a:xfrm rot="5400000">
              <a:off x="11345969" y="540244"/>
              <a:ext cx="112597" cy="522582"/>
            </a:xfrm>
            <a:prstGeom prst="rect">
              <a:avLst/>
            </a:prstGeom>
            <a:gradFill>
              <a:gsLst>
                <a:gs pos="30000">
                  <a:srgbClr val="00FFFF"/>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3" name="Rectangle 12">
              <a:extLst>
                <a:ext uri="{FF2B5EF4-FFF2-40B4-BE49-F238E27FC236}">
                  <a16:creationId xmlns:a16="http://schemas.microsoft.com/office/drawing/2014/main" id="{2B9F6588-7CB2-C746-984E-801A704464CF}"/>
                </a:ext>
              </a:extLst>
            </p:cNvPr>
            <p:cNvSpPr/>
            <p:nvPr/>
          </p:nvSpPr>
          <p:spPr>
            <a:xfrm>
              <a:off x="11550962" y="854263"/>
              <a:ext cx="112597" cy="421360"/>
            </a:xfrm>
            <a:prstGeom prst="rect">
              <a:avLst/>
            </a:prstGeom>
            <a:gradFill>
              <a:gsLst>
                <a:gs pos="29000">
                  <a:srgbClr val="00FFFF"/>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15" name="Title 1">
            <a:extLst>
              <a:ext uri="{FF2B5EF4-FFF2-40B4-BE49-F238E27FC236}">
                <a16:creationId xmlns:a16="http://schemas.microsoft.com/office/drawing/2014/main" id="{96FF5BE9-D429-1543-86A0-F3CDB318056B}"/>
              </a:ext>
            </a:extLst>
          </p:cNvPr>
          <p:cNvSpPr txBox="1">
            <a:spLocks/>
          </p:cNvSpPr>
          <p:nvPr userDrawn="1"/>
        </p:nvSpPr>
        <p:spPr>
          <a:xfrm>
            <a:off x="1920239" y="532435"/>
            <a:ext cx="9718653" cy="118415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bg1"/>
                </a:solidFill>
                <a:latin typeface="+mj-lt"/>
                <a:ea typeface="+mj-ea"/>
                <a:cs typeface="+mj-cs"/>
              </a:defRPr>
            </a:lvl1pPr>
          </a:lstStyle>
          <a:p>
            <a:r>
              <a:rPr lang="en-US" sz="3600" kern="1200" dirty="0">
                <a:solidFill>
                  <a:schemeClr val="tx1">
                    <a:lumMod val="75000"/>
                    <a:lumOff val="25000"/>
                  </a:schemeClr>
                </a:solidFill>
                <a:latin typeface="+mj-lt"/>
                <a:ea typeface="+mj-ea"/>
                <a:cs typeface="+mj-cs"/>
              </a:rPr>
              <a:t>  </a:t>
            </a:r>
          </a:p>
        </p:txBody>
      </p:sp>
      <p:sp>
        <p:nvSpPr>
          <p:cNvPr id="19" name="Title 1">
            <a:extLst>
              <a:ext uri="{FF2B5EF4-FFF2-40B4-BE49-F238E27FC236}">
                <a16:creationId xmlns:a16="http://schemas.microsoft.com/office/drawing/2014/main" id="{C2A68826-4237-D248-930D-663F392D441C}"/>
              </a:ext>
            </a:extLst>
          </p:cNvPr>
          <p:cNvSpPr>
            <a:spLocks noGrp="1"/>
          </p:cNvSpPr>
          <p:nvPr>
            <p:ph type="title"/>
          </p:nvPr>
        </p:nvSpPr>
        <p:spPr>
          <a:xfrm>
            <a:off x="1935502" y="484882"/>
            <a:ext cx="9718653" cy="1184156"/>
          </a:xfrm>
        </p:spPr>
        <p:txBody>
          <a:bodyPr/>
          <a:lstStyle>
            <a:lvl1pPr>
              <a:defRPr>
                <a:solidFill>
                  <a:schemeClr val="tx1">
                    <a:lumMod val="75000"/>
                    <a:lumOff val="25000"/>
                  </a:schemeClr>
                </a:solidFill>
                <a:latin typeface="+mj-lt"/>
              </a:defRPr>
            </a:lvl1pPr>
          </a:lstStyle>
          <a:p>
            <a:endParaRPr lang="en-US" dirty="0"/>
          </a:p>
        </p:txBody>
      </p:sp>
      <p:sp>
        <p:nvSpPr>
          <p:cNvPr id="20" name="TextBox 19">
            <a:extLst>
              <a:ext uri="{FF2B5EF4-FFF2-40B4-BE49-F238E27FC236}">
                <a16:creationId xmlns:a16="http://schemas.microsoft.com/office/drawing/2014/main" id="{098E7422-1636-294B-9DB1-97B03DF9A012}"/>
              </a:ext>
            </a:extLst>
          </p:cNvPr>
          <p:cNvSpPr txBox="1"/>
          <p:nvPr userDrawn="1"/>
        </p:nvSpPr>
        <p:spPr>
          <a:xfrm>
            <a:off x="4641089" y="6423496"/>
            <a:ext cx="4492751" cy="230832"/>
          </a:xfrm>
          <a:prstGeom prst="rect">
            <a:avLst/>
          </a:prstGeom>
          <a:noFill/>
        </p:spPr>
        <p:txBody>
          <a:bodyPr wrap="square" rtlCol="0">
            <a:spAutoFit/>
          </a:bodyPr>
          <a:lstStyle/>
          <a:p>
            <a:pPr algn="ctr"/>
            <a:r>
              <a:rPr lang="en-US" sz="900" kern="1200" spc="300" dirty="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pic>
        <p:nvPicPr>
          <p:cNvPr id="16" name="Picture 15" descr="A picture containing drawing&#10;&#10;Description automatically generated">
            <a:extLst>
              <a:ext uri="{FF2B5EF4-FFF2-40B4-BE49-F238E27FC236}">
                <a16:creationId xmlns:a16="http://schemas.microsoft.com/office/drawing/2014/main" id="{E1D8F3D4-D725-9B49-965E-7934B20413AD}"/>
              </a:ext>
            </a:extLst>
          </p:cNvPr>
          <p:cNvPicPr>
            <a:picLocks noChangeAspect="1"/>
          </p:cNvPicPr>
          <p:nvPr userDrawn="1"/>
        </p:nvPicPr>
        <p:blipFill>
          <a:blip r:embed="rId3"/>
          <a:stretch>
            <a:fillRect/>
          </a:stretch>
        </p:blipFill>
        <p:spPr>
          <a:xfrm>
            <a:off x="131132" y="5636108"/>
            <a:ext cx="1261872" cy="1083564"/>
          </a:xfrm>
          <a:prstGeom prst="rect">
            <a:avLst/>
          </a:prstGeom>
        </p:spPr>
      </p:pic>
    </p:spTree>
    <p:extLst>
      <p:ext uri="{BB962C8B-B14F-4D97-AF65-F5344CB8AC3E}">
        <p14:creationId xmlns:p14="http://schemas.microsoft.com/office/powerpoint/2010/main" val="337792460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2_Two Content">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2C140EA9-9A4A-154E-835E-F0346154DF63}"/>
              </a:ext>
            </a:extLst>
          </p:cNvPr>
          <p:cNvSpPr>
            <a:spLocks noGrp="1"/>
          </p:cNvSpPr>
          <p:nvPr>
            <p:ph type="sldNum" sz="quarter" idx="12"/>
          </p:nvPr>
        </p:nvSpPr>
        <p:spPr/>
        <p:txBody>
          <a:bodyPr/>
          <a:lstStyle/>
          <a:p>
            <a:fld id="{7EE6AFEC-37F4-1D48-80F4-D3D02F74536C}" type="slidenum">
              <a:rPr lang="en-US" smtClean="0"/>
              <a:t>‹#›</a:t>
            </a:fld>
            <a:endParaRPr lang="en-US"/>
          </a:p>
        </p:txBody>
      </p:sp>
      <p:pic>
        <p:nvPicPr>
          <p:cNvPr id="9" name="Picture 8" descr="A close up of a logo&#10;&#10;Description automatically generated">
            <a:extLst>
              <a:ext uri="{FF2B5EF4-FFF2-40B4-BE49-F238E27FC236}">
                <a16:creationId xmlns:a16="http://schemas.microsoft.com/office/drawing/2014/main" id="{3C68DBBB-ACF3-3E4A-9E43-4A4D845BD24A}"/>
              </a:ext>
            </a:extLst>
          </p:cNvPr>
          <p:cNvPicPr>
            <a:picLocks noChangeAspect="1"/>
          </p:cNvPicPr>
          <p:nvPr userDrawn="1"/>
        </p:nvPicPr>
        <p:blipFill rotWithShape="1">
          <a:blip r:embed="rId2"/>
          <a:srcRect r="88418" b="15704"/>
          <a:stretch/>
        </p:blipFill>
        <p:spPr>
          <a:xfrm>
            <a:off x="0" y="0"/>
            <a:ext cx="1560582" cy="6858000"/>
          </a:xfrm>
          <a:prstGeom prst="rect">
            <a:avLst/>
          </a:prstGeom>
        </p:spPr>
      </p:pic>
      <p:sp>
        <p:nvSpPr>
          <p:cNvPr id="11" name="Rectangle 10">
            <a:extLst>
              <a:ext uri="{FF2B5EF4-FFF2-40B4-BE49-F238E27FC236}">
                <a16:creationId xmlns:a16="http://schemas.microsoft.com/office/drawing/2014/main" id="{FA0A2B34-3486-F741-B14F-817B8DD78F82}"/>
              </a:ext>
            </a:extLst>
          </p:cNvPr>
          <p:cNvSpPr/>
          <p:nvPr userDrawn="1"/>
        </p:nvSpPr>
        <p:spPr>
          <a:xfrm rot="5400000" flipH="1">
            <a:off x="-1819770" y="3374136"/>
            <a:ext cx="6858000" cy="109728"/>
          </a:xfrm>
          <a:prstGeom prst="rect">
            <a:avLst/>
          </a:prstGeom>
          <a:gradFill>
            <a:gsLst>
              <a:gs pos="7000">
                <a:srgbClr val="00FFFF"/>
              </a:gs>
              <a:gs pos="79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grpSp>
        <p:nvGrpSpPr>
          <p:cNvPr id="12" name="Group 11">
            <a:extLst>
              <a:ext uri="{FF2B5EF4-FFF2-40B4-BE49-F238E27FC236}">
                <a16:creationId xmlns:a16="http://schemas.microsoft.com/office/drawing/2014/main" id="{243383B5-3E75-294D-8915-7DE84AEA5398}"/>
              </a:ext>
            </a:extLst>
          </p:cNvPr>
          <p:cNvGrpSpPr/>
          <p:nvPr userDrawn="1"/>
        </p:nvGrpSpPr>
        <p:grpSpPr>
          <a:xfrm>
            <a:off x="11449163" y="211742"/>
            <a:ext cx="522582" cy="530387"/>
            <a:chOff x="11140977" y="745236"/>
            <a:chExt cx="522582" cy="530387"/>
          </a:xfrm>
        </p:grpSpPr>
        <p:sp>
          <p:nvSpPr>
            <p:cNvPr id="13" name="Rectangle 12">
              <a:extLst>
                <a:ext uri="{FF2B5EF4-FFF2-40B4-BE49-F238E27FC236}">
                  <a16:creationId xmlns:a16="http://schemas.microsoft.com/office/drawing/2014/main" id="{0DC1C9BB-1B72-7546-94E0-FB2C9E053BC9}"/>
                </a:ext>
              </a:extLst>
            </p:cNvPr>
            <p:cNvSpPr/>
            <p:nvPr/>
          </p:nvSpPr>
          <p:spPr>
            <a:xfrm rot="5400000">
              <a:off x="11345969" y="540244"/>
              <a:ext cx="112597" cy="522582"/>
            </a:xfrm>
            <a:prstGeom prst="rect">
              <a:avLst/>
            </a:prstGeom>
            <a:gradFill>
              <a:gsLst>
                <a:gs pos="30000">
                  <a:srgbClr val="00FFFF"/>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4" name="Rectangle 13">
              <a:extLst>
                <a:ext uri="{FF2B5EF4-FFF2-40B4-BE49-F238E27FC236}">
                  <a16:creationId xmlns:a16="http://schemas.microsoft.com/office/drawing/2014/main" id="{B28FE50A-B4DE-5341-952B-7F5EE0C16442}"/>
                </a:ext>
              </a:extLst>
            </p:cNvPr>
            <p:cNvSpPr/>
            <p:nvPr/>
          </p:nvSpPr>
          <p:spPr>
            <a:xfrm>
              <a:off x="11550962" y="854263"/>
              <a:ext cx="112597" cy="421360"/>
            </a:xfrm>
            <a:prstGeom prst="rect">
              <a:avLst/>
            </a:prstGeom>
            <a:gradFill>
              <a:gsLst>
                <a:gs pos="29000">
                  <a:srgbClr val="00FFFF"/>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16" name="Content Placeholder 2">
            <a:extLst>
              <a:ext uri="{FF2B5EF4-FFF2-40B4-BE49-F238E27FC236}">
                <a16:creationId xmlns:a16="http://schemas.microsoft.com/office/drawing/2014/main" id="{FD1E6CC2-30A4-7C40-A920-089876E62E74}"/>
              </a:ext>
            </a:extLst>
          </p:cNvPr>
          <p:cNvSpPr>
            <a:spLocks noGrp="1"/>
          </p:cNvSpPr>
          <p:nvPr>
            <p:ph sz="half" idx="14"/>
          </p:nvPr>
        </p:nvSpPr>
        <p:spPr>
          <a:xfrm>
            <a:off x="1918000" y="1825625"/>
            <a:ext cx="4758352" cy="3955415"/>
          </a:xfrm>
        </p:spPr>
        <p:txBody>
          <a:bodyPr/>
          <a:lstStyle>
            <a:lvl1pPr>
              <a:defRPr>
                <a:solidFill>
                  <a:schemeClr val="tx1">
                    <a:lumMod val="75000"/>
                    <a:lumOff val="25000"/>
                  </a:schemeClr>
                </a:solidFill>
                <a:latin typeface="+mn-lt"/>
              </a:defRPr>
            </a:lvl1pPr>
            <a:lvl2pPr>
              <a:defRPr>
                <a:solidFill>
                  <a:schemeClr val="tx1">
                    <a:lumMod val="75000"/>
                    <a:lumOff val="25000"/>
                  </a:schemeClr>
                </a:solidFill>
                <a:latin typeface="+mn-lt"/>
              </a:defRPr>
            </a:lvl2pPr>
            <a:lvl3pPr>
              <a:defRPr>
                <a:solidFill>
                  <a:schemeClr val="tx1">
                    <a:lumMod val="75000"/>
                    <a:lumOff val="25000"/>
                  </a:schemeClr>
                </a:solidFill>
                <a:latin typeface="+mn-lt"/>
              </a:defRPr>
            </a:lvl3pPr>
            <a:lvl4pPr>
              <a:defRPr>
                <a:solidFill>
                  <a:schemeClr val="tx1">
                    <a:lumMod val="75000"/>
                    <a:lumOff val="25000"/>
                  </a:schemeClr>
                </a:solidFill>
                <a:latin typeface="+mn-lt"/>
              </a:defRPr>
            </a:lvl4pPr>
            <a:lvl5pPr>
              <a:defRPr>
                <a:solidFill>
                  <a:schemeClr val="tx1">
                    <a:lumMod val="75000"/>
                    <a:lumOff val="25000"/>
                  </a:schemeClr>
                </a:solidFill>
                <a:latin typeface="+mn-lt"/>
              </a:defRPr>
            </a:lvl5pPr>
          </a:lstStyle>
          <a:p>
            <a:pPr lvl="0"/>
            <a:r>
              <a:rPr lang="en-US" dirty="0"/>
              <a:t>Click to edit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Content Placeholder 2">
            <a:extLst>
              <a:ext uri="{FF2B5EF4-FFF2-40B4-BE49-F238E27FC236}">
                <a16:creationId xmlns:a16="http://schemas.microsoft.com/office/drawing/2014/main" id="{543D506A-3611-8240-96FE-B151FD695614}"/>
              </a:ext>
            </a:extLst>
          </p:cNvPr>
          <p:cNvSpPr>
            <a:spLocks noGrp="1"/>
          </p:cNvSpPr>
          <p:nvPr>
            <p:ph sz="half" idx="15"/>
          </p:nvPr>
        </p:nvSpPr>
        <p:spPr>
          <a:xfrm>
            <a:off x="6880538" y="1825625"/>
            <a:ext cx="4758353" cy="3955415"/>
          </a:xfrm>
        </p:spPr>
        <p:txBody>
          <a:bodyPr/>
          <a:lstStyle>
            <a:lvl1pPr>
              <a:defRPr>
                <a:solidFill>
                  <a:schemeClr val="tx1">
                    <a:lumMod val="75000"/>
                    <a:lumOff val="25000"/>
                  </a:schemeClr>
                </a:solidFill>
                <a:latin typeface="+mn-lt"/>
              </a:defRPr>
            </a:lvl1pPr>
            <a:lvl2pPr>
              <a:defRPr>
                <a:solidFill>
                  <a:schemeClr val="tx1">
                    <a:lumMod val="75000"/>
                    <a:lumOff val="25000"/>
                  </a:schemeClr>
                </a:solidFill>
                <a:latin typeface="+mn-lt"/>
              </a:defRPr>
            </a:lvl2pPr>
            <a:lvl3pPr>
              <a:defRPr>
                <a:solidFill>
                  <a:schemeClr val="tx1">
                    <a:lumMod val="75000"/>
                    <a:lumOff val="25000"/>
                  </a:schemeClr>
                </a:solidFill>
                <a:latin typeface="+mn-lt"/>
              </a:defRPr>
            </a:lvl3pPr>
            <a:lvl4pPr>
              <a:defRPr>
                <a:solidFill>
                  <a:schemeClr val="tx1">
                    <a:lumMod val="75000"/>
                    <a:lumOff val="25000"/>
                  </a:schemeClr>
                </a:solidFill>
                <a:latin typeface="+mn-lt"/>
              </a:defRPr>
            </a:lvl4pPr>
            <a:lvl5pPr>
              <a:defRPr>
                <a:solidFill>
                  <a:schemeClr val="tx1">
                    <a:lumMod val="75000"/>
                    <a:lumOff val="25000"/>
                  </a:schemeClr>
                </a:solidFill>
                <a:latin typeface="+mn-lt"/>
              </a:defRPr>
            </a:lvl5pPr>
          </a:lstStyle>
          <a:p>
            <a:pPr lvl="0"/>
            <a:r>
              <a:rPr lang="en-US" dirty="0"/>
              <a:t>Click to edit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8" name="Title 1">
            <a:extLst>
              <a:ext uri="{FF2B5EF4-FFF2-40B4-BE49-F238E27FC236}">
                <a16:creationId xmlns:a16="http://schemas.microsoft.com/office/drawing/2014/main" id="{7427D702-6B89-0E40-BF8E-76E7259D7DCC}"/>
              </a:ext>
            </a:extLst>
          </p:cNvPr>
          <p:cNvSpPr txBox="1">
            <a:spLocks/>
          </p:cNvSpPr>
          <p:nvPr userDrawn="1"/>
        </p:nvSpPr>
        <p:spPr>
          <a:xfrm>
            <a:off x="1920239" y="532435"/>
            <a:ext cx="9718653" cy="118415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bg1"/>
                </a:solidFill>
                <a:latin typeface="+mj-lt"/>
                <a:ea typeface="+mj-ea"/>
                <a:cs typeface="+mj-cs"/>
              </a:defRPr>
            </a:lvl1pPr>
          </a:lstStyle>
          <a:p>
            <a:endParaRPr lang="en-US" dirty="0">
              <a:solidFill>
                <a:schemeClr val="tx1">
                  <a:lumMod val="75000"/>
                  <a:lumOff val="25000"/>
                </a:schemeClr>
              </a:solidFill>
            </a:endParaRPr>
          </a:p>
        </p:txBody>
      </p:sp>
      <p:sp>
        <p:nvSpPr>
          <p:cNvPr id="20" name="Title 1">
            <a:extLst>
              <a:ext uri="{FF2B5EF4-FFF2-40B4-BE49-F238E27FC236}">
                <a16:creationId xmlns:a16="http://schemas.microsoft.com/office/drawing/2014/main" id="{255CA523-D800-5D49-A2D1-EEFA13E4DDA6}"/>
              </a:ext>
            </a:extLst>
          </p:cNvPr>
          <p:cNvSpPr>
            <a:spLocks noGrp="1"/>
          </p:cNvSpPr>
          <p:nvPr>
            <p:ph type="title"/>
          </p:nvPr>
        </p:nvSpPr>
        <p:spPr>
          <a:xfrm>
            <a:off x="1935502" y="484882"/>
            <a:ext cx="9718653" cy="1184156"/>
          </a:xfrm>
        </p:spPr>
        <p:txBody>
          <a:bodyPr/>
          <a:lstStyle>
            <a:lvl1pPr>
              <a:defRPr>
                <a:solidFill>
                  <a:schemeClr val="tx1">
                    <a:lumMod val="75000"/>
                    <a:lumOff val="25000"/>
                  </a:schemeClr>
                </a:solidFill>
                <a:latin typeface="+mj-lt"/>
              </a:defRPr>
            </a:lvl1pPr>
          </a:lstStyle>
          <a:p>
            <a:endParaRPr lang="en-US" dirty="0"/>
          </a:p>
        </p:txBody>
      </p:sp>
      <p:sp>
        <p:nvSpPr>
          <p:cNvPr id="21" name="TextBox 20">
            <a:extLst>
              <a:ext uri="{FF2B5EF4-FFF2-40B4-BE49-F238E27FC236}">
                <a16:creationId xmlns:a16="http://schemas.microsoft.com/office/drawing/2014/main" id="{529EA536-4D26-2448-9BD8-B16A7DE2C772}"/>
              </a:ext>
            </a:extLst>
          </p:cNvPr>
          <p:cNvSpPr txBox="1"/>
          <p:nvPr userDrawn="1"/>
        </p:nvSpPr>
        <p:spPr>
          <a:xfrm>
            <a:off x="4641089" y="6423496"/>
            <a:ext cx="4492751" cy="230832"/>
          </a:xfrm>
          <a:prstGeom prst="rect">
            <a:avLst/>
          </a:prstGeom>
          <a:noFill/>
        </p:spPr>
        <p:txBody>
          <a:bodyPr wrap="square" rtlCol="0">
            <a:spAutoFit/>
          </a:bodyPr>
          <a:lstStyle/>
          <a:p>
            <a:pPr algn="ctr"/>
            <a:r>
              <a:rPr lang="en-US" sz="900" kern="1200" spc="300" dirty="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pic>
        <p:nvPicPr>
          <p:cNvPr id="19" name="Picture 18" descr="A picture containing drawing&#10;&#10;Description automatically generated">
            <a:extLst>
              <a:ext uri="{FF2B5EF4-FFF2-40B4-BE49-F238E27FC236}">
                <a16:creationId xmlns:a16="http://schemas.microsoft.com/office/drawing/2014/main" id="{FD106332-C0BB-6347-8F12-D134D8425270}"/>
              </a:ext>
            </a:extLst>
          </p:cNvPr>
          <p:cNvPicPr>
            <a:picLocks noChangeAspect="1"/>
          </p:cNvPicPr>
          <p:nvPr userDrawn="1"/>
        </p:nvPicPr>
        <p:blipFill>
          <a:blip r:embed="rId3"/>
          <a:stretch>
            <a:fillRect/>
          </a:stretch>
        </p:blipFill>
        <p:spPr>
          <a:xfrm>
            <a:off x="131132" y="5636108"/>
            <a:ext cx="1261872" cy="1083564"/>
          </a:xfrm>
          <a:prstGeom prst="rect">
            <a:avLst/>
          </a:prstGeom>
        </p:spPr>
      </p:pic>
    </p:spTree>
    <p:extLst>
      <p:ext uri="{BB962C8B-B14F-4D97-AF65-F5344CB8AC3E}">
        <p14:creationId xmlns:p14="http://schemas.microsoft.com/office/powerpoint/2010/main" val="353848841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2.jp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29" name="Picture 28" descr="A close up of a sign&#10;&#10;Description automatically generated">
            <a:extLst>
              <a:ext uri="{FF2B5EF4-FFF2-40B4-BE49-F238E27FC236}">
                <a16:creationId xmlns:a16="http://schemas.microsoft.com/office/drawing/2014/main" id="{A846EC02-D332-4342-9F11-AFAE99EA2D48}"/>
              </a:ext>
            </a:extLst>
          </p:cNvPr>
          <p:cNvPicPr>
            <a:picLocks noChangeAspect="1"/>
          </p:cNvPicPr>
          <p:nvPr userDrawn="1"/>
        </p:nvPicPr>
        <p:blipFill>
          <a:blip r:embed="rId15"/>
          <a:stretch>
            <a:fillRect/>
          </a:stretch>
        </p:blipFill>
        <p:spPr>
          <a:xfrm>
            <a:off x="136741" y="5715122"/>
            <a:ext cx="1271016" cy="949100"/>
          </a:xfrm>
          <a:prstGeom prst="rect">
            <a:avLst/>
          </a:prstGeom>
        </p:spPr>
      </p:pic>
      <p:sp>
        <p:nvSpPr>
          <p:cNvPr id="2" name="Title Placeholder 1">
            <a:extLst>
              <a:ext uri="{FF2B5EF4-FFF2-40B4-BE49-F238E27FC236}">
                <a16:creationId xmlns:a16="http://schemas.microsoft.com/office/drawing/2014/main" id="{81D973CB-EE63-BD43-B7FE-EDAD0D6AA558}"/>
              </a:ext>
            </a:extLst>
          </p:cNvPr>
          <p:cNvSpPr>
            <a:spLocks noGrp="1"/>
          </p:cNvSpPr>
          <p:nvPr>
            <p:ph type="title"/>
          </p:nvPr>
        </p:nvSpPr>
        <p:spPr>
          <a:xfrm>
            <a:off x="1788160" y="365125"/>
            <a:ext cx="956564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36714FBC-539F-4F48-BDAA-9479CFFC152C}"/>
              </a:ext>
            </a:extLst>
          </p:cNvPr>
          <p:cNvSpPr>
            <a:spLocks noGrp="1"/>
          </p:cNvSpPr>
          <p:nvPr>
            <p:ph type="body" idx="1"/>
          </p:nvPr>
        </p:nvSpPr>
        <p:spPr>
          <a:xfrm>
            <a:off x="1788160" y="1825625"/>
            <a:ext cx="9565640" cy="3955415"/>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06F7E73E-CAC3-5141-B961-FA2946339106}"/>
              </a:ext>
            </a:extLst>
          </p:cNvPr>
          <p:cNvSpPr>
            <a:spLocks noGrp="1"/>
          </p:cNvSpPr>
          <p:nvPr>
            <p:ph type="dt" sz="half" idx="2"/>
          </p:nvPr>
        </p:nvSpPr>
        <p:spPr>
          <a:xfrm>
            <a:off x="178816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10FC646-D706-F744-8D74-285615B3AD1C}" type="datetimeFigureOut">
              <a:rPr lang="en-US" smtClean="0"/>
              <a:t>4/11/21</a:t>
            </a:fld>
            <a:endParaRPr lang="en-US"/>
          </a:p>
        </p:txBody>
      </p:sp>
      <p:sp>
        <p:nvSpPr>
          <p:cNvPr id="5" name="Footer Placeholder 4">
            <a:extLst>
              <a:ext uri="{FF2B5EF4-FFF2-40B4-BE49-F238E27FC236}">
                <a16:creationId xmlns:a16="http://schemas.microsoft.com/office/drawing/2014/main" id="{AA9E9F37-99D7-6345-A7DB-AAE499C25A25}"/>
              </a:ext>
            </a:extLst>
          </p:cNvPr>
          <p:cNvSpPr>
            <a:spLocks noGrp="1"/>
          </p:cNvSpPr>
          <p:nvPr>
            <p:ph type="ftr" sz="quarter" idx="3"/>
          </p:nvPr>
        </p:nvSpPr>
        <p:spPr>
          <a:xfrm>
            <a:off x="485394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a:extLst>
              <a:ext uri="{FF2B5EF4-FFF2-40B4-BE49-F238E27FC236}">
                <a16:creationId xmlns:a16="http://schemas.microsoft.com/office/drawing/2014/main" id="{31FB9828-C94F-9347-8523-91B4636C6D49}"/>
              </a:ext>
            </a:extLst>
          </p:cNvPr>
          <p:cNvSpPr>
            <a:spLocks noGrp="1"/>
          </p:cNvSpPr>
          <p:nvPr>
            <p:ph type="sldNum" sz="quarter" idx="4"/>
          </p:nvPr>
        </p:nvSpPr>
        <p:spPr>
          <a:xfrm>
            <a:off x="929132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EE6AFEC-37F4-1D48-80F4-D3D02F74536C}" type="slidenum">
              <a:rPr lang="en-US" smtClean="0"/>
              <a:t>‹#›</a:t>
            </a:fld>
            <a:endParaRPr lang="en-US"/>
          </a:p>
        </p:txBody>
      </p:sp>
      <p:pic>
        <p:nvPicPr>
          <p:cNvPr id="8" name="Picture 7" descr="A picture containing bird&#10;&#10;Description automatically generated">
            <a:extLst>
              <a:ext uri="{FF2B5EF4-FFF2-40B4-BE49-F238E27FC236}">
                <a16:creationId xmlns:a16="http://schemas.microsoft.com/office/drawing/2014/main" id="{01EEE2DA-9DE3-7D4E-B67F-FBC3395DB34A}"/>
              </a:ext>
            </a:extLst>
          </p:cNvPr>
          <p:cNvPicPr>
            <a:picLocks noChangeAspect="1"/>
          </p:cNvPicPr>
          <p:nvPr userDrawn="1"/>
        </p:nvPicPr>
        <p:blipFill rotWithShape="1">
          <a:blip r:embed="rId16"/>
          <a:srcRect l="13750" b="14612"/>
          <a:stretch/>
        </p:blipFill>
        <p:spPr>
          <a:xfrm>
            <a:off x="1676452" y="1"/>
            <a:ext cx="10515548" cy="6857999"/>
          </a:xfrm>
          <a:prstGeom prst="rect">
            <a:avLst/>
          </a:prstGeom>
        </p:spPr>
      </p:pic>
      <p:sp>
        <p:nvSpPr>
          <p:cNvPr id="10" name="Title 1">
            <a:extLst>
              <a:ext uri="{FF2B5EF4-FFF2-40B4-BE49-F238E27FC236}">
                <a16:creationId xmlns:a16="http://schemas.microsoft.com/office/drawing/2014/main" id="{766AC07B-FC06-8B47-96FE-ABC28A19F3A3}"/>
              </a:ext>
            </a:extLst>
          </p:cNvPr>
          <p:cNvSpPr txBox="1">
            <a:spLocks/>
          </p:cNvSpPr>
          <p:nvPr userDrawn="1"/>
        </p:nvSpPr>
        <p:spPr>
          <a:xfrm>
            <a:off x="1920239" y="532435"/>
            <a:ext cx="9718653" cy="1184156"/>
          </a:xfrm>
          <a:prstGeom prst="rect">
            <a:avLst/>
          </a:prstGeom>
        </p:spPr>
        <p:txBody>
          <a:bodyPr/>
          <a:lstStyle>
            <a:lvl1pPr algn="l" defTabSz="914400" rtl="0" eaLnBrk="1" latinLnBrk="0" hangingPunct="1">
              <a:lnSpc>
                <a:spcPct val="90000"/>
              </a:lnSpc>
              <a:spcBef>
                <a:spcPct val="0"/>
              </a:spcBef>
              <a:buNone/>
              <a:defRPr sz="3600" kern="1200">
                <a:solidFill>
                  <a:schemeClr val="bg1"/>
                </a:solidFill>
                <a:latin typeface="+mj-lt"/>
                <a:ea typeface="+mj-ea"/>
                <a:cs typeface="+mj-cs"/>
              </a:defRPr>
            </a:lvl1pPr>
          </a:lstStyle>
          <a:p>
            <a:endParaRPr lang="en-US" dirty="0"/>
          </a:p>
        </p:txBody>
      </p:sp>
      <p:sp>
        <p:nvSpPr>
          <p:cNvPr id="11" name="Content Placeholder 2">
            <a:extLst>
              <a:ext uri="{FF2B5EF4-FFF2-40B4-BE49-F238E27FC236}">
                <a16:creationId xmlns:a16="http://schemas.microsoft.com/office/drawing/2014/main" id="{54DD134A-CE7D-5F44-BD79-76E9DC634245}"/>
              </a:ext>
            </a:extLst>
          </p:cNvPr>
          <p:cNvSpPr txBox="1">
            <a:spLocks/>
          </p:cNvSpPr>
          <p:nvPr userDrawn="1"/>
        </p:nvSpPr>
        <p:spPr>
          <a:xfrm>
            <a:off x="1920240" y="1825625"/>
            <a:ext cx="9718652" cy="395541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0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bg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kern="1200">
                <a:solidFill>
                  <a:schemeClr val="bg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en-US" dirty="0"/>
          </a:p>
        </p:txBody>
      </p:sp>
      <p:sp>
        <p:nvSpPr>
          <p:cNvPr id="14" name="Rectangle 13">
            <a:extLst>
              <a:ext uri="{FF2B5EF4-FFF2-40B4-BE49-F238E27FC236}">
                <a16:creationId xmlns:a16="http://schemas.microsoft.com/office/drawing/2014/main" id="{778BD53A-3411-754A-9DB0-3B962C309B46}"/>
              </a:ext>
            </a:extLst>
          </p:cNvPr>
          <p:cNvSpPr/>
          <p:nvPr userDrawn="1"/>
        </p:nvSpPr>
        <p:spPr>
          <a:xfrm rot="5400000" flipH="1">
            <a:off x="-1807413" y="3374136"/>
            <a:ext cx="6858000" cy="109728"/>
          </a:xfrm>
          <a:prstGeom prst="rect">
            <a:avLst/>
          </a:prstGeom>
          <a:gradFill>
            <a:gsLst>
              <a:gs pos="7000">
                <a:srgbClr val="00FFFF"/>
              </a:gs>
              <a:gs pos="79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grpSp>
        <p:nvGrpSpPr>
          <p:cNvPr id="16" name="Group 15">
            <a:extLst>
              <a:ext uri="{FF2B5EF4-FFF2-40B4-BE49-F238E27FC236}">
                <a16:creationId xmlns:a16="http://schemas.microsoft.com/office/drawing/2014/main" id="{AB1AD9AE-0B5A-C54A-848F-E631A944D67D}"/>
              </a:ext>
            </a:extLst>
          </p:cNvPr>
          <p:cNvGrpSpPr/>
          <p:nvPr userDrawn="1"/>
        </p:nvGrpSpPr>
        <p:grpSpPr>
          <a:xfrm>
            <a:off x="11449163" y="211742"/>
            <a:ext cx="522582" cy="530387"/>
            <a:chOff x="11140977" y="745236"/>
            <a:chExt cx="522582" cy="530387"/>
          </a:xfrm>
        </p:grpSpPr>
        <p:sp>
          <p:nvSpPr>
            <p:cNvPr id="17" name="Rectangle 16">
              <a:extLst>
                <a:ext uri="{FF2B5EF4-FFF2-40B4-BE49-F238E27FC236}">
                  <a16:creationId xmlns:a16="http://schemas.microsoft.com/office/drawing/2014/main" id="{ED19EE1A-9E9C-9F4B-9020-2809B2404DB1}"/>
                </a:ext>
              </a:extLst>
            </p:cNvPr>
            <p:cNvSpPr/>
            <p:nvPr/>
          </p:nvSpPr>
          <p:spPr>
            <a:xfrm rot="5400000">
              <a:off x="11345969" y="540244"/>
              <a:ext cx="112597" cy="522582"/>
            </a:xfrm>
            <a:prstGeom prst="rect">
              <a:avLst/>
            </a:prstGeom>
            <a:gradFill>
              <a:gsLst>
                <a:gs pos="30000">
                  <a:srgbClr val="00FFFF"/>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8" name="Rectangle 17">
              <a:extLst>
                <a:ext uri="{FF2B5EF4-FFF2-40B4-BE49-F238E27FC236}">
                  <a16:creationId xmlns:a16="http://schemas.microsoft.com/office/drawing/2014/main" id="{C2E4CCC2-725D-534E-88C7-340D8837A885}"/>
                </a:ext>
              </a:extLst>
            </p:cNvPr>
            <p:cNvSpPr/>
            <p:nvPr/>
          </p:nvSpPr>
          <p:spPr>
            <a:xfrm>
              <a:off x="11550962" y="854263"/>
              <a:ext cx="112597" cy="421360"/>
            </a:xfrm>
            <a:prstGeom prst="rect">
              <a:avLst/>
            </a:prstGeom>
            <a:gradFill>
              <a:gsLst>
                <a:gs pos="29000">
                  <a:srgbClr val="00FFFF"/>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28" name="TextBox 27">
            <a:extLst>
              <a:ext uri="{FF2B5EF4-FFF2-40B4-BE49-F238E27FC236}">
                <a16:creationId xmlns:a16="http://schemas.microsoft.com/office/drawing/2014/main" id="{CF77EF6D-931E-614E-BB10-A2FE2513CB4B}"/>
              </a:ext>
            </a:extLst>
          </p:cNvPr>
          <p:cNvSpPr txBox="1"/>
          <p:nvPr userDrawn="1"/>
        </p:nvSpPr>
        <p:spPr>
          <a:xfrm>
            <a:off x="5349923" y="6421815"/>
            <a:ext cx="6565524" cy="230832"/>
          </a:xfrm>
          <a:prstGeom prst="rect">
            <a:avLst/>
          </a:prstGeom>
          <a:noFill/>
        </p:spPr>
        <p:txBody>
          <a:bodyPr wrap="square" rtlCol="0">
            <a:spAutoFit/>
          </a:bodyPr>
          <a:lstStyle/>
          <a:p>
            <a:pPr algn="r"/>
            <a:r>
              <a:rPr lang="en-US" sz="900" kern="1200" spc="300" dirty="0">
                <a:solidFill>
                  <a:schemeClr val="bg1">
                    <a:lumMod val="95000"/>
                  </a:schemeClr>
                </a:solidFill>
                <a:latin typeface="Arial" panose="020B0604020202020204" pitchFamily="34" charset="0"/>
                <a:ea typeface="+mn-ea"/>
                <a:cs typeface="Arial" panose="020B0604020202020204" pitchFamily="34" charset="0"/>
              </a:rPr>
              <a:t>COLLEGE OF ENGINEERING AND COMPUTING</a:t>
            </a:r>
          </a:p>
        </p:txBody>
      </p:sp>
    </p:spTree>
    <p:extLst>
      <p:ext uri="{BB962C8B-B14F-4D97-AF65-F5344CB8AC3E}">
        <p14:creationId xmlns:p14="http://schemas.microsoft.com/office/powerpoint/2010/main" val="132888014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2" r:id="rId3"/>
    <p:sldLayoutId id="2147483653" r:id="rId4"/>
    <p:sldLayoutId id="2147483674" r:id="rId5"/>
    <p:sldLayoutId id="2147483675" r:id="rId6"/>
    <p:sldLayoutId id="2147483676" r:id="rId7"/>
    <p:sldLayoutId id="2147483657" r:id="rId8"/>
    <p:sldLayoutId id="2147483658" r:id="rId9"/>
    <p:sldLayoutId id="2147483659" r:id="rId10"/>
    <p:sldLayoutId id="2147483677" r:id="rId11"/>
    <p:sldLayoutId id="2147483678" r:id="rId12"/>
    <p:sldLayoutId id="2147483679" r:id="rId13"/>
  </p:sldLayoutIdLst>
  <p:txStyles>
    <p:titleStyle>
      <a:lvl1pPr algn="l" defTabSz="914400" rtl="0" eaLnBrk="1" latinLnBrk="0" hangingPunct="1">
        <a:lnSpc>
          <a:spcPct val="90000"/>
        </a:lnSpc>
        <a:spcBef>
          <a:spcPct val="0"/>
        </a:spcBef>
        <a:buNone/>
        <a:defRPr sz="3600" kern="1200">
          <a:solidFill>
            <a:schemeClr val="bg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0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bg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kern="1200">
          <a:solidFill>
            <a:schemeClr val="bg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4.xml"/><Relationship Id="rId4" Type="http://schemas.openxmlformats.org/officeDocument/2006/relationships/image" Target="../media/image8.jpeg"/></Relationships>
</file>

<file path=ppt/slides/_rels/slide1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4.xml"/><Relationship Id="rId5" Type="http://schemas.openxmlformats.org/officeDocument/2006/relationships/image" Target="../media/image8.jpeg"/><Relationship Id="rId4" Type="http://schemas.openxmlformats.org/officeDocument/2006/relationships/image" Target="../media/image25.png"/></Relationships>
</file>

<file path=ppt/slides/_rels/slide1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4.xml"/><Relationship Id="rId4" Type="http://schemas.openxmlformats.org/officeDocument/2006/relationships/image" Target="../media/image8.jpeg"/></Relationships>
</file>

<file path=ppt/slides/_rels/slide1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4.xml"/><Relationship Id="rId4" Type="http://schemas.openxmlformats.org/officeDocument/2006/relationships/image" Target="../media/image8.jpeg"/></Relationships>
</file>

<file path=ppt/slides/_rels/slide1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4.xml"/><Relationship Id="rId4" Type="http://schemas.openxmlformats.org/officeDocument/2006/relationships/image" Target="../media/image8.jpeg"/></Relationships>
</file>

<file path=ppt/slides/_rels/slide15.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4.xml"/><Relationship Id="rId4" Type="http://schemas.openxmlformats.org/officeDocument/2006/relationships/image" Target="../media/image8.jpeg"/></Relationships>
</file>

<file path=ppt/slides/_rels/slide16.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4.xml"/><Relationship Id="rId5" Type="http://schemas.openxmlformats.org/officeDocument/2006/relationships/image" Target="../media/image8.jpeg"/><Relationship Id="rId4" Type="http://schemas.openxmlformats.org/officeDocument/2006/relationships/image" Target="../media/image36.png"/></Relationships>
</file>

<file path=ppt/slides/_rels/slide17.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4.xml"/><Relationship Id="rId4" Type="http://schemas.openxmlformats.org/officeDocument/2006/relationships/image" Target="../media/image8.jpeg"/></Relationships>
</file>

<file path=ppt/slides/_rels/slide18.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4.xml"/><Relationship Id="rId4" Type="http://schemas.openxmlformats.org/officeDocument/2006/relationships/image" Target="../media/image8.jpeg"/></Relationships>
</file>

<file path=ppt/slides/_rels/slide19.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4.xml"/><Relationship Id="rId4" Type="http://schemas.openxmlformats.org/officeDocument/2006/relationships/image" Target="../media/image8.jpeg"/></Relationships>
</file>

<file path=ppt/slides/_rels/slide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4.xml"/><Relationship Id="rId4" Type="http://schemas.openxmlformats.org/officeDocument/2006/relationships/image" Target="../media/image8.jpeg"/></Relationships>
</file>

<file path=ppt/slides/_rels/slide20.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slideLayout" Target="../slideLayouts/slideLayout4.xml"/><Relationship Id="rId4" Type="http://schemas.openxmlformats.org/officeDocument/2006/relationships/image" Target="../media/image8.jpeg"/></Relationships>
</file>

<file path=ppt/slides/_rels/slide21.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slideLayout" Target="../slideLayouts/slideLayout4.xml"/><Relationship Id="rId5" Type="http://schemas.openxmlformats.org/officeDocument/2006/relationships/image" Target="../media/image8.jpeg"/><Relationship Id="rId4" Type="http://schemas.openxmlformats.org/officeDocument/2006/relationships/image" Target="../media/image47.png"/></Relationships>
</file>

<file path=ppt/slides/_rels/slide22.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png"/><Relationship Id="rId1" Type="http://schemas.openxmlformats.org/officeDocument/2006/relationships/slideLayout" Target="../slideLayouts/slideLayout4.xml"/><Relationship Id="rId4" Type="http://schemas.openxmlformats.org/officeDocument/2006/relationships/image" Target="../media/image8.jpe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4.xml"/><Relationship Id="rId5" Type="http://schemas.openxmlformats.org/officeDocument/2006/relationships/image" Target="../media/image8.jpeg"/><Relationship Id="rId4" Type="http://schemas.openxmlformats.org/officeDocument/2006/relationships/image" Target="../media/image11.png"/></Relationships>
</file>

<file path=ppt/slides/_rels/slide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12.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13.jpe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4.xml"/><Relationship Id="rId4" Type="http://schemas.openxmlformats.org/officeDocument/2006/relationships/image" Target="../media/image8.jpeg"/></Relationships>
</file>

<file path=ppt/slides/_rels/slide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4.xml"/><Relationship Id="rId4" Type="http://schemas.openxmlformats.org/officeDocument/2006/relationships/image" Target="../media/image8.jpeg"/></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18.pn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4.xml"/><Relationship Id="rId4" Type="http://schemas.openxmlformats.org/officeDocument/2006/relationships/image" Target="../media/image8.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E803C8-CF51-AE4E-8945-7CA22578B99D}"/>
              </a:ext>
            </a:extLst>
          </p:cNvPr>
          <p:cNvSpPr>
            <a:spLocks noGrp="1"/>
          </p:cNvSpPr>
          <p:nvPr>
            <p:ph type="ctrTitle"/>
          </p:nvPr>
        </p:nvSpPr>
        <p:spPr>
          <a:xfrm>
            <a:off x="3355056" y="261056"/>
            <a:ext cx="6438053" cy="1205089"/>
          </a:xfrm>
        </p:spPr>
        <p:txBody>
          <a:bodyPr/>
          <a:lstStyle/>
          <a:p>
            <a:r>
              <a:rPr lang="en-US" dirty="0"/>
              <a:t>Diet Therapy App</a:t>
            </a:r>
          </a:p>
        </p:txBody>
      </p:sp>
      <p:sp>
        <p:nvSpPr>
          <p:cNvPr id="3" name="Subtitle 2">
            <a:extLst>
              <a:ext uri="{FF2B5EF4-FFF2-40B4-BE49-F238E27FC236}">
                <a16:creationId xmlns:a16="http://schemas.microsoft.com/office/drawing/2014/main" id="{30A2FD73-4108-A149-AFB5-8087DB842A9E}"/>
              </a:ext>
            </a:extLst>
          </p:cNvPr>
          <p:cNvSpPr>
            <a:spLocks noGrp="1"/>
          </p:cNvSpPr>
          <p:nvPr>
            <p:ph type="subTitle" idx="1"/>
          </p:nvPr>
        </p:nvSpPr>
        <p:spPr>
          <a:xfrm>
            <a:off x="1859279" y="1625600"/>
            <a:ext cx="9429609" cy="4368799"/>
          </a:xfrm>
        </p:spPr>
        <p:txBody>
          <a:bodyPr>
            <a:normAutofit fontScale="92500" lnSpcReduction="20000"/>
          </a:bodyPr>
          <a:lstStyle/>
          <a:p>
            <a:pPr algn="ctr"/>
            <a:r>
              <a:rPr lang="en-US" sz="1600" dirty="0">
                <a:solidFill>
                  <a:schemeClr val="accent4">
                    <a:lumMod val="75000"/>
                  </a:schemeClr>
                </a:solidFill>
              </a:rPr>
              <a:t>Capstone I</a:t>
            </a:r>
          </a:p>
          <a:p>
            <a:pPr algn="ctr"/>
            <a:r>
              <a:rPr lang="en-US" sz="1600" dirty="0" err="1"/>
              <a:t>Manasa</a:t>
            </a:r>
            <a:r>
              <a:rPr lang="en-US" sz="1600" dirty="0"/>
              <a:t> </a:t>
            </a:r>
            <a:r>
              <a:rPr lang="en-US" sz="1600" dirty="0" err="1"/>
              <a:t>Mamidoju</a:t>
            </a:r>
            <a:endParaRPr lang="en-US" sz="1600" dirty="0"/>
          </a:p>
          <a:p>
            <a:pPr algn="ctr"/>
            <a:r>
              <a:rPr lang="en-US" sz="1600" dirty="0">
                <a:solidFill>
                  <a:schemeClr val="accent4">
                    <a:lumMod val="75000"/>
                  </a:schemeClr>
                </a:solidFill>
              </a:rPr>
              <a:t>Capstone II</a:t>
            </a:r>
          </a:p>
          <a:p>
            <a:pPr algn="ctr"/>
            <a:r>
              <a:rPr lang="en-US" sz="1600" dirty="0"/>
              <a:t>Angelino </a:t>
            </a:r>
            <a:r>
              <a:rPr lang="en-US" sz="1600" dirty="0" err="1"/>
              <a:t>Basi</a:t>
            </a:r>
            <a:endParaRPr lang="en-US" sz="1600" dirty="0"/>
          </a:p>
          <a:p>
            <a:pPr algn="ctr"/>
            <a:r>
              <a:rPr lang="en-US" sz="1600" dirty="0"/>
              <a:t>Arvin </a:t>
            </a:r>
            <a:r>
              <a:rPr lang="en-US" sz="1600" dirty="0" err="1"/>
              <a:t>Esmailzadeh</a:t>
            </a:r>
            <a:endParaRPr lang="en-US" sz="1600" dirty="0"/>
          </a:p>
          <a:p>
            <a:pPr algn="ctr"/>
            <a:r>
              <a:rPr lang="en-US" sz="1600" dirty="0"/>
              <a:t>Sebastian </a:t>
            </a:r>
            <a:r>
              <a:rPr lang="en-US" sz="1600" dirty="0" err="1"/>
              <a:t>Fierros</a:t>
            </a:r>
            <a:endParaRPr lang="en-US" sz="1600" dirty="0"/>
          </a:p>
          <a:p>
            <a:pPr algn="ctr"/>
            <a:r>
              <a:rPr lang="en-US" sz="1600" dirty="0"/>
              <a:t>Andres Rogers</a:t>
            </a:r>
          </a:p>
          <a:p>
            <a:pPr algn="ctr"/>
            <a:r>
              <a:rPr lang="en-US" sz="1600" dirty="0"/>
              <a:t>Michael Vigil</a:t>
            </a:r>
          </a:p>
          <a:p>
            <a:pPr algn="ctr"/>
            <a:r>
              <a:rPr lang="en-US" sz="1600" dirty="0">
                <a:solidFill>
                  <a:schemeClr val="accent4">
                    <a:lumMod val="75000"/>
                  </a:schemeClr>
                </a:solidFill>
              </a:rPr>
              <a:t>Senior Project</a:t>
            </a:r>
          </a:p>
          <a:p>
            <a:pPr algn="ctr"/>
            <a:r>
              <a:rPr lang="en-US" sz="1600" dirty="0"/>
              <a:t>Javier Pardo</a:t>
            </a:r>
          </a:p>
          <a:p>
            <a:pPr algn="ctr"/>
            <a:r>
              <a:rPr lang="en-US" sz="1600" dirty="0"/>
              <a:t>Leonardo Chavez</a:t>
            </a:r>
          </a:p>
          <a:p>
            <a:pPr algn="ctr"/>
            <a:r>
              <a:rPr lang="en-US" sz="1600" dirty="0">
                <a:solidFill>
                  <a:schemeClr val="accent4">
                    <a:lumMod val="75000"/>
                  </a:schemeClr>
                </a:solidFill>
              </a:rPr>
              <a:t>Product Owner</a:t>
            </a:r>
          </a:p>
          <a:p>
            <a:pPr algn="ctr"/>
            <a:r>
              <a:rPr lang="en-US" sz="1600" dirty="0"/>
              <a:t>Zahra </a:t>
            </a:r>
            <a:r>
              <a:rPr lang="en-US" sz="1600" dirty="0" err="1"/>
              <a:t>Heidari</a:t>
            </a:r>
            <a:endParaRPr lang="en-US" sz="1600" dirty="0"/>
          </a:p>
          <a:p>
            <a:pPr algn="ctr"/>
            <a:r>
              <a:rPr lang="en-US" sz="1600" dirty="0">
                <a:solidFill>
                  <a:schemeClr val="accent4">
                    <a:lumMod val="75000"/>
                  </a:schemeClr>
                </a:solidFill>
              </a:rPr>
              <a:t>Instructor</a:t>
            </a:r>
          </a:p>
          <a:p>
            <a:pPr algn="ctr"/>
            <a:r>
              <a:rPr lang="en-US" sz="1600" dirty="0"/>
              <a:t>Masoud </a:t>
            </a:r>
            <a:r>
              <a:rPr lang="en-US" sz="1600" dirty="0" err="1"/>
              <a:t>Sadjadi</a:t>
            </a:r>
            <a:endParaRPr lang="en-US" sz="1600" dirty="0"/>
          </a:p>
          <a:p>
            <a:endParaRPr lang="en-US" sz="1600" dirty="0"/>
          </a:p>
          <a:p>
            <a:endParaRPr lang="en-US" dirty="0"/>
          </a:p>
        </p:txBody>
      </p:sp>
    </p:spTree>
    <p:extLst>
      <p:ext uri="{BB962C8B-B14F-4D97-AF65-F5344CB8AC3E}">
        <p14:creationId xmlns:p14="http://schemas.microsoft.com/office/powerpoint/2010/main" val="50994393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4D4AECC-87A5-AB4E-BE41-0A74066D975C}"/>
              </a:ext>
            </a:extLst>
          </p:cNvPr>
          <p:cNvSpPr>
            <a:spLocks noGrp="1"/>
          </p:cNvSpPr>
          <p:nvPr>
            <p:ph type="title"/>
          </p:nvPr>
        </p:nvSpPr>
        <p:spPr>
          <a:xfrm>
            <a:off x="1883595" y="104386"/>
            <a:ext cx="5598161" cy="856098"/>
          </a:xfrm>
        </p:spPr>
        <p:txBody>
          <a:bodyPr>
            <a:normAutofit/>
          </a:bodyPr>
          <a:lstStyle/>
          <a:p>
            <a:r>
              <a:rPr lang="en-US" dirty="0"/>
              <a:t>Alteration tab</a:t>
            </a:r>
          </a:p>
        </p:txBody>
      </p:sp>
      <p:sp>
        <p:nvSpPr>
          <p:cNvPr id="11" name="TextBox 10">
            <a:extLst>
              <a:ext uri="{FF2B5EF4-FFF2-40B4-BE49-F238E27FC236}">
                <a16:creationId xmlns:a16="http://schemas.microsoft.com/office/drawing/2014/main" id="{60102B8C-6E62-9043-91B8-F7E098EB9D4D}"/>
              </a:ext>
            </a:extLst>
          </p:cNvPr>
          <p:cNvSpPr txBox="1"/>
          <p:nvPr/>
        </p:nvSpPr>
        <p:spPr>
          <a:xfrm>
            <a:off x="8281191" y="1378842"/>
            <a:ext cx="3803228" cy="4524315"/>
          </a:xfrm>
          <a:prstGeom prst="rect">
            <a:avLst/>
          </a:prstGeom>
          <a:noFill/>
        </p:spPr>
        <p:txBody>
          <a:bodyPr wrap="square" rtlCol="0">
            <a:spAutoFit/>
          </a:bodyPr>
          <a:lstStyle/>
          <a:p>
            <a:pPr marL="285750" indent="-285750">
              <a:buFont typeface="Arial" panose="020B0604020202020204" pitchFamily="34" charset="0"/>
              <a:buChar char="•"/>
            </a:pPr>
            <a:r>
              <a:rPr lang="en-US" sz="2400" dirty="0">
                <a:solidFill>
                  <a:schemeClr val="bg1"/>
                </a:solidFill>
              </a:rPr>
              <a:t>Main screen of the app; the home screen</a:t>
            </a:r>
          </a:p>
          <a:p>
            <a:pPr marL="285750" indent="-285750">
              <a:buFont typeface="Arial" panose="020B0604020202020204" pitchFamily="34" charset="0"/>
              <a:buChar char="•"/>
            </a:pPr>
            <a:r>
              <a:rPr lang="en-US" sz="2400" dirty="0">
                <a:solidFill>
                  <a:schemeClr val="bg1"/>
                </a:solidFill>
              </a:rPr>
              <a:t>Keep track of the 3 week-long goals set by the user </a:t>
            </a:r>
          </a:p>
          <a:p>
            <a:pPr marL="285750" indent="-285750">
              <a:buFont typeface="Arial" panose="020B0604020202020204" pitchFamily="34" charset="0"/>
              <a:buChar char="•"/>
            </a:pPr>
            <a:r>
              <a:rPr lang="en-US" sz="2400" dirty="0">
                <a:solidFill>
                  <a:schemeClr val="bg1"/>
                </a:solidFill>
              </a:rPr>
              <a:t>Monitor user’s daily caloric intake and serving sizes</a:t>
            </a:r>
          </a:p>
          <a:p>
            <a:pPr marL="285750" indent="-285750">
              <a:buFont typeface="Arial" panose="020B0604020202020204" pitchFamily="34" charset="0"/>
              <a:buChar char="•"/>
            </a:pPr>
            <a:r>
              <a:rPr lang="en-US" sz="2400" dirty="0">
                <a:solidFill>
                  <a:schemeClr val="bg1"/>
                </a:solidFill>
              </a:rPr>
              <a:t>Maintain sleep cycle, schedule, and history</a:t>
            </a:r>
          </a:p>
          <a:p>
            <a:pPr marL="285750" indent="-285750">
              <a:buFont typeface="Arial" panose="020B0604020202020204" pitchFamily="34" charset="0"/>
              <a:buChar char="•"/>
            </a:pPr>
            <a:r>
              <a:rPr lang="en-US" sz="2400" dirty="0">
                <a:solidFill>
                  <a:schemeClr val="bg1"/>
                </a:solidFill>
              </a:rPr>
              <a:t>Ensure a moment to relax each day</a:t>
            </a:r>
          </a:p>
        </p:txBody>
      </p:sp>
      <p:pic>
        <p:nvPicPr>
          <p:cNvPr id="5" name="Picture 4" descr="Graphical user interface&#10;&#10;Description automatically generated with medium confidence">
            <a:extLst>
              <a:ext uri="{FF2B5EF4-FFF2-40B4-BE49-F238E27FC236}">
                <a16:creationId xmlns:a16="http://schemas.microsoft.com/office/drawing/2014/main" id="{FB36E11D-65C4-5C4E-A2D3-5E420897365A}"/>
              </a:ext>
            </a:extLst>
          </p:cNvPr>
          <p:cNvPicPr>
            <a:picLocks noChangeAspect="1"/>
          </p:cNvPicPr>
          <p:nvPr/>
        </p:nvPicPr>
        <p:blipFill>
          <a:blip r:embed="rId2"/>
          <a:stretch>
            <a:fillRect/>
          </a:stretch>
        </p:blipFill>
        <p:spPr>
          <a:xfrm>
            <a:off x="2009195" y="960484"/>
            <a:ext cx="2909231" cy="5361035"/>
          </a:xfrm>
          <a:prstGeom prst="rect">
            <a:avLst/>
          </a:prstGeom>
        </p:spPr>
      </p:pic>
      <p:pic>
        <p:nvPicPr>
          <p:cNvPr id="7" name="Picture 6" descr="Graphical user interface, application&#10;&#10;Description automatically generated">
            <a:extLst>
              <a:ext uri="{FF2B5EF4-FFF2-40B4-BE49-F238E27FC236}">
                <a16:creationId xmlns:a16="http://schemas.microsoft.com/office/drawing/2014/main" id="{765D58E5-3A5F-7940-8C90-ED6FF2528088}"/>
              </a:ext>
            </a:extLst>
          </p:cNvPr>
          <p:cNvPicPr>
            <a:picLocks noChangeAspect="1"/>
          </p:cNvPicPr>
          <p:nvPr/>
        </p:nvPicPr>
        <p:blipFill>
          <a:blip r:embed="rId3"/>
          <a:stretch>
            <a:fillRect/>
          </a:stretch>
        </p:blipFill>
        <p:spPr>
          <a:xfrm>
            <a:off x="5206057" y="960483"/>
            <a:ext cx="2909230" cy="5361035"/>
          </a:xfrm>
          <a:prstGeom prst="rect">
            <a:avLst/>
          </a:prstGeom>
        </p:spPr>
      </p:pic>
      <p:sp>
        <p:nvSpPr>
          <p:cNvPr id="6" name="TextBox 5">
            <a:extLst>
              <a:ext uri="{FF2B5EF4-FFF2-40B4-BE49-F238E27FC236}">
                <a16:creationId xmlns:a16="http://schemas.microsoft.com/office/drawing/2014/main" id="{F5DD5ED2-33D2-0F46-BBEB-C193F81D4DED}"/>
              </a:ext>
            </a:extLst>
          </p:cNvPr>
          <p:cNvSpPr txBox="1"/>
          <p:nvPr/>
        </p:nvSpPr>
        <p:spPr>
          <a:xfrm>
            <a:off x="10039229" y="6378222"/>
            <a:ext cx="1963102" cy="369332"/>
          </a:xfrm>
          <a:prstGeom prst="rect">
            <a:avLst/>
          </a:prstGeom>
          <a:noFill/>
        </p:spPr>
        <p:txBody>
          <a:bodyPr wrap="none" rtlCol="0">
            <a:spAutoFit/>
          </a:bodyPr>
          <a:lstStyle/>
          <a:p>
            <a:r>
              <a:rPr lang="en-US" i="1" dirty="0">
                <a:solidFill>
                  <a:schemeClr val="bg1"/>
                </a:solidFill>
              </a:rPr>
              <a:t>Diet Therapy App</a:t>
            </a:r>
          </a:p>
        </p:txBody>
      </p:sp>
      <p:pic>
        <p:nvPicPr>
          <p:cNvPr id="8" name="Picture 7" descr="Text&#10;&#10;Description automatically generated with medium confidence">
            <a:extLst>
              <a:ext uri="{FF2B5EF4-FFF2-40B4-BE49-F238E27FC236}">
                <a16:creationId xmlns:a16="http://schemas.microsoft.com/office/drawing/2014/main" id="{C438B869-0262-7442-80FC-DC4C96F33B33}"/>
              </a:ext>
            </a:extLst>
          </p:cNvPr>
          <p:cNvPicPr>
            <a:picLocks noChangeAspect="1"/>
          </p:cNvPicPr>
          <p:nvPr/>
        </p:nvPicPr>
        <p:blipFill>
          <a:blip r:embed="rId4"/>
          <a:stretch>
            <a:fillRect/>
          </a:stretch>
        </p:blipFill>
        <p:spPr>
          <a:xfrm>
            <a:off x="0" y="0"/>
            <a:ext cx="1521214" cy="1521214"/>
          </a:xfrm>
          <a:prstGeom prst="rect">
            <a:avLst/>
          </a:prstGeom>
        </p:spPr>
      </p:pic>
    </p:spTree>
    <p:extLst>
      <p:ext uri="{BB962C8B-B14F-4D97-AF65-F5344CB8AC3E}">
        <p14:creationId xmlns:p14="http://schemas.microsoft.com/office/powerpoint/2010/main" val="115635549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4D4AECC-87A5-AB4E-BE41-0A74066D975C}"/>
              </a:ext>
            </a:extLst>
          </p:cNvPr>
          <p:cNvSpPr>
            <a:spLocks noGrp="1"/>
          </p:cNvSpPr>
          <p:nvPr>
            <p:ph type="title"/>
          </p:nvPr>
        </p:nvSpPr>
        <p:spPr>
          <a:xfrm>
            <a:off x="1883595" y="104386"/>
            <a:ext cx="5598161" cy="856098"/>
          </a:xfrm>
        </p:spPr>
        <p:txBody>
          <a:bodyPr>
            <a:normAutofit/>
          </a:bodyPr>
          <a:lstStyle/>
          <a:p>
            <a:r>
              <a:rPr lang="en-US" dirty="0"/>
              <a:t>Let’s move page (part 1)</a:t>
            </a:r>
          </a:p>
        </p:txBody>
      </p:sp>
      <p:pic>
        <p:nvPicPr>
          <p:cNvPr id="4" name="Picture 3" descr="Graphical user interface&#10;&#10;Description automatically generated">
            <a:extLst>
              <a:ext uri="{FF2B5EF4-FFF2-40B4-BE49-F238E27FC236}">
                <a16:creationId xmlns:a16="http://schemas.microsoft.com/office/drawing/2014/main" id="{82AE6588-AA0D-C945-962D-474F146CEA89}"/>
              </a:ext>
            </a:extLst>
          </p:cNvPr>
          <p:cNvPicPr>
            <a:picLocks noChangeAspect="1"/>
          </p:cNvPicPr>
          <p:nvPr/>
        </p:nvPicPr>
        <p:blipFill>
          <a:blip r:embed="rId2"/>
          <a:stretch>
            <a:fillRect/>
          </a:stretch>
        </p:blipFill>
        <p:spPr>
          <a:xfrm>
            <a:off x="2207684" y="960483"/>
            <a:ext cx="2909231" cy="5361035"/>
          </a:xfrm>
          <a:prstGeom prst="rect">
            <a:avLst/>
          </a:prstGeom>
        </p:spPr>
      </p:pic>
      <p:pic>
        <p:nvPicPr>
          <p:cNvPr id="8" name="Picture 7" descr="Graphical user interface&#10;&#10;Description automatically generated">
            <a:extLst>
              <a:ext uri="{FF2B5EF4-FFF2-40B4-BE49-F238E27FC236}">
                <a16:creationId xmlns:a16="http://schemas.microsoft.com/office/drawing/2014/main" id="{6A4658B6-8496-1545-B0CC-9453B52DB669}"/>
              </a:ext>
            </a:extLst>
          </p:cNvPr>
          <p:cNvPicPr>
            <a:picLocks noChangeAspect="1"/>
          </p:cNvPicPr>
          <p:nvPr/>
        </p:nvPicPr>
        <p:blipFill>
          <a:blip r:embed="rId3"/>
          <a:stretch>
            <a:fillRect/>
          </a:stretch>
        </p:blipFill>
        <p:spPr>
          <a:xfrm>
            <a:off x="5441004" y="960483"/>
            <a:ext cx="2909231" cy="5361035"/>
          </a:xfrm>
          <a:prstGeom prst="rect">
            <a:avLst/>
          </a:prstGeom>
        </p:spPr>
      </p:pic>
      <p:pic>
        <p:nvPicPr>
          <p:cNvPr id="10" name="Picture 9" descr="Graphical user interface, application&#10;&#10;Description automatically generated">
            <a:extLst>
              <a:ext uri="{FF2B5EF4-FFF2-40B4-BE49-F238E27FC236}">
                <a16:creationId xmlns:a16="http://schemas.microsoft.com/office/drawing/2014/main" id="{1D2801DF-9C79-4E4B-A41C-745468AC2747}"/>
              </a:ext>
            </a:extLst>
          </p:cNvPr>
          <p:cNvPicPr>
            <a:picLocks noChangeAspect="1"/>
          </p:cNvPicPr>
          <p:nvPr/>
        </p:nvPicPr>
        <p:blipFill>
          <a:blip r:embed="rId4"/>
          <a:stretch>
            <a:fillRect/>
          </a:stretch>
        </p:blipFill>
        <p:spPr>
          <a:xfrm>
            <a:off x="8674324" y="960482"/>
            <a:ext cx="2909231" cy="5361035"/>
          </a:xfrm>
          <a:prstGeom prst="rect">
            <a:avLst/>
          </a:prstGeom>
        </p:spPr>
      </p:pic>
      <p:sp>
        <p:nvSpPr>
          <p:cNvPr id="6" name="TextBox 5">
            <a:extLst>
              <a:ext uri="{FF2B5EF4-FFF2-40B4-BE49-F238E27FC236}">
                <a16:creationId xmlns:a16="http://schemas.microsoft.com/office/drawing/2014/main" id="{DEF5B9E6-05DD-FE4B-A0D5-5D1E28BCC9A1}"/>
              </a:ext>
            </a:extLst>
          </p:cNvPr>
          <p:cNvSpPr txBox="1"/>
          <p:nvPr/>
        </p:nvSpPr>
        <p:spPr>
          <a:xfrm>
            <a:off x="10039229" y="6378222"/>
            <a:ext cx="1963102" cy="369332"/>
          </a:xfrm>
          <a:prstGeom prst="rect">
            <a:avLst/>
          </a:prstGeom>
          <a:noFill/>
        </p:spPr>
        <p:txBody>
          <a:bodyPr wrap="none" rtlCol="0">
            <a:spAutoFit/>
          </a:bodyPr>
          <a:lstStyle/>
          <a:p>
            <a:r>
              <a:rPr lang="en-US" i="1" dirty="0">
                <a:solidFill>
                  <a:schemeClr val="bg1"/>
                </a:solidFill>
              </a:rPr>
              <a:t>Diet Therapy App</a:t>
            </a:r>
          </a:p>
        </p:txBody>
      </p:sp>
      <p:pic>
        <p:nvPicPr>
          <p:cNvPr id="7" name="Picture 6" descr="Text&#10;&#10;Description automatically generated with medium confidence">
            <a:extLst>
              <a:ext uri="{FF2B5EF4-FFF2-40B4-BE49-F238E27FC236}">
                <a16:creationId xmlns:a16="http://schemas.microsoft.com/office/drawing/2014/main" id="{43DC076C-4896-5146-B865-808053C0B79D}"/>
              </a:ext>
            </a:extLst>
          </p:cNvPr>
          <p:cNvPicPr>
            <a:picLocks noChangeAspect="1"/>
          </p:cNvPicPr>
          <p:nvPr/>
        </p:nvPicPr>
        <p:blipFill>
          <a:blip r:embed="rId5"/>
          <a:stretch>
            <a:fillRect/>
          </a:stretch>
        </p:blipFill>
        <p:spPr>
          <a:xfrm>
            <a:off x="0" y="0"/>
            <a:ext cx="1521214" cy="1521214"/>
          </a:xfrm>
          <a:prstGeom prst="rect">
            <a:avLst/>
          </a:prstGeom>
        </p:spPr>
      </p:pic>
    </p:spTree>
    <p:extLst>
      <p:ext uri="{BB962C8B-B14F-4D97-AF65-F5344CB8AC3E}">
        <p14:creationId xmlns:p14="http://schemas.microsoft.com/office/powerpoint/2010/main" val="25079194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4D4AECC-87A5-AB4E-BE41-0A74066D975C}"/>
              </a:ext>
            </a:extLst>
          </p:cNvPr>
          <p:cNvSpPr>
            <a:spLocks noGrp="1"/>
          </p:cNvSpPr>
          <p:nvPr>
            <p:ph type="title"/>
          </p:nvPr>
        </p:nvSpPr>
        <p:spPr>
          <a:xfrm>
            <a:off x="1883595" y="104386"/>
            <a:ext cx="5598161" cy="856098"/>
          </a:xfrm>
        </p:spPr>
        <p:txBody>
          <a:bodyPr>
            <a:normAutofit/>
          </a:bodyPr>
          <a:lstStyle/>
          <a:p>
            <a:r>
              <a:rPr lang="en-US" dirty="0"/>
              <a:t>Let’s move page (part 2)</a:t>
            </a:r>
          </a:p>
        </p:txBody>
      </p:sp>
      <p:pic>
        <p:nvPicPr>
          <p:cNvPr id="5" name="Picture 4" descr="Graphical user interface&#10;&#10;Description automatically generated">
            <a:extLst>
              <a:ext uri="{FF2B5EF4-FFF2-40B4-BE49-F238E27FC236}">
                <a16:creationId xmlns:a16="http://schemas.microsoft.com/office/drawing/2014/main" id="{DDA0CAFA-27D3-8C4B-9761-6289F13F52A4}"/>
              </a:ext>
            </a:extLst>
          </p:cNvPr>
          <p:cNvPicPr>
            <a:picLocks noChangeAspect="1"/>
          </p:cNvPicPr>
          <p:nvPr/>
        </p:nvPicPr>
        <p:blipFill>
          <a:blip r:embed="rId2"/>
          <a:stretch>
            <a:fillRect/>
          </a:stretch>
        </p:blipFill>
        <p:spPr>
          <a:xfrm>
            <a:off x="2207684" y="960482"/>
            <a:ext cx="2909231" cy="5361035"/>
          </a:xfrm>
          <a:prstGeom prst="rect">
            <a:avLst/>
          </a:prstGeom>
        </p:spPr>
      </p:pic>
      <p:pic>
        <p:nvPicPr>
          <p:cNvPr id="7" name="Picture 6" descr="Graphical user interface&#10;&#10;Description automatically generated">
            <a:extLst>
              <a:ext uri="{FF2B5EF4-FFF2-40B4-BE49-F238E27FC236}">
                <a16:creationId xmlns:a16="http://schemas.microsoft.com/office/drawing/2014/main" id="{243FF7C9-012F-014C-8923-6F4CBA27C366}"/>
              </a:ext>
            </a:extLst>
          </p:cNvPr>
          <p:cNvPicPr>
            <a:picLocks noChangeAspect="1"/>
          </p:cNvPicPr>
          <p:nvPr/>
        </p:nvPicPr>
        <p:blipFill>
          <a:blip r:embed="rId3"/>
          <a:stretch>
            <a:fillRect/>
          </a:stretch>
        </p:blipFill>
        <p:spPr>
          <a:xfrm>
            <a:off x="8853789" y="960482"/>
            <a:ext cx="2909231" cy="5361035"/>
          </a:xfrm>
          <a:prstGeom prst="rect">
            <a:avLst/>
          </a:prstGeom>
        </p:spPr>
      </p:pic>
      <p:sp>
        <p:nvSpPr>
          <p:cNvPr id="11" name="TextBox 10">
            <a:extLst>
              <a:ext uri="{FF2B5EF4-FFF2-40B4-BE49-F238E27FC236}">
                <a16:creationId xmlns:a16="http://schemas.microsoft.com/office/drawing/2014/main" id="{4E67A4BA-BF54-D947-957A-A4AD690A272B}"/>
              </a:ext>
            </a:extLst>
          </p:cNvPr>
          <p:cNvSpPr txBox="1"/>
          <p:nvPr/>
        </p:nvSpPr>
        <p:spPr>
          <a:xfrm>
            <a:off x="5116915" y="2274838"/>
            <a:ext cx="3803228" cy="3046988"/>
          </a:xfrm>
          <a:prstGeom prst="rect">
            <a:avLst/>
          </a:prstGeom>
          <a:noFill/>
        </p:spPr>
        <p:txBody>
          <a:bodyPr wrap="square" rtlCol="0">
            <a:spAutoFit/>
          </a:bodyPr>
          <a:lstStyle/>
          <a:p>
            <a:pPr marL="285750" indent="-285750">
              <a:buFont typeface="Arial" panose="020B0604020202020204" pitchFamily="34" charset="0"/>
              <a:buChar char="•"/>
            </a:pPr>
            <a:r>
              <a:rPr lang="en-US" sz="2400" dirty="0">
                <a:solidFill>
                  <a:schemeClr val="bg1"/>
                </a:solidFill>
              </a:rPr>
              <a:t>Responsible for selecting desired goals and fulfilling them by updating with progress</a:t>
            </a:r>
          </a:p>
          <a:p>
            <a:pPr marL="285750" indent="-285750">
              <a:buFont typeface="Arial" panose="020B0604020202020204" pitchFamily="34" charset="0"/>
              <a:buChar char="•"/>
            </a:pPr>
            <a:r>
              <a:rPr lang="en-US" sz="2400" dirty="0">
                <a:solidFill>
                  <a:schemeClr val="bg1"/>
                </a:solidFill>
              </a:rPr>
              <a:t>Main page gets updated with user’s goals after being selected from the goal selection page</a:t>
            </a:r>
          </a:p>
        </p:txBody>
      </p:sp>
      <p:sp>
        <p:nvSpPr>
          <p:cNvPr id="6" name="TextBox 5">
            <a:extLst>
              <a:ext uri="{FF2B5EF4-FFF2-40B4-BE49-F238E27FC236}">
                <a16:creationId xmlns:a16="http://schemas.microsoft.com/office/drawing/2014/main" id="{37FF3B71-6D2E-2E48-AFA6-D5986F8C3F51}"/>
              </a:ext>
            </a:extLst>
          </p:cNvPr>
          <p:cNvSpPr txBox="1"/>
          <p:nvPr/>
        </p:nvSpPr>
        <p:spPr>
          <a:xfrm>
            <a:off x="10039229" y="6378222"/>
            <a:ext cx="1963102" cy="369332"/>
          </a:xfrm>
          <a:prstGeom prst="rect">
            <a:avLst/>
          </a:prstGeom>
          <a:noFill/>
        </p:spPr>
        <p:txBody>
          <a:bodyPr wrap="none" rtlCol="0">
            <a:spAutoFit/>
          </a:bodyPr>
          <a:lstStyle/>
          <a:p>
            <a:r>
              <a:rPr lang="en-US" i="1" dirty="0">
                <a:solidFill>
                  <a:schemeClr val="bg1"/>
                </a:solidFill>
              </a:rPr>
              <a:t>Diet Therapy App</a:t>
            </a:r>
          </a:p>
        </p:txBody>
      </p:sp>
      <p:pic>
        <p:nvPicPr>
          <p:cNvPr id="8" name="Picture 7" descr="Text&#10;&#10;Description automatically generated with medium confidence">
            <a:extLst>
              <a:ext uri="{FF2B5EF4-FFF2-40B4-BE49-F238E27FC236}">
                <a16:creationId xmlns:a16="http://schemas.microsoft.com/office/drawing/2014/main" id="{7B989DE1-0BD2-8148-8918-BB60611E0A12}"/>
              </a:ext>
            </a:extLst>
          </p:cNvPr>
          <p:cNvPicPr>
            <a:picLocks noChangeAspect="1"/>
          </p:cNvPicPr>
          <p:nvPr/>
        </p:nvPicPr>
        <p:blipFill>
          <a:blip r:embed="rId4"/>
          <a:stretch>
            <a:fillRect/>
          </a:stretch>
        </p:blipFill>
        <p:spPr>
          <a:xfrm>
            <a:off x="0" y="0"/>
            <a:ext cx="1521214" cy="1521214"/>
          </a:xfrm>
          <a:prstGeom prst="rect">
            <a:avLst/>
          </a:prstGeom>
        </p:spPr>
      </p:pic>
    </p:spTree>
    <p:extLst>
      <p:ext uri="{BB962C8B-B14F-4D97-AF65-F5344CB8AC3E}">
        <p14:creationId xmlns:p14="http://schemas.microsoft.com/office/powerpoint/2010/main" val="349560042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4D4AECC-87A5-AB4E-BE41-0A74066D975C}"/>
              </a:ext>
            </a:extLst>
          </p:cNvPr>
          <p:cNvSpPr>
            <a:spLocks noGrp="1"/>
          </p:cNvSpPr>
          <p:nvPr>
            <p:ph type="title"/>
          </p:nvPr>
        </p:nvSpPr>
        <p:spPr>
          <a:xfrm>
            <a:off x="1883595" y="104386"/>
            <a:ext cx="5598161" cy="856098"/>
          </a:xfrm>
        </p:spPr>
        <p:txBody>
          <a:bodyPr>
            <a:normAutofit/>
          </a:bodyPr>
          <a:lstStyle/>
          <a:p>
            <a:r>
              <a:rPr lang="en-US" dirty="0"/>
              <a:t>Let’s move page (part 3)</a:t>
            </a:r>
          </a:p>
        </p:txBody>
      </p:sp>
      <p:sp>
        <p:nvSpPr>
          <p:cNvPr id="11" name="TextBox 10">
            <a:extLst>
              <a:ext uri="{FF2B5EF4-FFF2-40B4-BE49-F238E27FC236}">
                <a16:creationId xmlns:a16="http://schemas.microsoft.com/office/drawing/2014/main" id="{4E67A4BA-BF54-D947-957A-A4AD690A272B}"/>
              </a:ext>
            </a:extLst>
          </p:cNvPr>
          <p:cNvSpPr txBox="1"/>
          <p:nvPr/>
        </p:nvSpPr>
        <p:spPr>
          <a:xfrm>
            <a:off x="5116915" y="2274838"/>
            <a:ext cx="3803228" cy="2308324"/>
          </a:xfrm>
          <a:prstGeom prst="rect">
            <a:avLst/>
          </a:prstGeom>
          <a:noFill/>
        </p:spPr>
        <p:txBody>
          <a:bodyPr wrap="square" rtlCol="0">
            <a:spAutoFit/>
          </a:bodyPr>
          <a:lstStyle/>
          <a:p>
            <a:pPr marL="285750" indent="-285750">
              <a:buFont typeface="Arial" panose="020B0604020202020204" pitchFamily="34" charset="0"/>
              <a:buChar char="•"/>
            </a:pPr>
            <a:r>
              <a:rPr lang="en-US" sz="2400" dirty="0">
                <a:solidFill>
                  <a:schemeClr val="bg1"/>
                </a:solidFill>
              </a:rPr>
              <a:t>Update goals by adding progress manually</a:t>
            </a:r>
          </a:p>
          <a:p>
            <a:pPr marL="285750" indent="-285750">
              <a:buFont typeface="Arial" panose="020B0604020202020204" pitchFamily="34" charset="0"/>
              <a:buChar char="•"/>
            </a:pPr>
            <a:r>
              <a:rPr lang="en-US" sz="2400" dirty="0">
                <a:solidFill>
                  <a:schemeClr val="bg1"/>
                </a:solidFill>
              </a:rPr>
              <a:t>Select desired goal to add progress to or delete progress after 3 weeks</a:t>
            </a:r>
          </a:p>
        </p:txBody>
      </p:sp>
      <p:pic>
        <p:nvPicPr>
          <p:cNvPr id="4" name="Picture 3" descr="Graphical user interface, application&#10;&#10;Description automatically generated">
            <a:extLst>
              <a:ext uri="{FF2B5EF4-FFF2-40B4-BE49-F238E27FC236}">
                <a16:creationId xmlns:a16="http://schemas.microsoft.com/office/drawing/2014/main" id="{8646AB65-8817-6148-8FC5-865C03282269}"/>
              </a:ext>
            </a:extLst>
          </p:cNvPr>
          <p:cNvPicPr>
            <a:picLocks noChangeAspect="1"/>
          </p:cNvPicPr>
          <p:nvPr/>
        </p:nvPicPr>
        <p:blipFill>
          <a:blip r:embed="rId2"/>
          <a:stretch>
            <a:fillRect/>
          </a:stretch>
        </p:blipFill>
        <p:spPr>
          <a:xfrm>
            <a:off x="2207684" y="960481"/>
            <a:ext cx="2909231" cy="5361035"/>
          </a:xfrm>
          <a:prstGeom prst="rect">
            <a:avLst/>
          </a:prstGeom>
        </p:spPr>
      </p:pic>
      <p:pic>
        <p:nvPicPr>
          <p:cNvPr id="8" name="Picture 7" descr="Graphical user interface&#10;&#10;Description automatically generated">
            <a:extLst>
              <a:ext uri="{FF2B5EF4-FFF2-40B4-BE49-F238E27FC236}">
                <a16:creationId xmlns:a16="http://schemas.microsoft.com/office/drawing/2014/main" id="{D3790B5B-B7C8-1440-81F8-2FA1B5477317}"/>
              </a:ext>
            </a:extLst>
          </p:cNvPr>
          <p:cNvPicPr>
            <a:picLocks noChangeAspect="1"/>
          </p:cNvPicPr>
          <p:nvPr/>
        </p:nvPicPr>
        <p:blipFill>
          <a:blip r:embed="rId3"/>
          <a:stretch>
            <a:fillRect/>
          </a:stretch>
        </p:blipFill>
        <p:spPr>
          <a:xfrm>
            <a:off x="8853789" y="960481"/>
            <a:ext cx="2909231" cy="5361035"/>
          </a:xfrm>
          <a:prstGeom prst="rect">
            <a:avLst/>
          </a:prstGeom>
        </p:spPr>
      </p:pic>
      <p:sp>
        <p:nvSpPr>
          <p:cNvPr id="6" name="TextBox 5">
            <a:extLst>
              <a:ext uri="{FF2B5EF4-FFF2-40B4-BE49-F238E27FC236}">
                <a16:creationId xmlns:a16="http://schemas.microsoft.com/office/drawing/2014/main" id="{53E7C952-9702-BC47-B8F9-811B95D019BA}"/>
              </a:ext>
            </a:extLst>
          </p:cNvPr>
          <p:cNvSpPr txBox="1"/>
          <p:nvPr/>
        </p:nvSpPr>
        <p:spPr>
          <a:xfrm>
            <a:off x="10039229" y="6378222"/>
            <a:ext cx="1963102" cy="369332"/>
          </a:xfrm>
          <a:prstGeom prst="rect">
            <a:avLst/>
          </a:prstGeom>
          <a:noFill/>
        </p:spPr>
        <p:txBody>
          <a:bodyPr wrap="none" rtlCol="0">
            <a:spAutoFit/>
          </a:bodyPr>
          <a:lstStyle/>
          <a:p>
            <a:r>
              <a:rPr lang="en-US" i="1" dirty="0">
                <a:solidFill>
                  <a:schemeClr val="bg1"/>
                </a:solidFill>
              </a:rPr>
              <a:t>Diet Therapy App</a:t>
            </a:r>
          </a:p>
        </p:txBody>
      </p:sp>
      <p:pic>
        <p:nvPicPr>
          <p:cNvPr id="7" name="Picture 6" descr="Text&#10;&#10;Description automatically generated with medium confidence">
            <a:extLst>
              <a:ext uri="{FF2B5EF4-FFF2-40B4-BE49-F238E27FC236}">
                <a16:creationId xmlns:a16="http://schemas.microsoft.com/office/drawing/2014/main" id="{CE222853-A9D0-A941-982E-BB1CF1B22FDB}"/>
              </a:ext>
            </a:extLst>
          </p:cNvPr>
          <p:cNvPicPr>
            <a:picLocks noChangeAspect="1"/>
          </p:cNvPicPr>
          <p:nvPr/>
        </p:nvPicPr>
        <p:blipFill>
          <a:blip r:embed="rId4"/>
          <a:stretch>
            <a:fillRect/>
          </a:stretch>
        </p:blipFill>
        <p:spPr>
          <a:xfrm>
            <a:off x="0" y="0"/>
            <a:ext cx="1521214" cy="1521214"/>
          </a:xfrm>
          <a:prstGeom prst="rect">
            <a:avLst/>
          </a:prstGeom>
        </p:spPr>
      </p:pic>
    </p:spTree>
    <p:extLst>
      <p:ext uri="{BB962C8B-B14F-4D97-AF65-F5344CB8AC3E}">
        <p14:creationId xmlns:p14="http://schemas.microsoft.com/office/powerpoint/2010/main" val="347535020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4D4AECC-87A5-AB4E-BE41-0A74066D975C}"/>
              </a:ext>
            </a:extLst>
          </p:cNvPr>
          <p:cNvSpPr>
            <a:spLocks noGrp="1"/>
          </p:cNvSpPr>
          <p:nvPr>
            <p:ph type="title"/>
          </p:nvPr>
        </p:nvSpPr>
        <p:spPr>
          <a:xfrm>
            <a:off x="1883595" y="104386"/>
            <a:ext cx="5598161" cy="856098"/>
          </a:xfrm>
        </p:spPr>
        <p:txBody>
          <a:bodyPr/>
          <a:lstStyle/>
          <a:p>
            <a:r>
              <a:rPr lang="en-US" dirty="0"/>
              <a:t>My plate (part 1)</a:t>
            </a:r>
          </a:p>
        </p:txBody>
      </p:sp>
      <p:sp>
        <p:nvSpPr>
          <p:cNvPr id="11" name="TextBox 10">
            <a:extLst>
              <a:ext uri="{FF2B5EF4-FFF2-40B4-BE49-F238E27FC236}">
                <a16:creationId xmlns:a16="http://schemas.microsoft.com/office/drawing/2014/main" id="{60102B8C-6E62-9043-91B8-F7E098EB9D4D}"/>
              </a:ext>
            </a:extLst>
          </p:cNvPr>
          <p:cNvSpPr txBox="1"/>
          <p:nvPr/>
        </p:nvSpPr>
        <p:spPr>
          <a:xfrm>
            <a:off x="1807350" y="1835320"/>
            <a:ext cx="3634674" cy="3416320"/>
          </a:xfrm>
          <a:prstGeom prst="rect">
            <a:avLst/>
          </a:prstGeom>
          <a:noFill/>
        </p:spPr>
        <p:txBody>
          <a:bodyPr wrap="square" rtlCol="0">
            <a:spAutoFit/>
          </a:bodyPr>
          <a:lstStyle/>
          <a:p>
            <a:pPr marL="285750" indent="-285750">
              <a:buFont typeface="Arial" panose="020B0604020202020204" pitchFamily="34" charset="0"/>
              <a:buChar char="•"/>
            </a:pPr>
            <a:r>
              <a:rPr lang="en-US" sz="2400" dirty="0">
                <a:solidFill>
                  <a:schemeClr val="bg1"/>
                </a:solidFill>
              </a:rPr>
              <a:t>Monitor what amount of calories should intake daily</a:t>
            </a:r>
          </a:p>
          <a:p>
            <a:pPr marL="285750" indent="-285750">
              <a:buFont typeface="Arial" panose="020B0604020202020204" pitchFamily="34" charset="0"/>
              <a:buChar char="•"/>
            </a:pPr>
            <a:r>
              <a:rPr lang="en-US" sz="2400" dirty="0">
                <a:solidFill>
                  <a:schemeClr val="bg1"/>
                </a:solidFill>
              </a:rPr>
              <a:t>Check how many servings of each food group should be taken</a:t>
            </a:r>
          </a:p>
          <a:p>
            <a:pPr marL="285750" indent="-285750">
              <a:buFont typeface="Arial" panose="020B0604020202020204" pitchFamily="34" charset="0"/>
              <a:buChar char="•"/>
            </a:pPr>
            <a:r>
              <a:rPr lang="en-US" sz="2400" dirty="0">
                <a:solidFill>
                  <a:schemeClr val="bg1"/>
                </a:solidFill>
              </a:rPr>
              <a:t>See what user should eat and would user should not eat</a:t>
            </a:r>
          </a:p>
        </p:txBody>
      </p:sp>
      <p:pic>
        <p:nvPicPr>
          <p:cNvPr id="5" name="Picture 4" descr="A picture containing text, fruit, vegetable&#10;&#10;Description automatically generated">
            <a:extLst>
              <a:ext uri="{FF2B5EF4-FFF2-40B4-BE49-F238E27FC236}">
                <a16:creationId xmlns:a16="http://schemas.microsoft.com/office/drawing/2014/main" id="{71B11222-BB43-3A45-B021-ABA84B6E52FD}"/>
              </a:ext>
            </a:extLst>
          </p:cNvPr>
          <p:cNvPicPr>
            <a:picLocks noChangeAspect="1"/>
          </p:cNvPicPr>
          <p:nvPr/>
        </p:nvPicPr>
        <p:blipFill>
          <a:blip r:embed="rId2"/>
          <a:stretch>
            <a:fillRect/>
          </a:stretch>
        </p:blipFill>
        <p:spPr>
          <a:xfrm>
            <a:off x="5442024" y="967039"/>
            <a:ext cx="2905674" cy="5354480"/>
          </a:xfrm>
          <a:prstGeom prst="rect">
            <a:avLst/>
          </a:prstGeom>
        </p:spPr>
      </p:pic>
      <p:pic>
        <p:nvPicPr>
          <p:cNvPr id="7" name="Picture 6" descr="A screenshot of a cell phone&#10;&#10;Description automatically generated with low confidence">
            <a:extLst>
              <a:ext uri="{FF2B5EF4-FFF2-40B4-BE49-F238E27FC236}">
                <a16:creationId xmlns:a16="http://schemas.microsoft.com/office/drawing/2014/main" id="{71734FBA-2636-B94B-B06C-4BA610AFA581}"/>
              </a:ext>
            </a:extLst>
          </p:cNvPr>
          <p:cNvPicPr>
            <a:picLocks noChangeAspect="1"/>
          </p:cNvPicPr>
          <p:nvPr/>
        </p:nvPicPr>
        <p:blipFill>
          <a:blip r:embed="rId3"/>
          <a:stretch>
            <a:fillRect/>
          </a:stretch>
        </p:blipFill>
        <p:spPr>
          <a:xfrm>
            <a:off x="8637422" y="960484"/>
            <a:ext cx="2909231" cy="5361035"/>
          </a:xfrm>
          <a:prstGeom prst="rect">
            <a:avLst/>
          </a:prstGeom>
        </p:spPr>
      </p:pic>
      <p:sp>
        <p:nvSpPr>
          <p:cNvPr id="6" name="TextBox 5">
            <a:extLst>
              <a:ext uri="{FF2B5EF4-FFF2-40B4-BE49-F238E27FC236}">
                <a16:creationId xmlns:a16="http://schemas.microsoft.com/office/drawing/2014/main" id="{C018E09E-DEB3-9146-898E-F66B4B156FB7}"/>
              </a:ext>
            </a:extLst>
          </p:cNvPr>
          <p:cNvSpPr txBox="1"/>
          <p:nvPr/>
        </p:nvSpPr>
        <p:spPr>
          <a:xfrm>
            <a:off x="10039229" y="6378222"/>
            <a:ext cx="1963102" cy="369332"/>
          </a:xfrm>
          <a:prstGeom prst="rect">
            <a:avLst/>
          </a:prstGeom>
          <a:noFill/>
        </p:spPr>
        <p:txBody>
          <a:bodyPr wrap="none" rtlCol="0">
            <a:spAutoFit/>
          </a:bodyPr>
          <a:lstStyle/>
          <a:p>
            <a:r>
              <a:rPr lang="en-US" i="1" dirty="0">
                <a:solidFill>
                  <a:schemeClr val="bg1"/>
                </a:solidFill>
              </a:rPr>
              <a:t>Diet Therapy App</a:t>
            </a:r>
          </a:p>
        </p:txBody>
      </p:sp>
      <p:pic>
        <p:nvPicPr>
          <p:cNvPr id="8" name="Picture 7" descr="Text&#10;&#10;Description automatically generated with medium confidence">
            <a:extLst>
              <a:ext uri="{FF2B5EF4-FFF2-40B4-BE49-F238E27FC236}">
                <a16:creationId xmlns:a16="http://schemas.microsoft.com/office/drawing/2014/main" id="{CFAD686C-3155-F24C-82D3-1B8E0C4C9E4D}"/>
              </a:ext>
            </a:extLst>
          </p:cNvPr>
          <p:cNvPicPr>
            <a:picLocks noChangeAspect="1"/>
          </p:cNvPicPr>
          <p:nvPr/>
        </p:nvPicPr>
        <p:blipFill>
          <a:blip r:embed="rId4"/>
          <a:stretch>
            <a:fillRect/>
          </a:stretch>
        </p:blipFill>
        <p:spPr>
          <a:xfrm>
            <a:off x="0" y="0"/>
            <a:ext cx="1521214" cy="1521214"/>
          </a:xfrm>
          <a:prstGeom prst="rect">
            <a:avLst/>
          </a:prstGeom>
        </p:spPr>
      </p:pic>
    </p:spTree>
    <p:extLst>
      <p:ext uri="{BB962C8B-B14F-4D97-AF65-F5344CB8AC3E}">
        <p14:creationId xmlns:p14="http://schemas.microsoft.com/office/powerpoint/2010/main" val="48700686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4D4AECC-87A5-AB4E-BE41-0A74066D975C}"/>
              </a:ext>
            </a:extLst>
          </p:cNvPr>
          <p:cNvSpPr>
            <a:spLocks noGrp="1"/>
          </p:cNvSpPr>
          <p:nvPr>
            <p:ph type="title"/>
          </p:nvPr>
        </p:nvSpPr>
        <p:spPr>
          <a:xfrm>
            <a:off x="1883595" y="104386"/>
            <a:ext cx="5598161" cy="856098"/>
          </a:xfrm>
        </p:spPr>
        <p:txBody>
          <a:bodyPr/>
          <a:lstStyle/>
          <a:p>
            <a:r>
              <a:rPr lang="en-US" dirty="0"/>
              <a:t>My plate (part 2)</a:t>
            </a:r>
          </a:p>
        </p:txBody>
      </p:sp>
      <p:sp>
        <p:nvSpPr>
          <p:cNvPr id="11" name="TextBox 10">
            <a:extLst>
              <a:ext uri="{FF2B5EF4-FFF2-40B4-BE49-F238E27FC236}">
                <a16:creationId xmlns:a16="http://schemas.microsoft.com/office/drawing/2014/main" id="{60102B8C-6E62-9043-91B8-F7E098EB9D4D}"/>
              </a:ext>
            </a:extLst>
          </p:cNvPr>
          <p:cNvSpPr txBox="1"/>
          <p:nvPr/>
        </p:nvSpPr>
        <p:spPr>
          <a:xfrm>
            <a:off x="1807350" y="1835320"/>
            <a:ext cx="3634674" cy="3416320"/>
          </a:xfrm>
          <a:prstGeom prst="rect">
            <a:avLst/>
          </a:prstGeom>
          <a:noFill/>
        </p:spPr>
        <p:txBody>
          <a:bodyPr wrap="square" rtlCol="0">
            <a:spAutoFit/>
          </a:bodyPr>
          <a:lstStyle/>
          <a:p>
            <a:pPr marL="285750" indent="-285750">
              <a:buFont typeface="Arial" panose="020B0604020202020204" pitchFamily="34" charset="0"/>
              <a:buChar char="•"/>
            </a:pPr>
            <a:r>
              <a:rPr lang="en-US" sz="2400" dirty="0">
                <a:solidFill>
                  <a:schemeClr val="bg1"/>
                </a:solidFill>
              </a:rPr>
              <a:t>See how many servings of each category the user should consume</a:t>
            </a:r>
          </a:p>
          <a:p>
            <a:pPr marL="285750" indent="-285750">
              <a:buFont typeface="Arial" panose="020B0604020202020204" pitchFamily="34" charset="0"/>
              <a:buChar char="•"/>
            </a:pPr>
            <a:r>
              <a:rPr lang="en-US" sz="2400" dirty="0">
                <a:solidFill>
                  <a:schemeClr val="bg1"/>
                </a:solidFill>
              </a:rPr>
              <a:t>Ensure that the user does not eat certain things or eat in excess as mentioned in “Not do to list”</a:t>
            </a:r>
          </a:p>
        </p:txBody>
      </p:sp>
      <p:pic>
        <p:nvPicPr>
          <p:cNvPr id="4" name="Picture 3" descr="Graphical user interface&#10;&#10;Description automatically generated">
            <a:extLst>
              <a:ext uri="{FF2B5EF4-FFF2-40B4-BE49-F238E27FC236}">
                <a16:creationId xmlns:a16="http://schemas.microsoft.com/office/drawing/2014/main" id="{3C025BF4-ADA4-DF43-841E-87F2B4175D37}"/>
              </a:ext>
            </a:extLst>
          </p:cNvPr>
          <p:cNvPicPr>
            <a:picLocks noChangeAspect="1"/>
          </p:cNvPicPr>
          <p:nvPr/>
        </p:nvPicPr>
        <p:blipFill>
          <a:blip r:embed="rId2"/>
          <a:stretch>
            <a:fillRect/>
          </a:stretch>
        </p:blipFill>
        <p:spPr>
          <a:xfrm>
            <a:off x="5442024" y="960484"/>
            <a:ext cx="2909232" cy="5361036"/>
          </a:xfrm>
          <a:prstGeom prst="rect">
            <a:avLst/>
          </a:prstGeom>
        </p:spPr>
      </p:pic>
      <p:pic>
        <p:nvPicPr>
          <p:cNvPr id="8" name="Picture 7" descr="Text&#10;&#10;Description automatically generated">
            <a:extLst>
              <a:ext uri="{FF2B5EF4-FFF2-40B4-BE49-F238E27FC236}">
                <a16:creationId xmlns:a16="http://schemas.microsoft.com/office/drawing/2014/main" id="{FAE7AEC7-24EA-784A-84F0-7A51F1E7B6D2}"/>
              </a:ext>
            </a:extLst>
          </p:cNvPr>
          <p:cNvPicPr>
            <a:picLocks noChangeAspect="1"/>
          </p:cNvPicPr>
          <p:nvPr/>
        </p:nvPicPr>
        <p:blipFill>
          <a:blip r:embed="rId3"/>
          <a:stretch>
            <a:fillRect/>
          </a:stretch>
        </p:blipFill>
        <p:spPr>
          <a:xfrm>
            <a:off x="8592267" y="960483"/>
            <a:ext cx="2909232" cy="5361037"/>
          </a:xfrm>
          <a:prstGeom prst="rect">
            <a:avLst/>
          </a:prstGeom>
        </p:spPr>
      </p:pic>
      <p:sp>
        <p:nvSpPr>
          <p:cNvPr id="6" name="TextBox 5">
            <a:extLst>
              <a:ext uri="{FF2B5EF4-FFF2-40B4-BE49-F238E27FC236}">
                <a16:creationId xmlns:a16="http://schemas.microsoft.com/office/drawing/2014/main" id="{28D1DD73-4929-8E4F-957B-74F38E9FB9FC}"/>
              </a:ext>
            </a:extLst>
          </p:cNvPr>
          <p:cNvSpPr txBox="1"/>
          <p:nvPr/>
        </p:nvSpPr>
        <p:spPr>
          <a:xfrm>
            <a:off x="10039229" y="6378222"/>
            <a:ext cx="1963102" cy="369332"/>
          </a:xfrm>
          <a:prstGeom prst="rect">
            <a:avLst/>
          </a:prstGeom>
          <a:noFill/>
        </p:spPr>
        <p:txBody>
          <a:bodyPr wrap="none" rtlCol="0">
            <a:spAutoFit/>
          </a:bodyPr>
          <a:lstStyle/>
          <a:p>
            <a:r>
              <a:rPr lang="en-US" i="1" dirty="0">
                <a:solidFill>
                  <a:schemeClr val="bg1"/>
                </a:solidFill>
              </a:rPr>
              <a:t>Diet Therapy App</a:t>
            </a:r>
          </a:p>
        </p:txBody>
      </p:sp>
      <p:pic>
        <p:nvPicPr>
          <p:cNvPr id="7" name="Picture 6" descr="Text&#10;&#10;Description automatically generated with medium confidence">
            <a:extLst>
              <a:ext uri="{FF2B5EF4-FFF2-40B4-BE49-F238E27FC236}">
                <a16:creationId xmlns:a16="http://schemas.microsoft.com/office/drawing/2014/main" id="{0E02965B-53F4-2C48-9BDF-C08F5E95DA22}"/>
              </a:ext>
            </a:extLst>
          </p:cNvPr>
          <p:cNvPicPr>
            <a:picLocks noChangeAspect="1"/>
          </p:cNvPicPr>
          <p:nvPr/>
        </p:nvPicPr>
        <p:blipFill>
          <a:blip r:embed="rId4"/>
          <a:stretch>
            <a:fillRect/>
          </a:stretch>
        </p:blipFill>
        <p:spPr>
          <a:xfrm>
            <a:off x="0" y="0"/>
            <a:ext cx="1521214" cy="1521214"/>
          </a:xfrm>
          <a:prstGeom prst="rect">
            <a:avLst/>
          </a:prstGeom>
        </p:spPr>
      </p:pic>
    </p:spTree>
    <p:extLst>
      <p:ext uri="{BB962C8B-B14F-4D97-AF65-F5344CB8AC3E}">
        <p14:creationId xmlns:p14="http://schemas.microsoft.com/office/powerpoint/2010/main" val="142695180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4D4AECC-87A5-AB4E-BE41-0A74066D975C}"/>
              </a:ext>
            </a:extLst>
          </p:cNvPr>
          <p:cNvSpPr>
            <a:spLocks noGrp="1"/>
          </p:cNvSpPr>
          <p:nvPr>
            <p:ph type="title"/>
          </p:nvPr>
        </p:nvSpPr>
        <p:spPr>
          <a:xfrm>
            <a:off x="1883595" y="104386"/>
            <a:ext cx="5598161" cy="856098"/>
          </a:xfrm>
        </p:spPr>
        <p:txBody>
          <a:bodyPr>
            <a:normAutofit/>
          </a:bodyPr>
          <a:lstStyle/>
          <a:p>
            <a:r>
              <a:rPr lang="en-US" dirty="0"/>
              <a:t>Sleep tight page</a:t>
            </a:r>
          </a:p>
        </p:txBody>
      </p:sp>
      <p:pic>
        <p:nvPicPr>
          <p:cNvPr id="5" name="Picture 4" descr="Graphical user interface, application&#10;&#10;Description automatically generated">
            <a:extLst>
              <a:ext uri="{FF2B5EF4-FFF2-40B4-BE49-F238E27FC236}">
                <a16:creationId xmlns:a16="http://schemas.microsoft.com/office/drawing/2014/main" id="{798D5155-26C8-FF4E-B330-F16C69F27A36}"/>
              </a:ext>
            </a:extLst>
          </p:cNvPr>
          <p:cNvPicPr>
            <a:picLocks noChangeAspect="1"/>
          </p:cNvPicPr>
          <p:nvPr/>
        </p:nvPicPr>
        <p:blipFill>
          <a:blip r:embed="rId2"/>
          <a:stretch>
            <a:fillRect/>
          </a:stretch>
        </p:blipFill>
        <p:spPr>
          <a:xfrm>
            <a:off x="2205283" y="870170"/>
            <a:ext cx="2909231" cy="4582363"/>
          </a:xfrm>
          <a:prstGeom prst="rect">
            <a:avLst/>
          </a:prstGeom>
        </p:spPr>
      </p:pic>
      <p:pic>
        <p:nvPicPr>
          <p:cNvPr id="7" name="Picture 6" descr="Graphical user interface, application&#10;&#10;Description automatically generated">
            <a:extLst>
              <a:ext uri="{FF2B5EF4-FFF2-40B4-BE49-F238E27FC236}">
                <a16:creationId xmlns:a16="http://schemas.microsoft.com/office/drawing/2014/main" id="{F0D2A251-11DA-4F43-AF38-EC9597F7AC78}"/>
              </a:ext>
            </a:extLst>
          </p:cNvPr>
          <p:cNvPicPr>
            <a:picLocks noChangeAspect="1"/>
          </p:cNvPicPr>
          <p:nvPr/>
        </p:nvPicPr>
        <p:blipFill>
          <a:blip r:embed="rId3"/>
          <a:stretch>
            <a:fillRect/>
          </a:stretch>
        </p:blipFill>
        <p:spPr>
          <a:xfrm>
            <a:off x="5436202" y="870169"/>
            <a:ext cx="2909231" cy="4582363"/>
          </a:xfrm>
          <a:prstGeom prst="rect">
            <a:avLst/>
          </a:prstGeom>
        </p:spPr>
      </p:pic>
      <p:pic>
        <p:nvPicPr>
          <p:cNvPr id="11" name="Picture 10" descr="Graphical user interface, text, application, chat or text message&#10;&#10;Description automatically generated">
            <a:extLst>
              <a:ext uri="{FF2B5EF4-FFF2-40B4-BE49-F238E27FC236}">
                <a16:creationId xmlns:a16="http://schemas.microsoft.com/office/drawing/2014/main" id="{CFDE31B8-0616-4B42-A97C-84A50E63562C}"/>
              </a:ext>
            </a:extLst>
          </p:cNvPr>
          <p:cNvPicPr>
            <a:picLocks noChangeAspect="1"/>
          </p:cNvPicPr>
          <p:nvPr/>
        </p:nvPicPr>
        <p:blipFill>
          <a:blip r:embed="rId4"/>
          <a:stretch>
            <a:fillRect/>
          </a:stretch>
        </p:blipFill>
        <p:spPr>
          <a:xfrm>
            <a:off x="8667121" y="870170"/>
            <a:ext cx="2909231" cy="4582362"/>
          </a:xfrm>
          <a:prstGeom prst="rect">
            <a:avLst/>
          </a:prstGeom>
        </p:spPr>
      </p:pic>
      <p:sp>
        <p:nvSpPr>
          <p:cNvPr id="6" name="TextBox 5">
            <a:extLst>
              <a:ext uri="{FF2B5EF4-FFF2-40B4-BE49-F238E27FC236}">
                <a16:creationId xmlns:a16="http://schemas.microsoft.com/office/drawing/2014/main" id="{0A04A1EE-85F0-1949-9E3F-2AC7F2994B3B}"/>
              </a:ext>
            </a:extLst>
          </p:cNvPr>
          <p:cNvSpPr txBox="1"/>
          <p:nvPr/>
        </p:nvSpPr>
        <p:spPr>
          <a:xfrm>
            <a:off x="10039229" y="6378222"/>
            <a:ext cx="1963102" cy="369332"/>
          </a:xfrm>
          <a:prstGeom prst="rect">
            <a:avLst/>
          </a:prstGeom>
          <a:noFill/>
        </p:spPr>
        <p:txBody>
          <a:bodyPr wrap="none" rtlCol="0">
            <a:spAutoFit/>
          </a:bodyPr>
          <a:lstStyle/>
          <a:p>
            <a:r>
              <a:rPr lang="en-US" i="1" dirty="0">
                <a:solidFill>
                  <a:schemeClr val="bg1"/>
                </a:solidFill>
              </a:rPr>
              <a:t>Diet Therapy App</a:t>
            </a:r>
          </a:p>
        </p:txBody>
      </p:sp>
      <p:pic>
        <p:nvPicPr>
          <p:cNvPr id="8" name="Picture 7" descr="Text&#10;&#10;Description automatically generated with medium confidence">
            <a:extLst>
              <a:ext uri="{FF2B5EF4-FFF2-40B4-BE49-F238E27FC236}">
                <a16:creationId xmlns:a16="http://schemas.microsoft.com/office/drawing/2014/main" id="{DD10A3A8-E087-9E4E-BC01-5680439C4342}"/>
              </a:ext>
            </a:extLst>
          </p:cNvPr>
          <p:cNvPicPr>
            <a:picLocks noChangeAspect="1"/>
          </p:cNvPicPr>
          <p:nvPr/>
        </p:nvPicPr>
        <p:blipFill>
          <a:blip r:embed="rId5"/>
          <a:stretch>
            <a:fillRect/>
          </a:stretch>
        </p:blipFill>
        <p:spPr>
          <a:xfrm>
            <a:off x="0" y="0"/>
            <a:ext cx="1521214" cy="1521214"/>
          </a:xfrm>
          <a:prstGeom prst="rect">
            <a:avLst/>
          </a:prstGeom>
        </p:spPr>
      </p:pic>
    </p:spTree>
    <p:extLst>
      <p:ext uri="{BB962C8B-B14F-4D97-AF65-F5344CB8AC3E}">
        <p14:creationId xmlns:p14="http://schemas.microsoft.com/office/powerpoint/2010/main" val="21772771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4D4AECC-87A5-AB4E-BE41-0A74066D975C}"/>
              </a:ext>
            </a:extLst>
          </p:cNvPr>
          <p:cNvSpPr>
            <a:spLocks noGrp="1"/>
          </p:cNvSpPr>
          <p:nvPr>
            <p:ph type="title"/>
          </p:nvPr>
        </p:nvSpPr>
        <p:spPr>
          <a:xfrm>
            <a:off x="1883595" y="104386"/>
            <a:ext cx="5598161" cy="856098"/>
          </a:xfrm>
        </p:spPr>
        <p:txBody>
          <a:bodyPr>
            <a:normAutofit/>
          </a:bodyPr>
          <a:lstStyle/>
          <a:p>
            <a:r>
              <a:rPr lang="en-US" dirty="0"/>
              <a:t>Let’s relax page (part 1)</a:t>
            </a:r>
          </a:p>
        </p:txBody>
      </p:sp>
      <p:sp>
        <p:nvSpPr>
          <p:cNvPr id="11" name="TextBox 10">
            <a:extLst>
              <a:ext uri="{FF2B5EF4-FFF2-40B4-BE49-F238E27FC236}">
                <a16:creationId xmlns:a16="http://schemas.microsoft.com/office/drawing/2014/main" id="{60102B8C-6E62-9043-91B8-F7E098EB9D4D}"/>
              </a:ext>
            </a:extLst>
          </p:cNvPr>
          <p:cNvSpPr txBox="1"/>
          <p:nvPr/>
        </p:nvSpPr>
        <p:spPr>
          <a:xfrm>
            <a:off x="8281191" y="1378842"/>
            <a:ext cx="3803228" cy="4154984"/>
          </a:xfrm>
          <a:prstGeom prst="rect">
            <a:avLst/>
          </a:prstGeom>
          <a:noFill/>
        </p:spPr>
        <p:txBody>
          <a:bodyPr wrap="square" rtlCol="0">
            <a:spAutoFit/>
          </a:bodyPr>
          <a:lstStyle/>
          <a:p>
            <a:pPr marL="285750" indent="-285750">
              <a:buFont typeface="Arial" panose="020B0604020202020204" pitchFamily="34" charset="0"/>
              <a:buChar char="•"/>
            </a:pPr>
            <a:r>
              <a:rPr lang="en-US" sz="2400" dirty="0">
                <a:solidFill>
                  <a:schemeClr val="bg1"/>
                </a:solidFill>
              </a:rPr>
              <a:t>User can monitor and keep track of daily relax time </a:t>
            </a:r>
          </a:p>
          <a:p>
            <a:pPr marL="285750" indent="-285750">
              <a:buFont typeface="Arial" panose="020B0604020202020204" pitchFamily="34" charset="0"/>
              <a:buChar char="•"/>
            </a:pPr>
            <a:r>
              <a:rPr lang="en-US" sz="2400" dirty="0">
                <a:solidFill>
                  <a:schemeClr val="bg1"/>
                </a:solidFill>
              </a:rPr>
              <a:t>Input of minutes and seconds is up to the choice of the user</a:t>
            </a:r>
          </a:p>
          <a:p>
            <a:pPr marL="285750" indent="-285750">
              <a:buFont typeface="Arial" panose="020B0604020202020204" pitchFamily="34" charset="0"/>
              <a:buChar char="•"/>
            </a:pPr>
            <a:r>
              <a:rPr lang="en-US" sz="2400" dirty="0">
                <a:solidFill>
                  <a:schemeClr val="bg1"/>
                </a:solidFill>
              </a:rPr>
              <a:t>Ensures that user relaxes at least once a day, any activity is fine, perhaps yoga, meditation, etc..</a:t>
            </a:r>
          </a:p>
        </p:txBody>
      </p:sp>
      <p:pic>
        <p:nvPicPr>
          <p:cNvPr id="8" name="Picture 7" descr="Graphical user interface&#10;&#10;Description automatically generated">
            <a:extLst>
              <a:ext uri="{FF2B5EF4-FFF2-40B4-BE49-F238E27FC236}">
                <a16:creationId xmlns:a16="http://schemas.microsoft.com/office/drawing/2014/main" id="{7B708F5D-AAC5-C446-BC97-0756A29A4BA2}"/>
              </a:ext>
            </a:extLst>
          </p:cNvPr>
          <p:cNvPicPr>
            <a:picLocks noChangeAspect="1"/>
          </p:cNvPicPr>
          <p:nvPr/>
        </p:nvPicPr>
        <p:blipFill>
          <a:blip r:embed="rId2"/>
          <a:stretch>
            <a:fillRect/>
          </a:stretch>
        </p:blipFill>
        <p:spPr>
          <a:xfrm>
            <a:off x="2118077" y="960483"/>
            <a:ext cx="2909231" cy="5361035"/>
          </a:xfrm>
          <a:prstGeom prst="rect">
            <a:avLst/>
          </a:prstGeom>
        </p:spPr>
      </p:pic>
      <p:pic>
        <p:nvPicPr>
          <p:cNvPr id="10" name="Picture 9" descr="Graphical user interface, application&#10;&#10;Description automatically generated">
            <a:extLst>
              <a:ext uri="{FF2B5EF4-FFF2-40B4-BE49-F238E27FC236}">
                <a16:creationId xmlns:a16="http://schemas.microsoft.com/office/drawing/2014/main" id="{3DF18629-642A-EC4C-8026-EB0017EEFCF5}"/>
              </a:ext>
            </a:extLst>
          </p:cNvPr>
          <p:cNvPicPr>
            <a:picLocks noChangeAspect="1"/>
          </p:cNvPicPr>
          <p:nvPr/>
        </p:nvPicPr>
        <p:blipFill>
          <a:blip r:embed="rId3"/>
          <a:stretch>
            <a:fillRect/>
          </a:stretch>
        </p:blipFill>
        <p:spPr>
          <a:xfrm>
            <a:off x="5261791" y="960482"/>
            <a:ext cx="2909232" cy="5361036"/>
          </a:xfrm>
          <a:prstGeom prst="rect">
            <a:avLst/>
          </a:prstGeom>
        </p:spPr>
      </p:pic>
      <p:sp>
        <p:nvSpPr>
          <p:cNvPr id="6" name="TextBox 5">
            <a:extLst>
              <a:ext uri="{FF2B5EF4-FFF2-40B4-BE49-F238E27FC236}">
                <a16:creationId xmlns:a16="http://schemas.microsoft.com/office/drawing/2014/main" id="{CB42E79F-285A-0140-B8B7-D7DA60DF9A06}"/>
              </a:ext>
            </a:extLst>
          </p:cNvPr>
          <p:cNvSpPr txBox="1"/>
          <p:nvPr/>
        </p:nvSpPr>
        <p:spPr>
          <a:xfrm>
            <a:off x="10039229" y="6378222"/>
            <a:ext cx="1963102" cy="369332"/>
          </a:xfrm>
          <a:prstGeom prst="rect">
            <a:avLst/>
          </a:prstGeom>
          <a:noFill/>
        </p:spPr>
        <p:txBody>
          <a:bodyPr wrap="none" rtlCol="0">
            <a:spAutoFit/>
          </a:bodyPr>
          <a:lstStyle/>
          <a:p>
            <a:r>
              <a:rPr lang="en-US" i="1" dirty="0">
                <a:solidFill>
                  <a:schemeClr val="bg1"/>
                </a:solidFill>
              </a:rPr>
              <a:t>Diet Therapy App</a:t>
            </a:r>
          </a:p>
        </p:txBody>
      </p:sp>
      <p:pic>
        <p:nvPicPr>
          <p:cNvPr id="7" name="Picture 6" descr="Text&#10;&#10;Description automatically generated with medium confidence">
            <a:extLst>
              <a:ext uri="{FF2B5EF4-FFF2-40B4-BE49-F238E27FC236}">
                <a16:creationId xmlns:a16="http://schemas.microsoft.com/office/drawing/2014/main" id="{129858E6-55D8-6C4C-B854-629138CBC3A1}"/>
              </a:ext>
            </a:extLst>
          </p:cNvPr>
          <p:cNvPicPr>
            <a:picLocks noChangeAspect="1"/>
          </p:cNvPicPr>
          <p:nvPr/>
        </p:nvPicPr>
        <p:blipFill>
          <a:blip r:embed="rId4"/>
          <a:stretch>
            <a:fillRect/>
          </a:stretch>
        </p:blipFill>
        <p:spPr>
          <a:xfrm>
            <a:off x="0" y="0"/>
            <a:ext cx="1521214" cy="1521214"/>
          </a:xfrm>
          <a:prstGeom prst="rect">
            <a:avLst/>
          </a:prstGeom>
        </p:spPr>
      </p:pic>
    </p:spTree>
    <p:extLst>
      <p:ext uri="{BB962C8B-B14F-4D97-AF65-F5344CB8AC3E}">
        <p14:creationId xmlns:p14="http://schemas.microsoft.com/office/powerpoint/2010/main" val="24492817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4D4AECC-87A5-AB4E-BE41-0A74066D975C}"/>
              </a:ext>
            </a:extLst>
          </p:cNvPr>
          <p:cNvSpPr>
            <a:spLocks noGrp="1"/>
          </p:cNvSpPr>
          <p:nvPr>
            <p:ph type="title"/>
          </p:nvPr>
        </p:nvSpPr>
        <p:spPr>
          <a:xfrm>
            <a:off x="1883595" y="104386"/>
            <a:ext cx="5598161" cy="856098"/>
          </a:xfrm>
        </p:spPr>
        <p:txBody>
          <a:bodyPr>
            <a:normAutofit/>
          </a:bodyPr>
          <a:lstStyle/>
          <a:p>
            <a:r>
              <a:rPr lang="en-US" dirty="0"/>
              <a:t>Let’s relax page (part 2)</a:t>
            </a:r>
          </a:p>
        </p:txBody>
      </p:sp>
      <p:sp>
        <p:nvSpPr>
          <p:cNvPr id="11" name="TextBox 10">
            <a:extLst>
              <a:ext uri="{FF2B5EF4-FFF2-40B4-BE49-F238E27FC236}">
                <a16:creationId xmlns:a16="http://schemas.microsoft.com/office/drawing/2014/main" id="{60102B8C-6E62-9043-91B8-F7E098EB9D4D}"/>
              </a:ext>
            </a:extLst>
          </p:cNvPr>
          <p:cNvSpPr txBox="1"/>
          <p:nvPr/>
        </p:nvSpPr>
        <p:spPr>
          <a:xfrm>
            <a:off x="8306744" y="1905506"/>
            <a:ext cx="3803228" cy="3046988"/>
          </a:xfrm>
          <a:prstGeom prst="rect">
            <a:avLst/>
          </a:prstGeom>
          <a:noFill/>
        </p:spPr>
        <p:txBody>
          <a:bodyPr wrap="square" rtlCol="0">
            <a:spAutoFit/>
          </a:bodyPr>
          <a:lstStyle/>
          <a:p>
            <a:pPr marL="285750" indent="-285750">
              <a:buFont typeface="Arial" panose="020B0604020202020204" pitchFamily="34" charset="0"/>
              <a:buChar char="•"/>
            </a:pPr>
            <a:r>
              <a:rPr lang="en-US" sz="2400" dirty="0">
                <a:solidFill>
                  <a:schemeClr val="bg1"/>
                </a:solidFill>
              </a:rPr>
              <a:t>Allows user to input the number of minutes and seconds the user wishes to relax for</a:t>
            </a:r>
          </a:p>
          <a:p>
            <a:pPr marL="285750" indent="-285750">
              <a:buFont typeface="Arial" panose="020B0604020202020204" pitchFamily="34" charset="0"/>
              <a:buChar char="•"/>
            </a:pPr>
            <a:r>
              <a:rPr lang="en-US" sz="2400" dirty="0">
                <a:solidFill>
                  <a:schemeClr val="bg1"/>
                </a:solidFill>
              </a:rPr>
              <a:t>Start down timer begin once minutes, seconds, and start button have been clicked</a:t>
            </a:r>
          </a:p>
        </p:txBody>
      </p:sp>
      <p:pic>
        <p:nvPicPr>
          <p:cNvPr id="4" name="Picture 3" descr="Graphical user interface, application&#10;&#10;Description automatically generated">
            <a:extLst>
              <a:ext uri="{FF2B5EF4-FFF2-40B4-BE49-F238E27FC236}">
                <a16:creationId xmlns:a16="http://schemas.microsoft.com/office/drawing/2014/main" id="{44A12273-94F9-3146-8775-DBA2968F7D0A}"/>
              </a:ext>
            </a:extLst>
          </p:cNvPr>
          <p:cNvPicPr>
            <a:picLocks noChangeAspect="1"/>
          </p:cNvPicPr>
          <p:nvPr/>
        </p:nvPicPr>
        <p:blipFill>
          <a:blip r:embed="rId2"/>
          <a:stretch>
            <a:fillRect/>
          </a:stretch>
        </p:blipFill>
        <p:spPr>
          <a:xfrm>
            <a:off x="2050544" y="960481"/>
            <a:ext cx="2909233" cy="5361039"/>
          </a:xfrm>
          <a:prstGeom prst="rect">
            <a:avLst/>
          </a:prstGeom>
        </p:spPr>
      </p:pic>
      <p:pic>
        <p:nvPicPr>
          <p:cNvPr id="6" name="Picture 5" descr="Graphical user interface&#10;&#10;Description automatically generated with medium confidence">
            <a:extLst>
              <a:ext uri="{FF2B5EF4-FFF2-40B4-BE49-F238E27FC236}">
                <a16:creationId xmlns:a16="http://schemas.microsoft.com/office/drawing/2014/main" id="{109C8514-9E72-2444-8D6E-911A874070BD}"/>
              </a:ext>
            </a:extLst>
          </p:cNvPr>
          <p:cNvPicPr>
            <a:picLocks noChangeAspect="1"/>
          </p:cNvPicPr>
          <p:nvPr/>
        </p:nvPicPr>
        <p:blipFill>
          <a:blip r:embed="rId3"/>
          <a:stretch>
            <a:fillRect/>
          </a:stretch>
        </p:blipFill>
        <p:spPr>
          <a:xfrm>
            <a:off x="5230562" y="960480"/>
            <a:ext cx="2909233" cy="5361040"/>
          </a:xfrm>
          <a:prstGeom prst="rect">
            <a:avLst/>
          </a:prstGeom>
        </p:spPr>
      </p:pic>
      <p:sp>
        <p:nvSpPr>
          <p:cNvPr id="7" name="TextBox 6">
            <a:extLst>
              <a:ext uri="{FF2B5EF4-FFF2-40B4-BE49-F238E27FC236}">
                <a16:creationId xmlns:a16="http://schemas.microsoft.com/office/drawing/2014/main" id="{AF746E33-D1FF-084E-999C-CDF2FD59AD69}"/>
              </a:ext>
            </a:extLst>
          </p:cNvPr>
          <p:cNvSpPr txBox="1"/>
          <p:nvPr/>
        </p:nvSpPr>
        <p:spPr>
          <a:xfrm>
            <a:off x="10039229" y="6378222"/>
            <a:ext cx="1963102" cy="369332"/>
          </a:xfrm>
          <a:prstGeom prst="rect">
            <a:avLst/>
          </a:prstGeom>
          <a:noFill/>
        </p:spPr>
        <p:txBody>
          <a:bodyPr wrap="none" rtlCol="0">
            <a:spAutoFit/>
          </a:bodyPr>
          <a:lstStyle/>
          <a:p>
            <a:r>
              <a:rPr lang="en-US" i="1" dirty="0">
                <a:solidFill>
                  <a:schemeClr val="bg1"/>
                </a:solidFill>
              </a:rPr>
              <a:t>Diet Therapy App</a:t>
            </a:r>
          </a:p>
        </p:txBody>
      </p:sp>
      <p:pic>
        <p:nvPicPr>
          <p:cNvPr id="8" name="Picture 7" descr="Text&#10;&#10;Description automatically generated with medium confidence">
            <a:extLst>
              <a:ext uri="{FF2B5EF4-FFF2-40B4-BE49-F238E27FC236}">
                <a16:creationId xmlns:a16="http://schemas.microsoft.com/office/drawing/2014/main" id="{180A19F1-8B76-7842-864D-6FC032A30CA4}"/>
              </a:ext>
            </a:extLst>
          </p:cNvPr>
          <p:cNvPicPr>
            <a:picLocks noChangeAspect="1"/>
          </p:cNvPicPr>
          <p:nvPr/>
        </p:nvPicPr>
        <p:blipFill>
          <a:blip r:embed="rId4"/>
          <a:stretch>
            <a:fillRect/>
          </a:stretch>
        </p:blipFill>
        <p:spPr>
          <a:xfrm>
            <a:off x="0" y="0"/>
            <a:ext cx="1521214" cy="1521214"/>
          </a:xfrm>
          <a:prstGeom prst="rect">
            <a:avLst/>
          </a:prstGeom>
        </p:spPr>
      </p:pic>
    </p:spTree>
    <p:extLst>
      <p:ext uri="{BB962C8B-B14F-4D97-AF65-F5344CB8AC3E}">
        <p14:creationId xmlns:p14="http://schemas.microsoft.com/office/powerpoint/2010/main" val="21390739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4D4AECC-87A5-AB4E-BE41-0A74066D975C}"/>
              </a:ext>
            </a:extLst>
          </p:cNvPr>
          <p:cNvSpPr>
            <a:spLocks noGrp="1"/>
          </p:cNvSpPr>
          <p:nvPr>
            <p:ph type="title"/>
          </p:nvPr>
        </p:nvSpPr>
        <p:spPr>
          <a:xfrm>
            <a:off x="1883595" y="104386"/>
            <a:ext cx="5598161" cy="856098"/>
          </a:xfrm>
        </p:spPr>
        <p:txBody>
          <a:bodyPr>
            <a:normAutofit/>
          </a:bodyPr>
          <a:lstStyle/>
          <a:p>
            <a:r>
              <a:rPr lang="en-US" dirty="0"/>
              <a:t>Profile and settings page</a:t>
            </a:r>
          </a:p>
        </p:txBody>
      </p:sp>
      <p:sp>
        <p:nvSpPr>
          <p:cNvPr id="11" name="TextBox 10">
            <a:extLst>
              <a:ext uri="{FF2B5EF4-FFF2-40B4-BE49-F238E27FC236}">
                <a16:creationId xmlns:a16="http://schemas.microsoft.com/office/drawing/2014/main" id="{4E67A4BA-BF54-D947-957A-A4AD690A272B}"/>
              </a:ext>
            </a:extLst>
          </p:cNvPr>
          <p:cNvSpPr txBox="1"/>
          <p:nvPr/>
        </p:nvSpPr>
        <p:spPr>
          <a:xfrm>
            <a:off x="5116915" y="2274838"/>
            <a:ext cx="3803228" cy="3046988"/>
          </a:xfrm>
          <a:prstGeom prst="rect">
            <a:avLst/>
          </a:prstGeom>
          <a:noFill/>
        </p:spPr>
        <p:txBody>
          <a:bodyPr wrap="square" rtlCol="0">
            <a:spAutoFit/>
          </a:bodyPr>
          <a:lstStyle/>
          <a:p>
            <a:pPr marL="285750" indent="-285750">
              <a:buFont typeface="Arial" panose="020B0604020202020204" pitchFamily="34" charset="0"/>
              <a:buChar char="•"/>
            </a:pPr>
            <a:r>
              <a:rPr lang="en-US" sz="2400" dirty="0">
                <a:solidFill>
                  <a:schemeClr val="bg1"/>
                </a:solidFill>
              </a:rPr>
              <a:t>Access and view all of the user’s information</a:t>
            </a:r>
          </a:p>
          <a:p>
            <a:pPr marL="285750" indent="-285750">
              <a:buFont typeface="Arial" panose="020B0604020202020204" pitchFamily="34" charset="0"/>
              <a:buChar char="•"/>
            </a:pPr>
            <a:r>
              <a:rPr lang="en-US" sz="2400" dirty="0">
                <a:solidFill>
                  <a:schemeClr val="bg1"/>
                </a:solidFill>
              </a:rPr>
              <a:t>Display user’s name, occupation, email, </a:t>
            </a:r>
            <a:r>
              <a:rPr lang="en-US" sz="2400" dirty="0" err="1">
                <a:solidFill>
                  <a:schemeClr val="bg1"/>
                </a:solidFill>
              </a:rPr>
              <a:t>etc</a:t>
            </a:r>
            <a:r>
              <a:rPr lang="en-US" sz="2400" dirty="0">
                <a:solidFill>
                  <a:schemeClr val="bg1"/>
                </a:solidFill>
              </a:rPr>
              <a:t>…</a:t>
            </a:r>
          </a:p>
          <a:p>
            <a:pPr marL="285750" indent="-285750">
              <a:buFont typeface="Arial" panose="020B0604020202020204" pitchFamily="34" charset="0"/>
              <a:buChar char="•"/>
            </a:pPr>
            <a:r>
              <a:rPr lang="en-US" sz="2400" dirty="0">
                <a:solidFill>
                  <a:schemeClr val="bg1"/>
                </a:solidFill>
              </a:rPr>
              <a:t>Allow user to change any information by accessing the settings page</a:t>
            </a:r>
          </a:p>
        </p:txBody>
      </p:sp>
      <p:pic>
        <p:nvPicPr>
          <p:cNvPr id="5" name="Picture 4" descr="Diagram&#10;&#10;Description automatically generated with medium confidence">
            <a:extLst>
              <a:ext uri="{FF2B5EF4-FFF2-40B4-BE49-F238E27FC236}">
                <a16:creationId xmlns:a16="http://schemas.microsoft.com/office/drawing/2014/main" id="{15EFDCB4-5DA3-9F49-818B-60344D7FF729}"/>
              </a:ext>
            </a:extLst>
          </p:cNvPr>
          <p:cNvPicPr>
            <a:picLocks noChangeAspect="1"/>
          </p:cNvPicPr>
          <p:nvPr/>
        </p:nvPicPr>
        <p:blipFill>
          <a:blip r:embed="rId2"/>
          <a:stretch>
            <a:fillRect/>
          </a:stretch>
        </p:blipFill>
        <p:spPr>
          <a:xfrm>
            <a:off x="2015772" y="960481"/>
            <a:ext cx="2909231" cy="5361036"/>
          </a:xfrm>
          <a:prstGeom prst="rect">
            <a:avLst/>
          </a:prstGeom>
        </p:spPr>
      </p:pic>
      <p:pic>
        <p:nvPicPr>
          <p:cNvPr id="7" name="Picture 6" descr="Table&#10;&#10;Description automatically generated">
            <a:extLst>
              <a:ext uri="{FF2B5EF4-FFF2-40B4-BE49-F238E27FC236}">
                <a16:creationId xmlns:a16="http://schemas.microsoft.com/office/drawing/2014/main" id="{CB759CF1-95BF-2744-A856-5F22BC9CB897}"/>
              </a:ext>
            </a:extLst>
          </p:cNvPr>
          <p:cNvPicPr>
            <a:picLocks noChangeAspect="1"/>
          </p:cNvPicPr>
          <p:nvPr/>
        </p:nvPicPr>
        <p:blipFill>
          <a:blip r:embed="rId3"/>
          <a:stretch>
            <a:fillRect/>
          </a:stretch>
        </p:blipFill>
        <p:spPr>
          <a:xfrm>
            <a:off x="8920143" y="960481"/>
            <a:ext cx="2909231" cy="5361036"/>
          </a:xfrm>
          <a:prstGeom prst="rect">
            <a:avLst/>
          </a:prstGeom>
        </p:spPr>
      </p:pic>
      <p:sp>
        <p:nvSpPr>
          <p:cNvPr id="6" name="TextBox 5">
            <a:extLst>
              <a:ext uri="{FF2B5EF4-FFF2-40B4-BE49-F238E27FC236}">
                <a16:creationId xmlns:a16="http://schemas.microsoft.com/office/drawing/2014/main" id="{DF8A7E2A-77CE-6B45-96CE-15AA8DC1C5E6}"/>
              </a:ext>
            </a:extLst>
          </p:cNvPr>
          <p:cNvSpPr txBox="1"/>
          <p:nvPr/>
        </p:nvSpPr>
        <p:spPr>
          <a:xfrm>
            <a:off x="10039229" y="6378222"/>
            <a:ext cx="1963102" cy="369332"/>
          </a:xfrm>
          <a:prstGeom prst="rect">
            <a:avLst/>
          </a:prstGeom>
          <a:noFill/>
        </p:spPr>
        <p:txBody>
          <a:bodyPr wrap="none" rtlCol="0">
            <a:spAutoFit/>
          </a:bodyPr>
          <a:lstStyle/>
          <a:p>
            <a:r>
              <a:rPr lang="en-US" i="1" dirty="0">
                <a:solidFill>
                  <a:schemeClr val="bg1"/>
                </a:solidFill>
              </a:rPr>
              <a:t>Diet Therapy App</a:t>
            </a:r>
          </a:p>
        </p:txBody>
      </p:sp>
      <p:pic>
        <p:nvPicPr>
          <p:cNvPr id="8" name="Picture 7" descr="Text&#10;&#10;Description automatically generated with medium confidence">
            <a:extLst>
              <a:ext uri="{FF2B5EF4-FFF2-40B4-BE49-F238E27FC236}">
                <a16:creationId xmlns:a16="http://schemas.microsoft.com/office/drawing/2014/main" id="{80F9364D-A945-7641-B11B-87D79D786986}"/>
              </a:ext>
            </a:extLst>
          </p:cNvPr>
          <p:cNvPicPr>
            <a:picLocks noChangeAspect="1"/>
          </p:cNvPicPr>
          <p:nvPr/>
        </p:nvPicPr>
        <p:blipFill>
          <a:blip r:embed="rId4"/>
          <a:stretch>
            <a:fillRect/>
          </a:stretch>
        </p:blipFill>
        <p:spPr>
          <a:xfrm>
            <a:off x="0" y="0"/>
            <a:ext cx="1521214" cy="1521214"/>
          </a:xfrm>
          <a:prstGeom prst="rect">
            <a:avLst/>
          </a:prstGeom>
        </p:spPr>
      </p:pic>
    </p:spTree>
    <p:extLst>
      <p:ext uri="{BB962C8B-B14F-4D97-AF65-F5344CB8AC3E}">
        <p14:creationId xmlns:p14="http://schemas.microsoft.com/office/powerpoint/2010/main" val="170267866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4D4AECC-87A5-AB4E-BE41-0A74066D975C}"/>
              </a:ext>
            </a:extLst>
          </p:cNvPr>
          <p:cNvSpPr>
            <a:spLocks noGrp="1"/>
          </p:cNvSpPr>
          <p:nvPr>
            <p:ph type="title"/>
          </p:nvPr>
        </p:nvSpPr>
        <p:spPr>
          <a:xfrm>
            <a:off x="1883595" y="104386"/>
            <a:ext cx="5598161" cy="856098"/>
          </a:xfrm>
        </p:spPr>
        <p:txBody>
          <a:bodyPr/>
          <a:lstStyle/>
          <a:p>
            <a:r>
              <a:rPr lang="en-US" dirty="0"/>
              <a:t>Introduction</a:t>
            </a:r>
          </a:p>
        </p:txBody>
      </p:sp>
      <p:sp>
        <p:nvSpPr>
          <p:cNvPr id="11" name="TextBox 10">
            <a:extLst>
              <a:ext uri="{FF2B5EF4-FFF2-40B4-BE49-F238E27FC236}">
                <a16:creationId xmlns:a16="http://schemas.microsoft.com/office/drawing/2014/main" id="{60102B8C-6E62-9043-91B8-F7E098EB9D4D}"/>
              </a:ext>
            </a:extLst>
          </p:cNvPr>
          <p:cNvSpPr txBox="1"/>
          <p:nvPr/>
        </p:nvSpPr>
        <p:spPr>
          <a:xfrm>
            <a:off x="5079934" y="1351507"/>
            <a:ext cx="3387854" cy="4154984"/>
          </a:xfrm>
          <a:prstGeom prst="rect">
            <a:avLst/>
          </a:prstGeom>
          <a:noFill/>
        </p:spPr>
        <p:txBody>
          <a:bodyPr wrap="square" rtlCol="0">
            <a:spAutoFit/>
          </a:bodyPr>
          <a:lstStyle/>
          <a:p>
            <a:pPr algn="ctr"/>
            <a:r>
              <a:rPr lang="en-US" sz="3200" dirty="0">
                <a:solidFill>
                  <a:schemeClr val="bg1"/>
                </a:solidFill>
              </a:rPr>
              <a:t>Why is health important?</a:t>
            </a:r>
          </a:p>
          <a:p>
            <a:pPr algn="ctr"/>
            <a:endParaRPr lang="en-US" sz="3200" dirty="0">
              <a:solidFill>
                <a:schemeClr val="bg1"/>
              </a:solidFill>
            </a:endParaRPr>
          </a:p>
          <a:p>
            <a:pPr marL="342900" indent="-342900">
              <a:buFont typeface="Arial" panose="020B0604020202020204" pitchFamily="34" charset="0"/>
              <a:buChar char="•"/>
            </a:pPr>
            <a:r>
              <a:rPr lang="en-US" sz="2400" dirty="0">
                <a:solidFill>
                  <a:schemeClr val="bg1"/>
                </a:solidFill>
              </a:rPr>
              <a:t>A healthy life is a happy life</a:t>
            </a:r>
          </a:p>
          <a:p>
            <a:pPr marL="342900" indent="-342900">
              <a:buFont typeface="Arial" panose="020B0604020202020204" pitchFamily="34" charset="0"/>
              <a:buChar char="•"/>
            </a:pPr>
            <a:r>
              <a:rPr lang="en-US" sz="2400" dirty="0">
                <a:solidFill>
                  <a:schemeClr val="bg1"/>
                </a:solidFill>
              </a:rPr>
              <a:t>Dieting</a:t>
            </a:r>
          </a:p>
          <a:p>
            <a:pPr marL="342900" indent="-342900">
              <a:buFont typeface="Arial" panose="020B0604020202020204" pitchFamily="34" charset="0"/>
              <a:buChar char="•"/>
            </a:pPr>
            <a:r>
              <a:rPr lang="en-US" sz="2400" dirty="0">
                <a:solidFill>
                  <a:schemeClr val="bg1"/>
                </a:solidFill>
              </a:rPr>
              <a:t>Age</a:t>
            </a:r>
          </a:p>
          <a:p>
            <a:pPr marL="342900" indent="-342900">
              <a:buFont typeface="Arial" panose="020B0604020202020204" pitchFamily="34" charset="0"/>
              <a:buChar char="•"/>
            </a:pPr>
            <a:r>
              <a:rPr lang="en-US" sz="2400" dirty="0">
                <a:solidFill>
                  <a:schemeClr val="bg1"/>
                </a:solidFill>
              </a:rPr>
              <a:t>Performance</a:t>
            </a:r>
          </a:p>
          <a:p>
            <a:pPr marL="342900" indent="-342900">
              <a:buFont typeface="Arial" panose="020B0604020202020204" pitchFamily="34" charset="0"/>
              <a:buChar char="•"/>
            </a:pPr>
            <a:r>
              <a:rPr lang="en-US" sz="2400" dirty="0">
                <a:solidFill>
                  <a:schemeClr val="bg1"/>
                </a:solidFill>
              </a:rPr>
              <a:t>Mental health </a:t>
            </a:r>
          </a:p>
          <a:p>
            <a:pPr marL="342900" indent="-342900">
              <a:buFont typeface="Arial" panose="020B0604020202020204" pitchFamily="34" charset="0"/>
              <a:buChar char="•"/>
            </a:pPr>
            <a:r>
              <a:rPr lang="en-US" sz="2400" dirty="0">
                <a:solidFill>
                  <a:schemeClr val="bg1"/>
                </a:solidFill>
              </a:rPr>
              <a:t>Physical health</a:t>
            </a:r>
          </a:p>
        </p:txBody>
      </p:sp>
      <p:pic>
        <p:nvPicPr>
          <p:cNvPr id="6" name="Picture 5" descr="A picture containing meal, vegetable, arranged&#10;&#10;Description automatically generated">
            <a:extLst>
              <a:ext uri="{FF2B5EF4-FFF2-40B4-BE49-F238E27FC236}">
                <a16:creationId xmlns:a16="http://schemas.microsoft.com/office/drawing/2014/main" id="{4D0B03DB-DA44-134F-9D29-02D876874C2B}"/>
              </a:ext>
            </a:extLst>
          </p:cNvPr>
          <p:cNvPicPr>
            <a:picLocks noChangeAspect="1"/>
          </p:cNvPicPr>
          <p:nvPr/>
        </p:nvPicPr>
        <p:blipFill>
          <a:blip r:embed="rId2"/>
          <a:stretch>
            <a:fillRect/>
          </a:stretch>
        </p:blipFill>
        <p:spPr>
          <a:xfrm>
            <a:off x="1883595" y="1436511"/>
            <a:ext cx="3049649" cy="3984977"/>
          </a:xfrm>
          <a:prstGeom prst="rect">
            <a:avLst/>
          </a:prstGeom>
        </p:spPr>
      </p:pic>
      <p:pic>
        <p:nvPicPr>
          <p:cNvPr id="12" name="Picture 11" descr="A person and person holding fruits&#10;&#10;Description automatically generated with low confidence">
            <a:extLst>
              <a:ext uri="{FF2B5EF4-FFF2-40B4-BE49-F238E27FC236}">
                <a16:creationId xmlns:a16="http://schemas.microsoft.com/office/drawing/2014/main" id="{3B42E423-7113-434F-A89D-E30F89DBB231}"/>
              </a:ext>
            </a:extLst>
          </p:cNvPr>
          <p:cNvPicPr>
            <a:picLocks noChangeAspect="1"/>
          </p:cNvPicPr>
          <p:nvPr/>
        </p:nvPicPr>
        <p:blipFill>
          <a:blip r:embed="rId3"/>
          <a:stretch>
            <a:fillRect/>
          </a:stretch>
        </p:blipFill>
        <p:spPr>
          <a:xfrm>
            <a:off x="8614478" y="1436511"/>
            <a:ext cx="3387853" cy="3984977"/>
          </a:xfrm>
          <a:prstGeom prst="rect">
            <a:avLst/>
          </a:prstGeom>
        </p:spPr>
      </p:pic>
      <p:sp>
        <p:nvSpPr>
          <p:cNvPr id="13" name="TextBox 12">
            <a:extLst>
              <a:ext uri="{FF2B5EF4-FFF2-40B4-BE49-F238E27FC236}">
                <a16:creationId xmlns:a16="http://schemas.microsoft.com/office/drawing/2014/main" id="{DE134DA4-EFC2-114E-A1AF-7D14ED3627C1}"/>
              </a:ext>
            </a:extLst>
          </p:cNvPr>
          <p:cNvSpPr txBox="1"/>
          <p:nvPr/>
        </p:nvSpPr>
        <p:spPr>
          <a:xfrm>
            <a:off x="10039229" y="6378222"/>
            <a:ext cx="1963102" cy="369332"/>
          </a:xfrm>
          <a:prstGeom prst="rect">
            <a:avLst/>
          </a:prstGeom>
          <a:noFill/>
        </p:spPr>
        <p:txBody>
          <a:bodyPr wrap="none" rtlCol="0">
            <a:spAutoFit/>
          </a:bodyPr>
          <a:lstStyle/>
          <a:p>
            <a:r>
              <a:rPr lang="en-US" i="1" dirty="0">
                <a:solidFill>
                  <a:schemeClr val="bg1"/>
                </a:solidFill>
              </a:rPr>
              <a:t>Diet Therapy App</a:t>
            </a:r>
          </a:p>
        </p:txBody>
      </p:sp>
      <p:pic>
        <p:nvPicPr>
          <p:cNvPr id="15" name="Picture 14" descr="Text&#10;&#10;Description automatically generated with medium confidence">
            <a:extLst>
              <a:ext uri="{FF2B5EF4-FFF2-40B4-BE49-F238E27FC236}">
                <a16:creationId xmlns:a16="http://schemas.microsoft.com/office/drawing/2014/main" id="{A223F3F0-D508-264B-9FA5-9328F469256D}"/>
              </a:ext>
            </a:extLst>
          </p:cNvPr>
          <p:cNvPicPr>
            <a:picLocks noChangeAspect="1"/>
          </p:cNvPicPr>
          <p:nvPr/>
        </p:nvPicPr>
        <p:blipFill>
          <a:blip r:embed="rId4"/>
          <a:stretch>
            <a:fillRect/>
          </a:stretch>
        </p:blipFill>
        <p:spPr>
          <a:xfrm>
            <a:off x="0" y="0"/>
            <a:ext cx="1521214" cy="1521214"/>
          </a:xfrm>
          <a:prstGeom prst="rect">
            <a:avLst/>
          </a:prstGeom>
        </p:spPr>
      </p:pic>
    </p:spTree>
    <p:extLst>
      <p:ext uri="{BB962C8B-B14F-4D97-AF65-F5344CB8AC3E}">
        <p14:creationId xmlns:p14="http://schemas.microsoft.com/office/powerpoint/2010/main" val="291541582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4D4AECC-87A5-AB4E-BE41-0A74066D975C}"/>
              </a:ext>
            </a:extLst>
          </p:cNvPr>
          <p:cNvSpPr>
            <a:spLocks noGrp="1"/>
          </p:cNvSpPr>
          <p:nvPr>
            <p:ph type="title"/>
          </p:nvPr>
        </p:nvSpPr>
        <p:spPr>
          <a:xfrm>
            <a:off x="1883595" y="104386"/>
            <a:ext cx="5598161" cy="856098"/>
          </a:xfrm>
        </p:spPr>
        <p:txBody>
          <a:bodyPr>
            <a:normAutofit/>
          </a:bodyPr>
          <a:lstStyle/>
          <a:p>
            <a:r>
              <a:rPr lang="en-US" dirty="0"/>
              <a:t>Physical activity page</a:t>
            </a:r>
          </a:p>
        </p:txBody>
      </p:sp>
      <p:sp>
        <p:nvSpPr>
          <p:cNvPr id="11" name="TextBox 10">
            <a:extLst>
              <a:ext uri="{FF2B5EF4-FFF2-40B4-BE49-F238E27FC236}">
                <a16:creationId xmlns:a16="http://schemas.microsoft.com/office/drawing/2014/main" id="{4E67A4BA-BF54-D947-957A-A4AD690A272B}"/>
              </a:ext>
            </a:extLst>
          </p:cNvPr>
          <p:cNvSpPr txBox="1"/>
          <p:nvPr/>
        </p:nvSpPr>
        <p:spPr>
          <a:xfrm>
            <a:off x="5116915" y="2274838"/>
            <a:ext cx="3803228" cy="2308324"/>
          </a:xfrm>
          <a:prstGeom prst="rect">
            <a:avLst/>
          </a:prstGeom>
          <a:noFill/>
        </p:spPr>
        <p:txBody>
          <a:bodyPr wrap="square" rtlCol="0">
            <a:spAutoFit/>
          </a:bodyPr>
          <a:lstStyle/>
          <a:p>
            <a:pPr marL="285750" indent="-285750">
              <a:buFont typeface="Arial" panose="020B0604020202020204" pitchFamily="34" charset="0"/>
              <a:buChar char="•"/>
            </a:pPr>
            <a:r>
              <a:rPr lang="en-US" sz="2400" dirty="0">
                <a:solidFill>
                  <a:schemeClr val="bg1"/>
                </a:solidFill>
              </a:rPr>
              <a:t>Keep track and monitor the user’s history of physical activities</a:t>
            </a:r>
          </a:p>
          <a:p>
            <a:pPr marL="285750" indent="-285750">
              <a:buFont typeface="Arial" panose="020B0604020202020204" pitchFamily="34" charset="0"/>
              <a:buChar char="•"/>
            </a:pPr>
            <a:r>
              <a:rPr lang="en-US" sz="2400" dirty="0">
                <a:solidFill>
                  <a:schemeClr val="bg1"/>
                </a:solidFill>
              </a:rPr>
              <a:t>Various exercises can be added and/or deleted to the user’s history </a:t>
            </a:r>
          </a:p>
        </p:txBody>
      </p:sp>
      <p:pic>
        <p:nvPicPr>
          <p:cNvPr id="4" name="Picture 3" descr="Graphical user interface, text, application&#10;&#10;Description automatically generated">
            <a:extLst>
              <a:ext uri="{FF2B5EF4-FFF2-40B4-BE49-F238E27FC236}">
                <a16:creationId xmlns:a16="http://schemas.microsoft.com/office/drawing/2014/main" id="{C551B906-D6D0-7D4D-A2FF-90FB74A2C73A}"/>
              </a:ext>
            </a:extLst>
          </p:cNvPr>
          <p:cNvPicPr>
            <a:picLocks noChangeAspect="1"/>
          </p:cNvPicPr>
          <p:nvPr/>
        </p:nvPicPr>
        <p:blipFill>
          <a:blip r:embed="rId2"/>
          <a:stretch>
            <a:fillRect/>
          </a:stretch>
        </p:blipFill>
        <p:spPr>
          <a:xfrm>
            <a:off x="2044711" y="960481"/>
            <a:ext cx="2909231" cy="5361036"/>
          </a:xfrm>
          <a:prstGeom prst="rect">
            <a:avLst/>
          </a:prstGeom>
        </p:spPr>
      </p:pic>
      <p:pic>
        <p:nvPicPr>
          <p:cNvPr id="8" name="Picture 7" descr="Graphical user interface, application&#10;&#10;Description automatically generated">
            <a:extLst>
              <a:ext uri="{FF2B5EF4-FFF2-40B4-BE49-F238E27FC236}">
                <a16:creationId xmlns:a16="http://schemas.microsoft.com/office/drawing/2014/main" id="{4B5EDB76-1CB9-AC49-B622-11A33C19A06B}"/>
              </a:ext>
            </a:extLst>
          </p:cNvPr>
          <p:cNvPicPr>
            <a:picLocks noChangeAspect="1"/>
          </p:cNvPicPr>
          <p:nvPr/>
        </p:nvPicPr>
        <p:blipFill>
          <a:blip r:embed="rId3"/>
          <a:stretch>
            <a:fillRect/>
          </a:stretch>
        </p:blipFill>
        <p:spPr>
          <a:xfrm>
            <a:off x="8920143" y="960481"/>
            <a:ext cx="2909231" cy="5361036"/>
          </a:xfrm>
          <a:prstGeom prst="rect">
            <a:avLst/>
          </a:prstGeom>
        </p:spPr>
      </p:pic>
      <p:sp>
        <p:nvSpPr>
          <p:cNvPr id="6" name="TextBox 5">
            <a:extLst>
              <a:ext uri="{FF2B5EF4-FFF2-40B4-BE49-F238E27FC236}">
                <a16:creationId xmlns:a16="http://schemas.microsoft.com/office/drawing/2014/main" id="{F52A5151-78CD-0543-BF8F-BA13EB218D7A}"/>
              </a:ext>
            </a:extLst>
          </p:cNvPr>
          <p:cNvSpPr txBox="1"/>
          <p:nvPr/>
        </p:nvSpPr>
        <p:spPr>
          <a:xfrm>
            <a:off x="10039229" y="6378222"/>
            <a:ext cx="1963102" cy="369332"/>
          </a:xfrm>
          <a:prstGeom prst="rect">
            <a:avLst/>
          </a:prstGeom>
          <a:noFill/>
        </p:spPr>
        <p:txBody>
          <a:bodyPr wrap="none" rtlCol="0">
            <a:spAutoFit/>
          </a:bodyPr>
          <a:lstStyle/>
          <a:p>
            <a:r>
              <a:rPr lang="en-US" i="1" dirty="0">
                <a:solidFill>
                  <a:schemeClr val="bg1"/>
                </a:solidFill>
              </a:rPr>
              <a:t>Diet Therapy App</a:t>
            </a:r>
          </a:p>
        </p:txBody>
      </p:sp>
      <p:pic>
        <p:nvPicPr>
          <p:cNvPr id="7" name="Picture 6" descr="Text&#10;&#10;Description automatically generated with medium confidence">
            <a:extLst>
              <a:ext uri="{FF2B5EF4-FFF2-40B4-BE49-F238E27FC236}">
                <a16:creationId xmlns:a16="http://schemas.microsoft.com/office/drawing/2014/main" id="{30AD5114-07F6-A049-89AB-B586EA094A9A}"/>
              </a:ext>
            </a:extLst>
          </p:cNvPr>
          <p:cNvPicPr>
            <a:picLocks noChangeAspect="1"/>
          </p:cNvPicPr>
          <p:nvPr/>
        </p:nvPicPr>
        <p:blipFill>
          <a:blip r:embed="rId4"/>
          <a:stretch>
            <a:fillRect/>
          </a:stretch>
        </p:blipFill>
        <p:spPr>
          <a:xfrm>
            <a:off x="0" y="0"/>
            <a:ext cx="1521214" cy="1521214"/>
          </a:xfrm>
          <a:prstGeom prst="rect">
            <a:avLst/>
          </a:prstGeom>
        </p:spPr>
      </p:pic>
    </p:spTree>
    <p:extLst>
      <p:ext uri="{BB962C8B-B14F-4D97-AF65-F5344CB8AC3E}">
        <p14:creationId xmlns:p14="http://schemas.microsoft.com/office/powerpoint/2010/main" val="158156577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4D4AECC-87A5-AB4E-BE41-0A74066D975C}"/>
              </a:ext>
            </a:extLst>
          </p:cNvPr>
          <p:cNvSpPr>
            <a:spLocks noGrp="1"/>
          </p:cNvSpPr>
          <p:nvPr>
            <p:ph type="title"/>
          </p:nvPr>
        </p:nvSpPr>
        <p:spPr>
          <a:xfrm>
            <a:off x="1883595" y="104386"/>
            <a:ext cx="5598161" cy="856098"/>
          </a:xfrm>
        </p:spPr>
        <p:txBody>
          <a:bodyPr>
            <a:normAutofit/>
          </a:bodyPr>
          <a:lstStyle/>
          <a:p>
            <a:r>
              <a:rPr lang="en-US" dirty="0"/>
              <a:t>Physical activity help page</a:t>
            </a:r>
          </a:p>
        </p:txBody>
      </p:sp>
      <p:pic>
        <p:nvPicPr>
          <p:cNvPr id="5" name="Picture 4" descr="A picture containing text&#10;&#10;Description automatically generated">
            <a:extLst>
              <a:ext uri="{FF2B5EF4-FFF2-40B4-BE49-F238E27FC236}">
                <a16:creationId xmlns:a16="http://schemas.microsoft.com/office/drawing/2014/main" id="{712ED5A8-464A-EF46-A273-3B00D2C239A3}"/>
              </a:ext>
            </a:extLst>
          </p:cNvPr>
          <p:cNvPicPr>
            <a:picLocks noChangeAspect="1"/>
          </p:cNvPicPr>
          <p:nvPr/>
        </p:nvPicPr>
        <p:blipFill>
          <a:blip r:embed="rId2"/>
          <a:stretch>
            <a:fillRect/>
          </a:stretch>
        </p:blipFill>
        <p:spPr>
          <a:xfrm>
            <a:off x="5570462" y="959552"/>
            <a:ext cx="2909231" cy="5361036"/>
          </a:xfrm>
          <a:prstGeom prst="rect">
            <a:avLst/>
          </a:prstGeom>
        </p:spPr>
      </p:pic>
      <p:pic>
        <p:nvPicPr>
          <p:cNvPr id="7" name="Picture 6" descr="A picture containing graphical user interface&#10;&#10;Description automatically generated">
            <a:extLst>
              <a:ext uri="{FF2B5EF4-FFF2-40B4-BE49-F238E27FC236}">
                <a16:creationId xmlns:a16="http://schemas.microsoft.com/office/drawing/2014/main" id="{709313F1-C693-EC46-9AA9-94E5F32C99F6}"/>
              </a:ext>
            </a:extLst>
          </p:cNvPr>
          <p:cNvPicPr>
            <a:picLocks noChangeAspect="1"/>
          </p:cNvPicPr>
          <p:nvPr/>
        </p:nvPicPr>
        <p:blipFill>
          <a:blip r:embed="rId3"/>
          <a:stretch>
            <a:fillRect/>
          </a:stretch>
        </p:blipFill>
        <p:spPr>
          <a:xfrm>
            <a:off x="2272413" y="959552"/>
            <a:ext cx="2909231" cy="5361036"/>
          </a:xfrm>
          <a:prstGeom prst="rect">
            <a:avLst/>
          </a:prstGeom>
        </p:spPr>
      </p:pic>
      <p:pic>
        <p:nvPicPr>
          <p:cNvPr id="10" name="Picture 9" descr="Graphical user interface&#10;&#10;Description automatically generated">
            <a:extLst>
              <a:ext uri="{FF2B5EF4-FFF2-40B4-BE49-F238E27FC236}">
                <a16:creationId xmlns:a16="http://schemas.microsoft.com/office/drawing/2014/main" id="{9BF9D7C5-5BF6-F047-AD56-ACDE5C704545}"/>
              </a:ext>
            </a:extLst>
          </p:cNvPr>
          <p:cNvPicPr>
            <a:picLocks noChangeAspect="1"/>
          </p:cNvPicPr>
          <p:nvPr/>
        </p:nvPicPr>
        <p:blipFill>
          <a:blip r:embed="rId4"/>
          <a:stretch>
            <a:fillRect/>
          </a:stretch>
        </p:blipFill>
        <p:spPr>
          <a:xfrm>
            <a:off x="8853789" y="959552"/>
            <a:ext cx="2909231" cy="5361036"/>
          </a:xfrm>
          <a:prstGeom prst="rect">
            <a:avLst/>
          </a:prstGeom>
        </p:spPr>
      </p:pic>
      <p:sp>
        <p:nvSpPr>
          <p:cNvPr id="6" name="TextBox 5">
            <a:extLst>
              <a:ext uri="{FF2B5EF4-FFF2-40B4-BE49-F238E27FC236}">
                <a16:creationId xmlns:a16="http://schemas.microsoft.com/office/drawing/2014/main" id="{F34EDFCB-9D3F-984C-B8F6-BC45A20A980F}"/>
              </a:ext>
            </a:extLst>
          </p:cNvPr>
          <p:cNvSpPr txBox="1"/>
          <p:nvPr/>
        </p:nvSpPr>
        <p:spPr>
          <a:xfrm>
            <a:off x="10039229" y="6378222"/>
            <a:ext cx="1963102" cy="369332"/>
          </a:xfrm>
          <a:prstGeom prst="rect">
            <a:avLst/>
          </a:prstGeom>
          <a:noFill/>
        </p:spPr>
        <p:txBody>
          <a:bodyPr wrap="none" rtlCol="0">
            <a:spAutoFit/>
          </a:bodyPr>
          <a:lstStyle/>
          <a:p>
            <a:r>
              <a:rPr lang="en-US" i="1" dirty="0">
                <a:solidFill>
                  <a:schemeClr val="bg1"/>
                </a:solidFill>
              </a:rPr>
              <a:t>Diet Therapy App</a:t>
            </a:r>
          </a:p>
        </p:txBody>
      </p:sp>
      <p:pic>
        <p:nvPicPr>
          <p:cNvPr id="8" name="Picture 7" descr="Text&#10;&#10;Description automatically generated with medium confidence">
            <a:extLst>
              <a:ext uri="{FF2B5EF4-FFF2-40B4-BE49-F238E27FC236}">
                <a16:creationId xmlns:a16="http://schemas.microsoft.com/office/drawing/2014/main" id="{6DC93B2A-DCF7-EA4A-B495-73B6E9D4FF22}"/>
              </a:ext>
            </a:extLst>
          </p:cNvPr>
          <p:cNvPicPr>
            <a:picLocks noChangeAspect="1"/>
          </p:cNvPicPr>
          <p:nvPr/>
        </p:nvPicPr>
        <p:blipFill>
          <a:blip r:embed="rId5"/>
          <a:stretch>
            <a:fillRect/>
          </a:stretch>
        </p:blipFill>
        <p:spPr>
          <a:xfrm>
            <a:off x="0" y="0"/>
            <a:ext cx="1521214" cy="1521214"/>
          </a:xfrm>
          <a:prstGeom prst="rect">
            <a:avLst/>
          </a:prstGeom>
        </p:spPr>
      </p:pic>
    </p:spTree>
    <p:extLst>
      <p:ext uri="{BB962C8B-B14F-4D97-AF65-F5344CB8AC3E}">
        <p14:creationId xmlns:p14="http://schemas.microsoft.com/office/powerpoint/2010/main" val="277076401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4D4AECC-87A5-AB4E-BE41-0A74066D975C}"/>
              </a:ext>
            </a:extLst>
          </p:cNvPr>
          <p:cNvSpPr>
            <a:spLocks noGrp="1"/>
          </p:cNvSpPr>
          <p:nvPr>
            <p:ph type="title"/>
          </p:nvPr>
        </p:nvSpPr>
        <p:spPr>
          <a:xfrm>
            <a:off x="1883595" y="104386"/>
            <a:ext cx="5598161" cy="856098"/>
          </a:xfrm>
        </p:spPr>
        <p:txBody>
          <a:bodyPr/>
          <a:lstStyle/>
          <a:p>
            <a:r>
              <a:rPr lang="en-US" dirty="0"/>
              <a:t>Medical history page</a:t>
            </a:r>
          </a:p>
        </p:txBody>
      </p:sp>
      <p:sp>
        <p:nvSpPr>
          <p:cNvPr id="11" name="TextBox 10">
            <a:extLst>
              <a:ext uri="{FF2B5EF4-FFF2-40B4-BE49-F238E27FC236}">
                <a16:creationId xmlns:a16="http://schemas.microsoft.com/office/drawing/2014/main" id="{60102B8C-6E62-9043-91B8-F7E098EB9D4D}"/>
              </a:ext>
            </a:extLst>
          </p:cNvPr>
          <p:cNvSpPr txBox="1"/>
          <p:nvPr/>
        </p:nvSpPr>
        <p:spPr>
          <a:xfrm>
            <a:off x="1807350" y="1835320"/>
            <a:ext cx="3634674" cy="3785652"/>
          </a:xfrm>
          <a:prstGeom prst="rect">
            <a:avLst/>
          </a:prstGeom>
          <a:noFill/>
        </p:spPr>
        <p:txBody>
          <a:bodyPr wrap="square" rtlCol="0">
            <a:spAutoFit/>
          </a:bodyPr>
          <a:lstStyle/>
          <a:p>
            <a:pPr marL="285750" indent="-285750">
              <a:buFont typeface="Arial" panose="020B0604020202020204" pitchFamily="34" charset="0"/>
              <a:buChar char="•"/>
            </a:pPr>
            <a:r>
              <a:rPr lang="en-US" sz="2400" dirty="0">
                <a:solidFill>
                  <a:schemeClr val="bg1"/>
                </a:solidFill>
              </a:rPr>
              <a:t>Record the user’s history of medical conditions while being categorized in different groups </a:t>
            </a:r>
          </a:p>
          <a:p>
            <a:pPr marL="285750" indent="-285750">
              <a:buFont typeface="Arial" panose="020B0604020202020204" pitchFamily="34" charset="0"/>
              <a:buChar char="•"/>
            </a:pPr>
            <a:r>
              <a:rPr lang="en-US" sz="2400" dirty="0">
                <a:solidFill>
                  <a:schemeClr val="bg1"/>
                </a:solidFill>
              </a:rPr>
              <a:t>Various conditions can be added and/or deleted to the user’s history </a:t>
            </a:r>
          </a:p>
          <a:p>
            <a:endParaRPr lang="en-US" sz="2400" dirty="0">
              <a:solidFill>
                <a:schemeClr val="bg1"/>
              </a:solidFill>
            </a:endParaRPr>
          </a:p>
        </p:txBody>
      </p:sp>
      <p:pic>
        <p:nvPicPr>
          <p:cNvPr id="4" name="Picture 3" descr="Graphical user interface, text, application, chat or text message&#10;&#10;Description automatically generated">
            <a:extLst>
              <a:ext uri="{FF2B5EF4-FFF2-40B4-BE49-F238E27FC236}">
                <a16:creationId xmlns:a16="http://schemas.microsoft.com/office/drawing/2014/main" id="{8415E766-CA67-8741-917D-5A4A555DC121}"/>
              </a:ext>
            </a:extLst>
          </p:cNvPr>
          <p:cNvPicPr>
            <a:picLocks noChangeAspect="1"/>
          </p:cNvPicPr>
          <p:nvPr/>
        </p:nvPicPr>
        <p:blipFill>
          <a:blip r:embed="rId2"/>
          <a:stretch>
            <a:fillRect/>
          </a:stretch>
        </p:blipFill>
        <p:spPr>
          <a:xfrm>
            <a:off x="5442024" y="960484"/>
            <a:ext cx="2905673" cy="5354479"/>
          </a:xfrm>
          <a:prstGeom prst="rect">
            <a:avLst/>
          </a:prstGeom>
        </p:spPr>
      </p:pic>
      <p:pic>
        <p:nvPicPr>
          <p:cNvPr id="9" name="Picture 8" descr="Graphical user interface, text, application, chat or text message&#10;&#10;Description automatically generated">
            <a:extLst>
              <a:ext uri="{FF2B5EF4-FFF2-40B4-BE49-F238E27FC236}">
                <a16:creationId xmlns:a16="http://schemas.microsoft.com/office/drawing/2014/main" id="{9D2DC12D-94F7-8A4F-9FCC-68CE15DFBA1D}"/>
              </a:ext>
            </a:extLst>
          </p:cNvPr>
          <p:cNvPicPr>
            <a:picLocks noChangeAspect="1"/>
          </p:cNvPicPr>
          <p:nvPr/>
        </p:nvPicPr>
        <p:blipFill>
          <a:blip r:embed="rId3"/>
          <a:stretch>
            <a:fillRect/>
          </a:stretch>
        </p:blipFill>
        <p:spPr>
          <a:xfrm>
            <a:off x="8638863" y="960484"/>
            <a:ext cx="2907791" cy="5358382"/>
          </a:xfrm>
          <a:prstGeom prst="rect">
            <a:avLst/>
          </a:prstGeom>
        </p:spPr>
      </p:pic>
      <p:sp>
        <p:nvSpPr>
          <p:cNvPr id="6" name="TextBox 5">
            <a:extLst>
              <a:ext uri="{FF2B5EF4-FFF2-40B4-BE49-F238E27FC236}">
                <a16:creationId xmlns:a16="http://schemas.microsoft.com/office/drawing/2014/main" id="{80D863A8-3507-4042-AC93-8910E5986138}"/>
              </a:ext>
            </a:extLst>
          </p:cNvPr>
          <p:cNvSpPr txBox="1"/>
          <p:nvPr/>
        </p:nvSpPr>
        <p:spPr>
          <a:xfrm>
            <a:off x="10039229" y="6378222"/>
            <a:ext cx="1963102" cy="369332"/>
          </a:xfrm>
          <a:prstGeom prst="rect">
            <a:avLst/>
          </a:prstGeom>
          <a:noFill/>
        </p:spPr>
        <p:txBody>
          <a:bodyPr wrap="none" rtlCol="0">
            <a:spAutoFit/>
          </a:bodyPr>
          <a:lstStyle/>
          <a:p>
            <a:r>
              <a:rPr lang="en-US" i="1" dirty="0">
                <a:solidFill>
                  <a:schemeClr val="bg1"/>
                </a:solidFill>
              </a:rPr>
              <a:t>Diet Therapy App</a:t>
            </a:r>
          </a:p>
        </p:txBody>
      </p:sp>
      <p:pic>
        <p:nvPicPr>
          <p:cNvPr id="7" name="Picture 6" descr="Text&#10;&#10;Description automatically generated with medium confidence">
            <a:extLst>
              <a:ext uri="{FF2B5EF4-FFF2-40B4-BE49-F238E27FC236}">
                <a16:creationId xmlns:a16="http://schemas.microsoft.com/office/drawing/2014/main" id="{3E7617A5-EFD8-D442-82D8-304570C4AD02}"/>
              </a:ext>
            </a:extLst>
          </p:cNvPr>
          <p:cNvPicPr>
            <a:picLocks noChangeAspect="1"/>
          </p:cNvPicPr>
          <p:nvPr/>
        </p:nvPicPr>
        <p:blipFill>
          <a:blip r:embed="rId4"/>
          <a:stretch>
            <a:fillRect/>
          </a:stretch>
        </p:blipFill>
        <p:spPr>
          <a:xfrm>
            <a:off x="0" y="0"/>
            <a:ext cx="1521214" cy="1521214"/>
          </a:xfrm>
          <a:prstGeom prst="rect">
            <a:avLst/>
          </a:prstGeom>
        </p:spPr>
      </p:pic>
    </p:spTree>
    <p:extLst>
      <p:ext uri="{BB962C8B-B14F-4D97-AF65-F5344CB8AC3E}">
        <p14:creationId xmlns:p14="http://schemas.microsoft.com/office/powerpoint/2010/main" val="428245873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6112223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532F013-1BA4-6346-BC55-D30202B9B4F4}"/>
              </a:ext>
            </a:extLst>
          </p:cNvPr>
          <p:cNvSpPr>
            <a:spLocks noGrp="1"/>
          </p:cNvSpPr>
          <p:nvPr>
            <p:ph sz="half" idx="14"/>
          </p:nvPr>
        </p:nvSpPr>
        <p:spPr/>
        <p:txBody>
          <a:bodyPr/>
          <a:lstStyle/>
          <a:p>
            <a:endParaRPr lang="en-US"/>
          </a:p>
        </p:txBody>
      </p:sp>
      <p:sp>
        <p:nvSpPr>
          <p:cNvPr id="3" name="Content Placeholder 2">
            <a:extLst>
              <a:ext uri="{FF2B5EF4-FFF2-40B4-BE49-F238E27FC236}">
                <a16:creationId xmlns:a16="http://schemas.microsoft.com/office/drawing/2014/main" id="{BA88C7B9-BC36-1948-8760-9745640CEB4E}"/>
              </a:ext>
            </a:extLst>
          </p:cNvPr>
          <p:cNvSpPr>
            <a:spLocks noGrp="1"/>
          </p:cNvSpPr>
          <p:nvPr>
            <p:ph sz="half" idx="15"/>
          </p:nvPr>
        </p:nvSpPr>
        <p:spPr/>
        <p:txBody>
          <a:bodyPr/>
          <a:lstStyle/>
          <a:p>
            <a:endParaRPr lang="en-US"/>
          </a:p>
        </p:txBody>
      </p:sp>
      <p:sp>
        <p:nvSpPr>
          <p:cNvPr id="4" name="Title 3">
            <a:extLst>
              <a:ext uri="{FF2B5EF4-FFF2-40B4-BE49-F238E27FC236}">
                <a16:creationId xmlns:a16="http://schemas.microsoft.com/office/drawing/2014/main" id="{56ADCA63-C4CB-8A4A-9320-5722E69F7467}"/>
              </a:ext>
            </a:extLst>
          </p:cNvPr>
          <p:cNvSpPr>
            <a:spLocks noGrp="1"/>
          </p:cNvSpPr>
          <p:nvPr>
            <p:ph type="title"/>
          </p:nvPr>
        </p:nvSpPr>
        <p:spPr/>
        <p:txBody>
          <a:bodyPr/>
          <a:lstStyle/>
          <a:p>
            <a:endParaRPr lang="en-US"/>
          </a:p>
        </p:txBody>
      </p:sp>
    </p:spTree>
    <p:extLst>
      <p:ext uri="{BB962C8B-B14F-4D97-AF65-F5344CB8AC3E}">
        <p14:creationId xmlns:p14="http://schemas.microsoft.com/office/powerpoint/2010/main" val="397978486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4D4AECC-87A5-AB4E-BE41-0A74066D975C}"/>
              </a:ext>
            </a:extLst>
          </p:cNvPr>
          <p:cNvSpPr>
            <a:spLocks noGrp="1"/>
          </p:cNvSpPr>
          <p:nvPr>
            <p:ph type="title"/>
          </p:nvPr>
        </p:nvSpPr>
        <p:spPr>
          <a:xfrm>
            <a:off x="1883595" y="104386"/>
            <a:ext cx="5598161" cy="856098"/>
          </a:xfrm>
        </p:spPr>
        <p:txBody>
          <a:bodyPr/>
          <a:lstStyle/>
          <a:p>
            <a:r>
              <a:rPr lang="en-US" dirty="0"/>
              <a:t>Introduction</a:t>
            </a:r>
          </a:p>
        </p:txBody>
      </p:sp>
      <p:pic>
        <p:nvPicPr>
          <p:cNvPr id="7" name="Picture 6" descr="Chart, line chart&#10;&#10;Description automatically generated">
            <a:extLst>
              <a:ext uri="{FF2B5EF4-FFF2-40B4-BE49-F238E27FC236}">
                <a16:creationId xmlns:a16="http://schemas.microsoft.com/office/drawing/2014/main" id="{DFCA16CE-CBD1-1645-8E8B-8F96767918F1}"/>
              </a:ext>
            </a:extLst>
          </p:cNvPr>
          <p:cNvPicPr>
            <a:picLocks noChangeAspect="1"/>
          </p:cNvPicPr>
          <p:nvPr/>
        </p:nvPicPr>
        <p:blipFill>
          <a:blip r:embed="rId2"/>
          <a:stretch>
            <a:fillRect/>
          </a:stretch>
        </p:blipFill>
        <p:spPr>
          <a:xfrm>
            <a:off x="1883595" y="859366"/>
            <a:ext cx="3250072" cy="3148189"/>
          </a:xfrm>
          <a:prstGeom prst="rect">
            <a:avLst/>
          </a:prstGeom>
        </p:spPr>
      </p:pic>
      <p:pic>
        <p:nvPicPr>
          <p:cNvPr id="4" name="Picture 3" descr="Chart, line chart&#10;&#10;Description automatically generated">
            <a:extLst>
              <a:ext uri="{FF2B5EF4-FFF2-40B4-BE49-F238E27FC236}">
                <a16:creationId xmlns:a16="http://schemas.microsoft.com/office/drawing/2014/main" id="{650CC29D-A4FC-9941-9FCE-0EEA326DC787}"/>
              </a:ext>
            </a:extLst>
          </p:cNvPr>
          <p:cNvPicPr>
            <a:picLocks noChangeAspect="1"/>
          </p:cNvPicPr>
          <p:nvPr/>
        </p:nvPicPr>
        <p:blipFill>
          <a:blip r:embed="rId3"/>
          <a:stretch>
            <a:fillRect/>
          </a:stretch>
        </p:blipFill>
        <p:spPr>
          <a:xfrm>
            <a:off x="5297832" y="859366"/>
            <a:ext cx="3250072" cy="3148189"/>
          </a:xfrm>
          <a:prstGeom prst="rect">
            <a:avLst/>
          </a:prstGeom>
        </p:spPr>
      </p:pic>
      <p:pic>
        <p:nvPicPr>
          <p:cNvPr id="8" name="Picture 7" descr="Chart, line chart&#10;&#10;Description automatically generated">
            <a:extLst>
              <a:ext uri="{FF2B5EF4-FFF2-40B4-BE49-F238E27FC236}">
                <a16:creationId xmlns:a16="http://schemas.microsoft.com/office/drawing/2014/main" id="{548B855A-733B-D642-A8E1-B3D3B634316B}"/>
              </a:ext>
            </a:extLst>
          </p:cNvPr>
          <p:cNvPicPr>
            <a:picLocks noChangeAspect="1"/>
          </p:cNvPicPr>
          <p:nvPr/>
        </p:nvPicPr>
        <p:blipFill>
          <a:blip r:embed="rId4"/>
          <a:stretch>
            <a:fillRect/>
          </a:stretch>
        </p:blipFill>
        <p:spPr>
          <a:xfrm>
            <a:off x="8712069" y="848077"/>
            <a:ext cx="3250072" cy="3170766"/>
          </a:xfrm>
          <a:prstGeom prst="rect">
            <a:avLst/>
          </a:prstGeom>
        </p:spPr>
      </p:pic>
      <p:sp>
        <p:nvSpPr>
          <p:cNvPr id="13" name="Content Placeholder 6">
            <a:extLst>
              <a:ext uri="{FF2B5EF4-FFF2-40B4-BE49-F238E27FC236}">
                <a16:creationId xmlns:a16="http://schemas.microsoft.com/office/drawing/2014/main" id="{3036E2A4-735F-C749-848B-67C3CA925665}"/>
              </a:ext>
            </a:extLst>
          </p:cNvPr>
          <p:cNvSpPr txBox="1">
            <a:spLocks/>
          </p:cNvSpPr>
          <p:nvPr/>
        </p:nvSpPr>
        <p:spPr>
          <a:xfrm>
            <a:off x="3085210" y="4591756"/>
            <a:ext cx="7675315" cy="283633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0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bg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kern="1200">
                <a:solidFill>
                  <a:schemeClr val="bg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dirty="0"/>
              <a:t>The U.S. adult obesity rate stands at 42.4 percent, the first time the national rate has passed the 40 percent mark, and further evidence of the country’s obesity crisis. The national adult obesity rate has increased by 26 percent since 2008.</a:t>
            </a:r>
          </a:p>
        </p:txBody>
      </p:sp>
      <p:sp>
        <p:nvSpPr>
          <p:cNvPr id="14" name="TextBox 13">
            <a:extLst>
              <a:ext uri="{FF2B5EF4-FFF2-40B4-BE49-F238E27FC236}">
                <a16:creationId xmlns:a16="http://schemas.microsoft.com/office/drawing/2014/main" id="{3D1FEA29-3E81-8143-A76B-229FD971127C}"/>
              </a:ext>
            </a:extLst>
          </p:cNvPr>
          <p:cNvSpPr txBox="1"/>
          <p:nvPr/>
        </p:nvSpPr>
        <p:spPr>
          <a:xfrm>
            <a:off x="10039229" y="6378222"/>
            <a:ext cx="1963102" cy="369332"/>
          </a:xfrm>
          <a:prstGeom prst="rect">
            <a:avLst/>
          </a:prstGeom>
          <a:noFill/>
        </p:spPr>
        <p:txBody>
          <a:bodyPr wrap="none" rtlCol="0">
            <a:spAutoFit/>
          </a:bodyPr>
          <a:lstStyle/>
          <a:p>
            <a:r>
              <a:rPr lang="en-US" i="1" dirty="0">
                <a:solidFill>
                  <a:schemeClr val="bg1"/>
                </a:solidFill>
              </a:rPr>
              <a:t>Diet Therapy App</a:t>
            </a:r>
          </a:p>
        </p:txBody>
      </p:sp>
      <p:pic>
        <p:nvPicPr>
          <p:cNvPr id="15" name="Picture 14" descr="Text&#10;&#10;Description automatically generated with medium confidence">
            <a:extLst>
              <a:ext uri="{FF2B5EF4-FFF2-40B4-BE49-F238E27FC236}">
                <a16:creationId xmlns:a16="http://schemas.microsoft.com/office/drawing/2014/main" id="{D351F0B4-CCF3-8944-A212-56C344251D91}"/>
              </a:ext>
            </a:extLst>
          </p:cNvPr>
          <p:cNvPicPr>
            <a:picLocks noChangeAspect="1"/>
          </p:cNvPicPr>
          <p:nvPr/>
        </p:nvPicPr>
        <p:blipFill>
          <a:blip r:embed="rId5"/>
          <a:stretch>
            <a:fillRect/>
          </a:stretch>
        </p:blipFill>
        <p:spPr>
          <a:xfrm>
            <a:off x="0" y="0"/>
            <a:ext cx="1521214" cy="1521214"/>
          </a:xfrm>
          <a:prstGeom prst="rect">
            <a:avLst/>
          </a:prstGeom>
        </p:spPr>
      </p:pic>
    </p:spTree>
    <p:extLst>
      <p:ext uri="{BB962C8B-B14F-4D97-AF65-F5344CB8AC3E}">
        <p14:creationId xmlns:p14="http://schemas.microsoft.com/office/powerpoint/2010/main" val="390675064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4D4AECC-87A5-AB4E-BE41-0A74066D975C}"/>
              </a:ext>
            </a:extLst>
          </p:cNvPr>
          <p:cNvSpPr>
            <a:spLocks noGrp="1"/>
          </p:cNvSpPr>
          <p:nvPr>
            <p:ph type="title"/>
          </p:nvPr>
        </p:nvSpPr>
        <p:spPr>
          <a:xfrm>
            <a:off x="1883595" y="104386"/>
            <a:ext cx="5598161" cy="856098"/>
          </a:xfrm>
        </p:spPr>
        <p:txBody>
          <a:bodyPr/>
          <a:lstStyle/>
          <a:p>
            <a:r>
              <a:rPr lang="en-US" dirty="0"/>
              <a:t>Introduction</a:t>
            </a:r>
          </a:p>
        </p:txBody>
      </p:sp>
      <p:sp>
        <p:nvSpPr>
          <p:cNvPr id="13" name="Content Placeholder 6">
            <a:extLst>
              <a:ext uri="{FF2B5EF4-FFF2-40B4-BE49-F238E27FC236}">
                <a16:creationId xmlns:a16="http://schemas.microsoft.com/office/drawing/2014/main" id="{3036E2A4-735F-C749-848B-67C3CA925665}"/>
              </a:ext>
            </a:extLst>
          </p:cNvPr>
          <p:cNvSpPr txBox="1">
            <a:spLocks/>
          </p:cNvSpPr>
          <p:nvPr/>
        </p:nvSpPr>
        <p:spPr>
          <a:xfrm>
            <a:off x="1746739" y="960484"/>
            <a:ext cx="5173350" cy="421357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0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bg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kern="1200">
                <a:solidFill>
                  <a:schemeClr val="bg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Worldwide obesity has nearly tripled since 1975.</a:t>
            </a:r>
          </a:p>
          <a:p>
            <a:r>
              <a:rPr lang="en-US" dirty="0"/>
              <a:t>In 2016, more than 1.9 billion adults, 18 years and older, were overweight. Of these over 650 million were obese.</a:t>
            </a:r>
          </a:p>
          <a:p>
            <a:r>
              <a:rPr lang="en-US" dirty="0"/>
              <a:t>39% of adults aged 18 years and over were overweight in 2016, and 13% were obese.</a:t>
            </a:r>
          </a:p>
          <a:p>
            <a:r>
              <a:rPr lang="en-US" dirty="0"/>
              <a:t>Most of the world's population live in countries where overweight and obesity kills more people than underweight.</a:t>
            </a:r>
          </a:p>
          <a:p>
            <a:r>
              <a:rPr lang="en-US" dirty="0"/>
              <a:t>38 million children under the age of 5 were overweight or obese in 2019.</a:t>
            </a:r>
          </a:p>
          <a:p>
            <a:r>
              <a:rPr lang="en-US" dirty="0"/>
              <a:t>Over 340 million children and adolescents aged 5-19 were overweight or obese in 2016.</a:t>
            </a:r>
          </a:p>
          <a:p>
            <a:r>
              <a:rPr lang="en-US" dirty="0"/>
              <a:t>Obesity is preventable.</a:t>
            </a:r>
          </a:p>
        </p:txBody>
      </p:sp>
      <p:pic>
        <p:nvPicPr>
          <p:cNvPr id="5" name="Picture 4" descr="Chart, bar chart&#10;&#10;Description automatically generated">
            <a:extLst>
              <a:ext uri="{FF2B5EF4-FFF2-40B4-BE49-F238E27FC236}">
                <a16:creationId xmlns:a16="http://schemas.microsoft.com/office/drawing/2014/main" id="{C5EAD57A-6E08-6E41-83E1-6D61F5F574B4}"/>
              </a:ext>
            </a:extLst>
          </p:cNvPr>
          <p:cNvPicPr>
            <a:picLocks noChangeAspect="1"/>
          </p:cNvPicPr>
          <p:nvPr/>
        </p:nvPicPr>
        <p:blipFill>
          <a:blip r:embed="rId2"/>
          <a:stretch>
            <a:fillRect/>
          </a:stretch>
        </p:blipFill>
        <p:spPr>
          <a:xfrm>
            <a:off x="7021689" y="1383594"/>
            <a:ext cx="4773082" cy="4090811"/>
          </a:xfrm>
          <a:prstGeom prst="rect">
            <a:avLst/>
          </a:prstGeom>
        </p:spPr>
      </p:pic>
      <p:sp>
        <p:nvSpPr>
          <p:cNvPr id="9" name="TextBox 8">
            <a:extLst>
              <a:ext uri="{FF2B5EF4-FFF2-40B4-BE49-F238E27FC236}">
                <a16:creationId xmlns:a16="http://schemas.microsoft.com/office/drawing/2014/main" id="{99C4368E-AFE4-6242-9D77-953C962E6596}"/>
              </a:ext>
            </a:extLst>
          </p:cNvPr>
          <p:cNvSpPr txBox="1"/>
          <p:nvPr/>
        </p:nvSpPr>
        <p:spPr>
          <a:xfrm>
            <a:off x="10039229" y="6378222"/>
            <a:ext cx="1963102" cy="369332"/>
          </a:xfrm>
          <a:prstGeom prst="rect">
            <a:avLst/>
          </a:prstGeom>
          <a:noFill/>
        </p:spPr>
        <p:txBody>
          <a:bodyPr wrap="none" rtlCol="0">
            <a:spAutoFit/>
          </a:bodyPr>
          <a:lstStyle/>
          <a:p>
            <a:r>
              <a:rPr lang="en-US" i="1" dirty="0">
                <a:solidFill>
                  <a:schemeClr val="bg1"/>
                </a:solidFill>
              </a:rPr>
              <a:t>Diet Therapy App</a:t>
            </a:r>
          </a:p>
        </p:txBody>
      </p:sp>
      <p:pic>
        <p:nvPicPr>
          <p:cNvPr id="10" name="Picture 9" descr="Text&#10;&#10;Description automatically generated with medium confidence">
            <a:extLst>
              <a:ext uri="{FF2B5EF4-FFF2-40B4-BE49-F238E27FC236}">
                <a16:creationId xmlns:a16="http://schemas.microsoft.com/office/drawing/2014/main" id="{6075484C-2EA5-F940-B016-E24067B4795A}"/>
              </a:ext>
            </a:extLst>
          </p:cNvPr>
          <p:cNvPicPr>
            <a:picLocks noChangeAspect="1"/>
          </p:cNvPicPr>
          <p:nvPr/>
        </p:nvPicPr>
        <p:blipFill>
          <a:blip r:embed="rId3"/>
          <a:stretch>
            <a:fillRect/>
          </a:stretch>
        </p:blipFill>
        <p:spPr>
          <a:xfrm>
            <a:off x="0" y="0"/>
            <a:ext cx="1521214" cy="1521214"/>
          </a:xfrm>
          <a:prstGeom prst="rect">
            <a:avLst/>
          </a:prstGeom>
        </p:spPr>
      </p:pic>
    </p:spTree>
    <p:extLst>
      <p:ext uri="{BB962C8B-B14F-4D97-AF65-F5344CB8AC3E}">
        <p14:creationId xmlns:p14="http://schemas.microsoft.com/office/powerpoint/2010/main" val="425181273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4D4AECC-87A5-AB4E-BE41-0A74066D975C}"/>
              </a:ext>
            </a:extLst>
          </p:cNvPr>
          <p:cNvSpPr>
            <a:spLocks noGrp="1"/>
          </p:cNvSpPr>
          <p:nvPr>
            <p:ph type="title"/>
          </p:nvPr>
        </p:nvSpPr>
        <p:spPr>
          <a:xfrm>
            <a:off x="1883595" y="104386"/>
            <a:ext cx="5598161" cy="856098"/>
          </a:xfrm>
        </p:spPr>
        <p:txBody>
          <a:bodyPr/>
          <a:lstStyle/>
          <a:p>
            <a:r>
              <a:rPr lang="en-US" dirty="0"/>
              <a:t>Introduction</a:t>
            </a:r>
          </a:p>
        </p:txBody>
      </p:sp>
      <p:sp>
        <p:nvSpPr>
          <p:cNvPr id="13" name="Content Placeholder 6">
            <a:extLst>
              <a:ext uri="{FF2B5EF4-FFF2-40B4-BE49-F238E27FC236}">
                <a16:creationId xmlns:a16="http://schemas.microsoft.com/office/drawing/2014/main" id="{3036E2A4-735F-C749-848B-67C3CA925665}"/>
              </a:ext>
            </a:extLst>
          </p:cNvPr>
          <p:cNvSpPr txBox="1">
            <a:spLocks/>
          </p:cNvSpPr>
          <p:nvPr/>
        </p:nvSpPr>
        <p:spPr>
          <a:xfrm>
            <a:off x="1746739" y="960484"/>
            <a:ext cx="5173350" cy="421357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0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bg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kern="1200">
                <a:solidFill>
                  <a:schemeClr val="bg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600" dirty="0"/>
              <a:t>What are the consequences of obesity?</a:t>
            </a:r>
          </a:p>
          <a:p>
            <a:r>
              <a:rPr lang="en-US" sz="1600" dirty="0"/>
              <a:t>All-causes of death (mortality)</a:t>
            </a:r>
          </a:p>
          <a:p>
            <a:r>
              <a:rPr lang="en-US" sz="1600" dirty="0"/>
              <a:t>High blood pressure (hypertension)</a:t>
            </a:r>
          </a:p>
          <a:p>
            <a:r>
              <a:rPr lang="en-US" sz="1600" dirty="0"/>
              <a:t>High LDL cholesterol, low HDL cholesterol, or high levels of triglycerides (Dyslipidemia)</a:t>
            </a:r>
          </a:p>
          <a:p>
            <a:r>
              <a:rPr lang="en-US" sz="1600" dirty="0"/>
              <a:t>Type 2 diabetes</a:t>
            </a:r>
          </a:p>
          <a:p>
            <a:r>
              <a:rPr lang="en-US" sz="1600" dirty="0"/>
              <a:t>Coronary heart disease</a:t>
            </a:r>
          </a:p>
          <a:p>
            <a:r>
              <a:rPr lang="en-US" sz="1600" dirty="0"/>
              <a:t>Stroke</a:t>
            </a:r>
          </a:p>
          <a:p>
            <a:r>
              <a:rPr lang="en-US" sz="1600" dirty="0"/>
              <a:t>Gallbladder disease</a:t>
            </a:r>
          </a:p>
          <a:p>
            <a:r>
              <a:rPr lang="en-US" sz="1600" dirty="0"/>
              <a:t>Osteoarthritis (a breakdown of cartilage and bone within a joint)</a:t>
            </a:r>
          </a:p>
          <a:p>
            <a:r>
              <a:rPr lang="en-US" sz="1600" dirty="0"/>
              <a:t>Sleep apnea and breathing problems</a:t>
            </a:r>
          </a:p>
          <a:p>
            <a:r>
              <a:rPr lang="en-US" sz="1600" dirty="0"/>
              <a:t>Low quality of life</a:t>
            </a:r>
          </a:p>
          <a:p>
            <a:r>
              <a:rPr lang="en-US" sz="1600" dirty="0"/>
              <a:t>Mental illness such as clinical depression, anxiety, and other mental disorders</a:t>
            </a:r>
            <a:r>
              <a:rPr lang="en-US" sz="1600" baseline="30000" dirty="0"/>
              <a:t>8,9</a:t>
            </a:r>
            <a:endParaRPr lang="en-US" sz="1600" dirty="0"/>
          </a:p>
          <a:p>
            <a:r>
              <a:rPr lang="en-US" sz="1600" dirty="0"/>
              <a:t>Body pain and difficulty with physical functioning</a:t>
            </a:r>
            <a:r>
              <a:rPr lang="en-US" sz="1600" baseline="30000" dirty="0"/>
              <a:t>10</a:t>
            </a:r>
            <a:endParaRPr lang="en-US" sz="1600" dirty="0"/>
          </a:p>
          <a:p>
            <a:pPr marL="0" indent="0">
              <a:buNone/>
            </a:pPr>
            <a:endParaRPr lang="en-US" sz="1600" dirty="0"/>
          </a:p>
        </p:txBody>
      </p:sp>
      <p:pic>
        <p:nvPicPr>
          <p:cNvPr id="6" name="Picture 5" descr="A picture containing person, wall, standing, person&#10;&#10;Description automatically generated">
            <a:extLst>
              <a:ext uri="{FF2B5EF4-FFF2-40B4-BE49-F238E27FC236}">
                <a16:creationId xmlns:a16="http://schemas.microsoft.com/office/drawing/2014/main" id="{79D546AA-DD06-3D49-8507-A4DA0968AED1}"/>
              </a:ext>
            </a:extLst>
          </p:cNvPr>
          <p:cNvPicPr>
            <a:picLocks noChangeAspect="1"/>
          </p:cNvPicPr>
          <p:nvPr/>
        </p:nvPicPr>
        <p:blipFill>
          <a:blip r:embed="rId2"/>
          <a:stretch>
            <a:fillRect/>
          </a:stretch>
        </p:blipFill>
        <p:spPr>
          <a:xfrm>
            <a:off x="7145866" y="1967089"/>
            <a:ext cx="4444853" cy="2923822"/>
          </a:xfrm>
          <a:prstGeom prst="rect">
            <a:avLst/>
          </a:prstGeom>
        </p:spPr>
      </p:pic>
      <p:sp>
        <p:nvSpPr>
          <p:cNvPr id="8" name="TextBox 7">
            <a:extLst>
              <a:ext uri="{FF2B5EF4-FFF2-40B4-BE49-F238E27FC236}">
                <a16:creationId xmlns:a16="http://schemas.microsoft.com/office/drawing/2014/main" id="{1749D7BC-580D-2D45-84D6-DFC67A60CB04}"/>
              </a:ext>
            </a:extLst>
          </p:cNvPr>
          <p:cNvSpPr txBox="1"/>
          <p:nvPr/>
        </p:nvSpPr>
        <p:spPr>
          <a:xfrm>
            <a:off x="10039229" y="6378222"/>
            <a:ext cx="1963102" cy="369332"/>
          </a:xfrm>
          <a:prstGeom prst="rect">
            <a:avLst/>
          </a:prstGeom>
          <a:noFill/>
        </p:spPr>
        <p:txBody>
          <a:bodyPr wrap="none" rtlCol="0">
            <a:spAutoFit/>
          </a:bodyPr>
          <a:lstStyle/>
          <a:p>
            <a:r>
              <a:rPr lang="en-US" i="1" dirty="0">
                <a:solidFill>
                  <a:schemeClr val="bg1"/>
                </a:solidFill>
              </a:rPr>
              <a:t>Diet Therapy App</a:t>
            </a:r>
          </a:p>
        </p:txBody>
      </p:sp>
      <p:pic>
        <p:nvPicPr>
          <p:cNvPr id="9" name="Picture 8" descr="Text&#10;&#10;Description automatically generated with medium confidence">
            <a:extLst>
              <a:ext uri="{FF2B5EF4-FFF2-40B4-BE49-F238E27FC236}">
                <a16:creationId xmlns:a16="http://schemas.microsoft.com/office/drawing/2014/main" id="{16E1A972-80AF-1744-A71E-67426660FD4C}"/>
              </a:ext>
            </a:extLst>
          </p:cNvPr>
          <p:cNvPicPr>
            <a:picLocks noChangeAspect="1"/>
          </p:cNvPicPr>
          <p:nvPr/>
        </p:nvPicPr>
        <p:blipFill>
          <a:blip r:embed="rId3"/>
          <a:stretch>
            <a:fillRect/>
          </a:stretch>
        </p:blipFill>
        <p:spPr>
          <a:xfrm>
            <a:off x="0" y="0"/>
            <a:ext cx="1521214" cy="1521214"/>
          </a:xfrm>
          <a:prstGeom prst="rect">
            <a:avLst/>
          </a:prstGeom>
        </p:spPr>
      </p:pic>
    </p:spTree>
    <p:extLst>
      <p:ext uri="{BB962C8B-B14F-4D97-AF65-F5344CB8AC3E}">
        <p14:creationId xmlns:p14="http://schemas.microsoft.com/office/powerpoint/2010/main" val="214943551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4D4AECC-87A5-AB4E-BE41-0A74066D975C}"/>
              </a:ext>
            </a:extLst>
          </p:cNvPr>
          <p:cNvSpPr>
            <a:spLocks noGrp="1"/>
          </p:cNvSpPr>
          <p:nvPr>
            <p:ph type="title"/>
          </p:nvPr>
        </p:nvSpPr>
        <p:spPr>
          <a:xfrm>
            <a:off x="1883595" y="104386"/>
            <a:ext cx="5598161" cy="856098"/>
          </a:xfrm>
        </p:spPr>
        <p:txBody>
          <a:bodyPr/>
          <a:lstStyle/>
          <a:p>
            <a:r>
              <a:rPr lang="en-US" dirty="0"/>
              <a:t>Login page</a:t>
            </a:r>
          </a:p>
        </p:txBody>
      </p:sp>
      <p:pic>
        <p:nvPicPr>
          <p:cNvPr id="8" name="Content Placeholder 7" descr="A picture containing text, indoor, screenshot, several&#10;&#10;Description automatically generated">
            <a:extLst>
              <a:ext uri="{FF2B5EF4-FFF2-40B4-BE49-F238E27FC236}">
                <a16:creationId xmlns:a16="http://schemas.microsoft.com/office/drawing/2014/main" id="{73F34DA1-2B8B-CE4E-B96F-D777B5CCD671}"/>
              </a:ext>
            </a:extLst>
          </p:cNvPr>
          <p:cNvPicPr>
            <a:picLocks noGrp="1" noChangeAspect="1"/>
          </p:cNvPicPr>
          <p:nvPr>
            <p:ph sz="half" idx="13"/>
          </p:nvPr>
        </p:nvPicPr>
        <p:blipFill>
          <a:blip r:embed="rId2"/>
          <a:stretch>
            <a:fillRect/>
          </a:stretch>
        </p:blipFill>
        <p:spPr>
          <a:xfrm>
            <a:off x="8539632" y="941403"/>
            <a:ext cx="2905672" cy="5354479"/>
          </a:xfrm>
        </p:spPr>
      </p:pic>
      <p:pic>
        <p:nvPicPr>
          <p:cNvPr id="10" name="Picture 9" descr="A picture containing text, electronics, indoor, screenshot&#10;&#10;Description automatically generated">
            <a:extLst>
              <a:ext uri="{FF2B5EF4-FFF2-40B4-BE49-F238E27FC236}">
                <a16:creationId xmlns:a16="http://schemas.microsoft.com/office/drawing/2014/main" id="{9F40654D-CE07-E746-87BD-EC6F820F1DE7}"/>
              </a:ext>
            </a:extLst>
          </p:cNvPr>
          <p:cNvPicPr>
            <a:picLocks noChangeAspect="1"/>
          </p:cNvPicPr>
          <p:nvPr/>
        </p:nvPicPr>
        <p:blipFill>
          <a:blip r:embed="rId3"/>
          <a:stretch>
            <a:fillRect/>
          </a:stretch>
        </p:blipFill>
        <p:spPr>
          <a:xfrm>
            <a:off x="5442024" y="911722"/>
            <a:ext cx="2937888" cy="5413843"/>
          </a:xfrm>
          <a:prstGeom prst="rect">
            <a:avLst/>
          </a:prstGeom>
        </p:spPr>
      </p:pic>
      <p:sp>
        <p:nvSpPr>
          <p:cNvPr id="11" name="TextBox 10">
            <a:extLst>
              <a:ext uri="{FF2B5EF4-FFF2-40B4-BE49-F238E27FC236}">
                <a16:creationId xmlns:a16="http://schemas.microsoft.com/office/drawing/2014/main" id="{60102B8C-6E62-9043-91B8-F7E098EB9D4D}"/>
              </a:ext>
            </a:extLst>
          </p:cNvPr>
          <p:cNvSpPr txBox="1"/>
          <p:nvPr/>
        </p:nvSpPr>
        <p:spPr>
          <a:xfrm>
            <a:off x="1807350" y="1835320"/>
            <a:ext cx="3634674" cy="2677656"/>
          </a:xfrm>
          <a:prstGeom prst="rect">
            <a:avLst/>
          </a:prstGeom>
          <a:noFill/>
        </p:spPr>
        <p:txBody>
          <a:bodyPr wrap="square" rtlCol="0">
            <a:spAutoFit/>
          </a:bodyPr>
          <a:lstStyle/>
          <a:p>
            <a:pPr marL="285750" indent="-285750">
              <a:buFont typeface="Arial" panose="020B0604020202020204" pitchFamily="34" charset="0"/>
              <a:buChar char="•"/>
            </a:pPr>
            <a:r>
              <a:rPr lang="en-US" sz="2400" dirty="0">
                <a:solidFill>
                  <a:schemeClr val="bg1"/>
                </a:solidFill>
              </a:rPr>
              <a:t>Enter user email and password </a:t>
            </a:r>
          </a:p>
          <a:p>
            <a:pPr marL="285750" indent="-285750">
              <a:buFont typeface="Arial" panose="020B0604020202020204" pitchFamily="34" charset="0"/>
              <a:buChar char="•"/>
            </a:pPr>
            <a:r>
              <a:rPr lang="en-US" sz="2400" dirty="0">
                <a:solidFill>
                  <a:schemeClr val="bg1"/>
                </a:solidFill>
              </a:rPr>
              <a:t>Create account for new users</a:t>
            </a:r>
          </a:p>
          <a:p>
            <a:pPr marL="285750" indent="-285750">
              <a:buFont typeface="Arial" panose="020B0604020202020204" pitchFamily="34" charset="0"/>
              <a:buChar char="•"/>
            </a:pPr>
            <a:r>
              <a:rPr lang="en-US" sz="2400" dirty="0">
                <a:solidFill>
                  <a:schemeClr val="bg1"/>
                </a:solidFill>
              </a:rPr>
              <a:t>Log into app once user enters credentials</a:t>
            </a:r>
          </a:p>
          <a:p>
            <a:pPr marL="285750" indent="-285750">
              <a:buFont typeface="Arial" panose="020B0604020202020204" pitchFamily="34" charset="0"/>
              <a:buChar char="•"/>
            </a:pPr>
            <a:r>
              <a:rPr lang="en-US" sz="2400" dirty="0">
                <a:solidFill>
                  <a:schemeClr val="bg1"/>
                </a:solidFill>
              </a:rPr>
              <a:t>Verify login information</a:t>
            </a:r>
          </a:p>
        </p:txBody>
      </p:sp>
      <p:sp>
        <p:nvSpPr>
          <p:cNvPr id="6" name="TextBox 5">
            <a:extLst>
              <a:ext uri="{FF2B5EF4-FFF2-40B4-BE49-F238E27FC236}">
                <a16:creationId xmlns:a16="http://schemas.microsoft.com/office/drawing/2014/main" id="{062AD126-5953-6A4E-8941-629713C2F70D}"/>
              </a:ext>
            </a:extLst>
          </p:cNvPr>
          <p:cNvSpPr txBox="1"/>
          <p:nvPr/>
        </p:nvSpPr>
        <p:spPr>
          <a:xfrm>
            <a:off x="10039229" y="6378222"/>
            <a:ext cx="1963102" cy="369332"/>
          </a:xfrm>
          <a:prstGeom prst="rect">
            <a:avLst/>
          </a:prstGeom>
          <a:noFill/>
        </p:spPr>
        <p:txBody>
          <a:bodyPr wrap="none" rtlCol="0">
            <a:spAutoFit/>
          </a:bodyPr>
          <a:lstStyle/>
          <a:p>
            <a:r>
              <a:rPr lang="en-US" i="1" dirty="0">
                <a:solidFill>
                  <a:schemeClr val="bg1"/>
                </a:solidFill>
              </a:rPr>
              <a:t>Diet Therapy App</a:t>
            </a:r>
          </a:p>
        </p:txBody>
      </p:sp>
      <p:pic>
        <p:nvPicPr>
          <p:cNvPr id="7" name="Picture 6" descr="Text&#10;&#10;Description automatically generated with medium confidence">
            <a:extLst>
              <a:ext uri="{FF2B5EF4-FFF2-40B4-BE49-F238E27FC236}">
                <a16:creationId xmlns:a16="http://schemas.microsoft.com/office/drawing/2014/main" id="{29C27F0B-F51C-CE40-A353-7800FC1660D0}"/>
              </a:ext>
            </a:extLst>
          </p:cNvPr>
          <p:cNvPicPr>
            <a:picLocks noChangeAspect="1"/>
          </p:cNvPicPr>
          <p:nvPr/>
        </p:nvPicPr>
        <p:blipFill>
          <a:blip r:embed="rId4"/>
          <a:stretch>
            <a:fillRect/>
          </a:stretch>
        </p:blipFill>
        <p:spPr>
          <a:xfrm>
            <a:off x="0" y="0"/>
            <a:ext cx="1521214" cy="1521214"/>
          </a:xfrm>
          <a:prstGeom prst="rect">
            <a:avLst/>
          </a:prstGeom>
        </p:spPr>
      </p:pic>
    </p:spTree>
    <p:extLst>
      <p:ext uri="{BB962C8B-B14F-4D97-AF65-F5344CB8AC3E}">
        <p14:creationId xmlns:p14="http://schemas.microsoft.com/office/powerpoint/2010/main" val="33717719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4D4AECC-87A5-AB4E-BE41-0A74066D975C}"/>
              </a:ext>
            </a:extLst>
          </p:cNvPr>
          <p:cNvSpPr>
            <a:spLocks noGrp="1"/>
          </p:cNvSpPr>
          <p:nvPr>
            <p:ph type="title"/>
          </p:nvPr>
        </p:nvSpPr>
        <p:spPr>
          <a:xfrm>
            <a:off x="1883595" y="104386"/>
            <a:ext cx="5598161" cy="856098"/>
          </a:xfrm>
        </p:spPr>
        <p:txBody>
          <a:bodyPr/>
          <a:lstStyle/>
          <a:p>
            <a:r>
              <a:rPr lang="en-US" dirty="0"/>
              <a:t>Create account page</a:t>
            </a:r>
          </a:p>
        </p:txBody>
      </p:sp>
      <p:sp>
        <p:nvSpPr>
          <p:cNvPr id="11" name="TextBox 10">
            <a:extLst>
              <a:ext uri="{FF2B5EF4-FFF2-40B4-BE49-F238E27FC236}">
                <a16:creationId xmlns:a16="http://schemas.microsoft.com/office/drawing/2014/main" id="{60102B8C-6E62-9043-91B8-F7E098EB9D4D}"/>
              </a:ext>
            </a:extLst>
          </p:cNvPr>
          <p:cNvSpPr txBox="1"/>
          <p:nvPr/>
        </p:nvSpPr>
        <p:spPr>
          <a:xfrm>
            <a:off x="1807350" y="1835320"/>
            <a:ext cx="3634674" cy="3416320"/>
          </a:xfrm>
          <a:prstGeom prst="rect">
            <a:avLst/>
          </a:prstGeom>
          <a:noFill/>
        </p:spPr>
        <p:txBody>
          <a:bodyPr wrap="square" rtlCol="0">
            <a:spAutoFit/>
          </a:bodyPr>
          <a:lstStyle/>
          <a:p>
            <a:pPr marL="285750" indent="-285750">
              <a:buFont typeface="Arial" panose="020B0604020202020204" pitchFamily="34" charset="0"/>
              <a:buChar char="•"/>
            </a:pPr>
            <a:r>
              <a:rPr lang="en-US" sz="2400" dirty="0">
                <a:solidFill>
                  <a:schemeClr val="bg1"/>
                </a:solidFill>
              </a:rPr>
              <a:t>Enter information about user </a:t>
            </a:r>
          </a:p>
          <a:p>
            <a:pPr marL="285750" indent="-285750">
              <a:buFont typeface="Arial" panose="020B0604020202020204" pitchFamily="34" charset="0"/>
              <a:buChar char="•"/>
            </a:pPr>
            <a:r>
              <a:rPr lang="en-US" sz="2400" dirty="0">
                <a:solidFill>
                  <a:schemeClr val="bg1"/>
                </a:solidFill>
              </a:rPr>
              <a:t>Specify biometric data</a:t>
            </a:r>
          </a:p>
          <a:p>
            <a:pPr marL="285750" indent="-285750">
              <a:buFont typeface="Arial" panose="020B0604020202020204" pitchFamily="34" charset="0"/>
              <a:buChar char="•"/>
            </a:pPr>
            <a:r>
              <a:rPr lang="en-US" sz="2400" dirty="0">
                <a:solidFill>
                  <a:schemeClr val="bg1"/>
                </a:solidFill>
              </a:rPr>
              <a:t>Verify that no information is left blank</a:t>
            </a:r>
          </a:p>
          <a:p>
            <a:pPr marL="285750" indent="-285750">
              <a:buFont typeface="Arial" panose="020B0604020202020204" pitchFamily="34" charset="0"/>
              <a:buChar char="•"/>
            </a:pPr>
            <a:r>
              <a:rPr lang="en-US" sz="2400" dirty="0">
                <a:solidFill>
                  <a:schemeClr val="bg1"/>
                </a:solidFill>
              </a:rPr>
              <a:t>Officially create account once user finishes entering all data</a:t>
            </a:r>
          </a:p>
        </p:txBody>
      </p:sp>
      <p:pic>
        <p:nvPicPr>
          <p:cNvPr id="4" name="Picture 3" descr="Graphical user interface&#10;&#10;Description automatically generated with low confidence">
            <a:extLst>
              <a:ext uri="{FF2B5EF4-FFF2-40B4-BE49-F238E27FC236}">
                <a16:creationId xmlns:a16="http://schemas.microsoft.com/office/drawing/2014/main" id="{B4917C33-B422-1449-AA19-2A2896E4038A}"/>
              </a:ext>
            </a:extLst>
          </p:cNvPr>
          <p:cNvPicPr>
            <a:picLocks noChangeAspect="1"/>
          </p:cNvPicPr>
          <p:nvPr/>
        </p:nvPicPr>
        <p:blipFill>
          <a:blip r:embed="rId2"/>
          <a:stretch>
            <a:fillRect/>
          </a:stretch>
        </p:blipFill>
        <p:spPr>
          <a:xfrm>
            <a:off x="8542036" y="967039"/>
            <a:ext cx="2905673" cy="5354480"/>
          </a:xfrm>
          <a:prstGeom prst="rect">
            <a:avLst/>
          </a:prstGeom>
        </p:spPr>
      </p:pic>
      <p:pic>
        <p:nvPicPr>
          <p:cNvPr id="9" name="Picture 8" descr="Graphical user interface, application&#10;&#10;Description automatically generated">
            <a:extLst>
              <a:ext uri="{FF2B5EF4-FFF2-40B4-BE49-F238E27FC236}">
                <a16:creationId xmlns:a16="http://schemas.microsoft.com/office/drawing/2014/main" id="{32AA3F33-B1DD-0C4B-94FF-D5BA50613325}"/>
              </a:ext>
            </a:extLst>
          </p:cNvPr>
          <p:cNvPicPr>
            <a:picLocks noChangeAspect="1"/>
          </p:cNvPicPr>
          <p:nvPr/>
        </p:nvPicPr>
        <p:blipFill>
          <a:blip r:embed="rId3"/>
          <a:stretch>
            <a:fillRect/>
          </a:stretch>
        </p:blipFill>
        <p:spPr>
          <a:xfrm>
            <a:off x="5442024" y="960484"/>
            <a:ext cx="2909231" cy="5361035"/>
          </a:xfrm>
          <a:prstGeom prst="rect">
            <a:avLst/>
          </a:prstGeom>
        </p:spPr>
      </p:pic>
      <p:sp>
        <p:nvSpPr>
          <p:cNvPr id="6" name="TextBox 5">
            <a:extLst>
              <a:ext uri="{FF2B5EF4-FFF2-40B4-BE49-F238E27FC236}">
                <a16:creationId xmlns:a16="http://schemas.microsoft.com/office/drawing/2014/main" id="{0BF1D62B-2ADC-CD42-9148-CC69183F775E}"/>
              </a:ext>
            </a:extLst>
          </p:cNvPr>
          <p:cNvSpPr txBox="1"/>
          <p:nvPr/>
        </p:nvSpPr>
        <p:spPr>
          <a:xfrm>
            <a:off x="10039229" y="6378222"/>
            <a:ext cx="1963102" cy="369332"/>
          </a:xfrm>
          <a:prstGeom prst="rect">
            <a:avLst/>
          </a:prstGeom>
          <a:noFill/>
        </p:spPr>
        <p:txBody>
          <a:bodyPr wrap="none" rtlCol="0">
            <a:spAutoFit/>
          </a:bodyPr>
          <a:lstStyle/>
          <a:p>
            <a:r>
              <a:rPr lang="en-US" i="1" dirty="0">
                <a:solidFill>
                  <a:schemeClr val="bg1"/>
                </a:solidFill>
              </a:rPr>
              <a:t>Diet Therapy App</a:t>
            </a:r>
          </a:p>
        </p:txBody>
      </p:sp>
      <p:pic>
        <p:nvPicPr>
          <p:cNvPr id="7" name="Picture 6" descr="Text&#10;&#10;Description automatically generated with medium confidence">
            <a:extLst>
              <a:ext uri="{FF2B5EF4-FFF2-40B4-BE49-F238E27FC236}">
                <a16:creationId xmlns:a16="http://schemas.microsoft.com/office/drawing/2014/main" id="{00636142-D0BF-5A45-B1F4-0BA8084EAA23}"/>
              </a:ext>
            </a:extLst>
          </p:cNvPr>
          <p:cNvPicPr>
            <a:picLocks noChangeAspect="1"/>
          </p:cNvPicPr>
          <p:nvPr/>
        </p:nvPicPr>
        <p:blipFill>
          <a:blip r:embed="rId4"/>
          <a:stretch>
            <a:fillRect/>
          </a:stretch>
        </p:blipFill>
        <p:spPr>
          <a:xfrm>
            <a:off x="0" y="0"/>
            <a:ext cx="1521214" cy="1521214"/>
          </a:xfrm>
          <a:prstGeom prst="rect">
            <a:avLst/>
          </a:prstGeom>
        </p:spPr>
      </p:pic>
    </p:spTree>
    <p:extLst>
      <p:ext uri="{BB962C8B-B14F-4D97-AF65-F5344CB8AC3E}">
        <p14:creationId xmlns:p14="http://schemas.microsoft.com/office/powerpoint/2010/main" val="34980468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4D4AECC-87A5-AB4E-BE41-0A74066D975C}"/>
              </a:ext>
            </a:extLst>
          </p:cNvPr>
          <p:cNvSpPr>
            <a:spLocks noGrp="1"/>
          </p:cNvSpPr>
          <p:nvPr>
            <p:ph type="title"/>
          </p:nvPr>
        </p:nvSpPr>
        <p:spPr>
          <a:xfrm>
            <a:off x="1883595" y="104386"/>
            <a:ext cx="5598161" cy="856098"/>
          </a:xfrm>
        </p:spPr>
        <p:txBody>
          <a:bodyPr>
            <a:normAutofit/>
          </a:bodyPr>
          <a:lstStyle/>
          <a:p>
            <a:r>
              <a:rPr lang="en-US" dirty="0"/>
              <a:t>Welcome tab</a:t>
            </a:r>
          </a:p>
        </p:txBody>
      </p:sp>
      <p:sp>
        <p:nvSpPr>
          <p:cNvPr id="11" name="TextBox 10">
            <a:extLst>
              <a:ext uri="{FF2B5EF4-FFF2-40B4-BE49-F238E27FC236}">
                <a16:creationId xmlns:a16="http://schemas.microsoft.com/office/drawing/2014/main" id="{60102B8C-6E62-9043-91B8-F7E098EB9D4D}"/>
              </a:ext>
            </a:extLst>
          </p:cNvPr>
          <p:cNvSpPr txBox="1"/>
          <p:nvPr/>
        </p:nvSpPr>
        <p:spPr>
          <a:xfrm>
            <a:off x="1807350" y="1835320"/>
            <a:ext cx="3634674" cy="3046988"/>
          </a:xfrm>
          <a:prstGeom prst="rect">
            <a:avLst/>
          </a:prstGeom>
          <a:noFill/>
        </p:spPr>
        <p:txBody>
          <a:bodyPr wrap="square" rtlCol="0">
            <a:spAutoFit/>
          </a:bodyPr>
          <a:lstStyle/>
          <a:p>
            <a:pPr marL="285750" indent="-285750">
              <a:buFont typeface="Arial" panose="020B0604020202020204" pitchFamily="34" charset="0"/>
              <a:buChar char="•"/>
            </a:pPr>
            <a:r>
              <a:rPr lang="en-US" sz="2400" dirty="0">
                <a:solidFill>
                  <a:schemeClr val="bg1"/>
                </a:solidFill>
              </a:rPr>
              <a:t>First page user sees after logging in</a:t>
            </a:r>
          </a:p>
          <a:p>
            <a:pPr marL="285750" indent="-285750">
              <a:buFont typeface="Arial" panose="020B0604020202020204" pitchFamily="34" charset="0"/>
              <a:buChar char="•"/>
            </a:pPr>
            <a:r>
              <a:rPr lang="en-US" sz="2400" dirty="0">
                <a:solidFill>
                  <a:schemeClr val="bg1"/>
                </a:solidFill>
              </a:rPr>
              <a:t>”Welcome page”</a:t>
            </a:r>
          </a:p>
          <a:p>
            <a:pPr marL="285750" indent="-285750">
              <a:buFont typeface="Arial" panose="020B0604020202020204" pitchFamily="34" charset="0"/>
              <a:buChar char="•"/>
            </a:pPr>
            <a:r>
              <a:rPr lang="en-US" sz="2400" dirty="0">
                <a:solidFill>
                  <a:schemeClr val="bg1"/>
                </a:solidFill>
              </a:rPr>
              <a:t>Takes user to questionnaire page to answer questions</a:t>
            </a:r>
          </a:p>
          <a:p>
            <a:pPr marL="285750" indent="-285750">
              <a:buFont typeface="Arial" panose="020B0604020202020204" pitchFamily="34" charset="0"/>
              <a:buChar char="•"/>
            </a:pPr>
            <a:r>
              <a:rPr lang="en-US" sz="2400" dirty="0">
                <a:solidFill>
                  <a:schemeClr val="bg1"/>
                </a:solidFill>
              </a:rPr>
              <a:t>Initial tab for beginning user experience</a:t>
            </a:r>
          </a:p>
        </p:txBody>
      </p:sp>
      <p:pic>
        <p:nvPicPr>
          <p:cNvPr id="5" name="Picture 4" descr="Graphical user interface, text, application&#10;&#10;Description automatically generated">
            <a:extLst>
              <a:ext uri="{FF2B5EF4-FFF2-40B4-BE49-F238E27FC236}">
                <a16:creationId xmlns:a16="http://schemas.microsoft.com/office/drawing/2014/main" id="{E9022C75-66F1-DA4D-ABB1-741DEFDE2D03}"/>
              </a:ext>
            </a:extLst>
          </p:cNvPr>
          <p:cNvPicPr>
            <a:picLocks noChangeAspect="1"/>
          </p:cNvPicPr>
          <p:nvPr/>
        </p:nvPicPr>
        <p:blipFill>
          <a:blip r:embed="rId2"/>
          <a:stretch>
            <a:fillRect/>
          </a:stretch>
        </p:blipFill>
        <p:spPr>
          <a:xfrm>
            <a:off x="7124162" y="960484"/>
            <a:ext cx="2909231" cy="5361035"/>
          </a:xfrm>
          <a:prstGeom prst="rect">
            <a:avLst/>
          </a:prstGeom>
        </p:spPr>
      </p:pic>
      <p:sp>
        <p:nvSpPr>
          <p:cNvPr id="6" name="TextBox 5">
            <a:extLst>
              <a:ext uri="{FF2B5EF4-FFF2-40B4-BE49-F238E27FC236}">
                <a16:creationId xmlns:a16="http://schemas.microsoft.com/office/drawing/2014/main" id="{46DD32A6-EF6C-1A4B-B2EA-EE32F3571D02}"/>
              </a:ext>
            </a:extLst>
          </p:cNvPr>
          <p:cNvSpPr txBox="1"/>
          <p:nvPr/>
        </p:nvSpPr>
        <p:spPr>
          <a:xfrm>
            <a:off x="10039229" y="6378222"/>
            <a:ext cx="1963102" cy="369332"/>
          </a:xfrm>
          <a:prstGeom prst="rect">
            <a:avLst/>
          </a:prstGeom>
          <a:noFill/>
        </p:spPr>
        <p:txBody>
          <a:bodyPr wrap="none" rtlCol="0">
            <a:spAutoFit/>
          </a:bodyPr>
          <a:lstStyle/>
          <a:p>
            <a:r>
              <a:rPr lang="en-US" i="1" dirty="0">
                <a:solidFill>
                  <a:schemeClr val="bg1"/>
                </a:solidFill>
              </a:rPr>
              <a:t>Diet Therapy App</a:t>
            </a:r>
          </a:p>
        </p:txBody>
      </p:sp>
      <p:pic>
        <p:nvPicPr>
          <p:cNvPr id="7" name="Picture 6" descr="Text&#10;&#10;Description automatically generated with medium confidence">
            <a:extLst>
              <a:ext uri="{FF2B5EF4-FFF2-40B4-BE49-F238E27FC236}">
                <a16:creationId xmlns:a16="http://schemas.microsoft.com/office/drawing/2014/main" id="{B5104A33-C445-A643-9556-934F6DAD6EFC}"/>
              </a:ext>
            </a:extLst>
          </p:cNvPr>
          <p:cNvPicPr>
            <a:picLocks noChangeAspect="1"/>
          </p:cNvPicPr>
          <p:nvPr/>
        </p:nvPicPr>
        <p:blipFill>
          <a:blip r:embed="rId3"/>
          <a:stretch>
            <a:fillRect/>
          </a:stretch>
        </p:blipFill>
        <p:spPr>
          <a:xfrm>
            <a:off x="0" y="0"/>
            <a:ext cx="1521214" cy="1521214"/>
          </a:xfrm>
          <a:prstGeom prst="rect">
            <a:avLst/>
          </a:prstGeom>
        </p:spPr>
      </p:pic>
    </p:spTree>
    <p:extLst>
      <p:ext uri="{BB962C8B-B14F-4D97-AF65-F5344CB8AC3E}">
        <p14:creationId xmlns:p14="http://schemas.microsoft.com/office/powerpoint/2010/main" val="429032580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4D4AECC-87A5-AB4E-BE41-0A74066D975C}"/>
              </a:ext>
            </a:extLst>
          </p:cNvPr>
          <p:cNvSpPr>
            <a:spLocks noGrp="1"/>
          </p:cNvSpPr>
          <p:nvPr>
            <p:ph type="title"/>
          </p:nvPr>
        </p:nvSpPr>
        <p:spPr>
          <a:xfrm>
            <a:off x="1883595" y="104386"/>
            <a:ext cx="5598161" cy="856098"/>
          </a:xfrm>
        </p:spPr>
        <p:txBody>
          <a:bodyPr>
            <a:normAutofit/>
          </a:bodyPr>
          <a:lstStyle/>
          <a:p>
            <a:r>
              <a:rPr lang="en-US" dirty="0"/>
              <a:t>Questionnaire page</a:t>
            </a:r>
          </a:p>
        </p:txBody>
      </p:sp>
      <p:sp>
        <p:nvSpPr>
          <p:cNvPr id="11" name="TextBox 10">
            <a:extLst>
              <a:ext uri="{FF2B5EF4-FFF2-40B4-BE49-F238E27FC236}">
                <a16:creationId xmlns:a16="http://schemas.microsoft.com/office/drawing/2014/main" id="{60102B8C-6E62-9043-91B8-F7E098EB9D4D}"/>
              </a:ext>
            </a:extLst>
          </p:cNvPr>
          <p:cNvSpPr txBox="1"/>
          <p:nvPr/>
        </p:nvSpPr>
        <p:spPr>
          <a:xfrm>
            <a:off x="1807350" y="1835320"/>
            <a:ext cx="3634674" cy="3046988"/>
          </a:xfrm>
          <a:prstGeom prst="rect">
            <a:avLst/>
          </a:prstGeom>
          <a:noFill/>
        </p:spPr>
        <p:txBody>
          <a:bodyPr wrap="square" rtlCol="0">
            <a:spAutoFit/>
          </a:bodyPr>
          <a:lstStyle/>
          <a:p>
            <a:pPr marL="285750" indent="-285750">
              <a:buFont typeface="Arial" panose="020B0604020202020204" pitchFamily="34" charset="0"/>
              <a:buChar char="•"/>
            </a:pPr>
            <a:r>
              <a:rPr lang="en-US" sz="2400" dirty="0">
                <a:solidFill>
                  <a:schemeClr val="bg1"/>
                </a:solidFill>
              </a:rPr>
              <a:t>Answer multiple questions based on current living ideals</a:t>
            </a:r>
          </a:p>
          <a:p>
            <a:pPr marL="285750" indent="-285750">
              <a:buFont typeface="Arial" panose="020B0604020202020204" pitchFamily="34" charset="0"/>
              <a:buChar char="•"/>
            </a:pPr>
            <a:r>
              <a:rPr lang="en-US" sz="2400" dirty="0">
                <a:solidFill>
                  <a:schemeClr val="bg1"/>
                </a:solidFill>
              </a:rPr>
              <a:t>Questionnaire is to be completed every 21 days</a:t>
            </a:r>
          </a:p>
          <a:p>
            <a:pPr marL="285750" indent="-285750">
              <a:buFont typeface="Arial" panose="020B0604020202020204" pitchFamily="34" charset="0"/>
              <a:buChar char="•"/>
            </a:pPr>
            <a:r>
              <a:rPr lang="en-US" sz="2400" dirty="0">
                <a:solidFill>
                  <a:schemeClr val="bg1"/>
                </a:solidFill>
              </a:rPr>
              <a:t>Verify that all questions are answered by user</a:t>
            </a:r>
          </a:p>
        </p:txBody>
      </p:sp>
      <p:pic>
        <p:nvPicPr>
          <p:cNvPr id="4" name="Picture 3" descr="Graphical user interface, application&#10;&#10;Description automatically generated">
            <a:extLst>
              <a:ext uri="{FF2B5EF4-FFF2-40B4-BE49-F238E27FC236}">
                <a16:creationId xmlns:a16="http://schemas.microsoft.com/office/drawing/2014/main" id="{74509A1A-9F34-5D4E-B3A6-A6D37CAD21B4}"/>
              </a:ext>
            </a:extLst>
          </p:cNvPr>
          <p:cNvPicPr>
            <a:picLocks noChangeAspect="1"/>
          </p:cNvPicPr>
          <p:nvPr/>
        </p:nvPicPr>
        <p:blipFill>
          <a:blip r:embed="rId2"/>
          <a:stretch>
            <a:fillRect/>
          </a:stretch>
        </p:blipFill>
        <p:spPr>
          <a:xfrm>
            <a:off x="8614846" y="960484"/>
            <a:ext cx="2909231" cy="5361035"/>
          </a:xfrm>
          <a:prstGeom prst="rect">
            <a:avLst/>
          </a:prstGeom>
        </p:spPr>
      </p:pic>
      <p:pic>
        <p:nvPicPr>
          <p:cNvPr id="9" name="Picture 8" descr="Graphical user interface, application&#10;&#10;Description automatically generated">
            <a:extLst>
              <a:ext uri="{FF2B5EF4-FFF2-40B4-BE49-F238E27FC236}">
                <a16:creationId xmlns:a16="http://schemas.microsoft.com/office/drawing/2014/main" id="{B15E9A03-2F6D-BE41-B398-2FE327291B60}"/>
              </a:ext>
            </a:extLst>
          </p:cNvPr>
          <p:cNvPicPr>
            <a:picLocks noChangeAspect="1"/>
          </p:cNvPicPr>
          <p:nvPr/>
        </p:nvPicPr>
        <p:blipFill>
          <a:blip r:embed="rId3"/>
          <a:stretch>
            <a:fillRect/>
          </a:stretch>
        </p:blipFill>
        <p:spPr>
          <a:xfrm>
            <a:off x="5442024" y="960484"/>
            <a:ext cx="2909231" cy="5361035"/>
          </a:xfrm>
          <a:prstGeom prst="rect">
            <a:avLst/>
          </a:prstGeom>
        </p:spPr>
      </p:pic>
      <p:sp>
        <p:nvSpPr>
          <p:cNvPr id="6" name="TextBox 5">
            <a:extLst>
              <a:ext uri="{FF2B5EF4-FFF2-40B4-BE49-F238E27FC236}">
                <a16:creationId xmlns:a16="http://schemas.microsoft.com/office/drawing/2014/main" id="{BA3ECF50-299A-E444-A2E0-302DFF25FD04}"/>
              </a:ext>
            </a:extLst>
          </p:cNvPr>
          <p:cNvSpPr txBox="1"/>
          <p:nvPr/>
        </p:nvSpPr>
        <p:spPr>
          <a:xfrm>
            <a:off x="10039229" y="6378222"/>
            <a:ext cx="1963102" cy="369332"/>
          </a:xfrm>
          <a:prstGeom prst="rect">
            <a:avLst/>
          </a:prstGeom>
          <a:noFill/>
        </p:spPr>
        <p:txBody>
          <a:bodyPr wrap="none" rtlCol="0">
            <a:spAutoFit/>
          </a:bodyPr>
          <a:lstStyle/>
          <a:p>
            <a:r>
              <a:rPr lang="en-US" i="1" dirty="0">
                <a:solidFill>
                  <a:schemeClr val="bg1"/>
                </a:solidFill>
              </a:rPr>
              <a:t>Diet Therapy App</a:t>
            </a:r>
          </a:p>
        </p:txBody>
      </p:sp>
      <p:pic>
        <p:nvPicPr>
          <p:cNvPr id="7" name="Picture 6" descr="Text&#10;&#10;Description automatically generated with medium confidence">
            <a:extLst>
              <a:ext uri="{FF2B5EF4-FFF2-40B4-BE49-F238E27FC236}">
                <a16:creationId xmlns:a16="http://schemas.microsoft.com/office/drawing/2014/main" id="{A53C07CC-A9B0-FF4C-90D0-0115C205F979}"/>
              </a:ext>
            </a:extLst>
          </p:cNvPr>
          <p:cNvPicPr>
            <a:picLocks noChangeAspect="1"/>
          </p:cNvPicPr>
          <p:nvPr/>
        </p:nvPicPr>
        <p:blipFill>
          <a:blip r:embed="rId4"/>
          <a:stretch>
            <a:fillRect/>
          </a:stretch>
        </p:blipFill>
        <p:spPr>
          <a:xfrm>
            <a:off x="0" y="0"/>
            <a:ext cx="1521214" cy="1521214"/>
          </a:xfrm>
          <a:prstGeom prst="rect">
            <a:avLst/>
          </a:prstGeom>
        </p:spPr>
      </p:pic>
    </p:spTree>
    <p:extLst>
      <p:ext uri="{BB962C8B-B14F-4D97-AF65-F5344CB8AC3E}">
        <p14:creationId xmlns:p14="http://schemas.microsoft.com/office/powerpoint/2010/main" val="3447582025"/>
      </p:ext>
    </p:extLst>
  </p:cSld>
  <p:clrMapOvr>
    <a:masterClrMapping/>
  </p:clrMapOvr>
</p:sld>
</file>

<file path=ppt/theme/theme1.xml><?xml version="1.0" encoding="utf-8"?>
<a:theme xmlns:a="http://schemas.openxmlformats.org/drawingml/2006/main" name="Office Theme">
  <a:themeElements>
    <a:clrScheme name="Custom 2">
      <a:dk1>
        <a:srgbClr val="000000"/>
      </a:dk1>
      <a:lt1>
        <a:srgbClr val="FFFFFF"/>
      </a:lt1>
      <a:dk2>
        <a:srgbClr val="44546A"/>
      </a:dk2>
      <a:lt2>
        <a:srgbClr val="E7E6E6"/>
      </a:lt2>
      <a:accent1>
        <a:srgbClr val="071F3E"/>
      </a:accent1>
      <a:accent2>
        <a:srgbClr val="C4960B"/>
      </a:accent2>
      <a:accent3>
        <a:srgbClr val="A5A5A5"/>
      </a:accent3>
      <a:accent4>
        <a:srgbClr val="FFC000"/>
      </a:accent4>
      <a:accent5>
        <a:srgbClr val="5B9BD5"/>
      </a:accent5>
      <a:accent6>
        <a:srgbClr val="70AD47"/>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SharedWithUsers xmlns="8234652b-4e88-4c30-a994-e272914a045d">
      <UserInfo>
        <DisplayName>Cristhofer Lugo</DisplayName>
        <AccountId>561</AccountId>
        <AccountType/>
      </UserInfo>
    </SharedWithUser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D3CE5B01EE2D43479BD19C8CF7AEE55D" ma:contentTypeVersion="11" ma:contentTypeDescription="Create a new document." ma:contentTypeScope="" ma:versionID="34c4b4d87fa1ec406602f89a3b17142f">
  <xsd:schema xmlns:xsd="http://www.w3.org/2001/XMLSchema" xmlns:xs="http://www.w3.org/2001/XMLSchema" xmlns:p="http://schemas.microsoft.com/office/2006/metadata/properties" xmlns:ns2="59a830c1-7073-48e7-a623-528add45a120" xmlns:ns3="8234652b-4e88-4c30-a994-e272914a045d" targetNamespace="http://schemas.microsoft.com/office/2006/metadata/properties" ma:root="true" ma:fieldsID="56f2c5dca296fd1568866e8eb59c0a82" ns2:_="" ns3:_="">
    <xsd:import namespace="59a830c1-7073-48e7-a623-528add45a120"/>
    <xsd:import namespace="8234652b-4e88-4c30-a994-e272914a045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MediaServiceDateTaken" minOccurs="0"/>
                <xsd:element ref="ns2:MediaServiceAutoTags" minOccurs="0"/>
                <xsd:element ref="ns2:MediaServiceOCR"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9a830c1-7073-48e7-a623-528add45a12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8234652b-4e88-4c30-a994-e272914a045d"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7899C4F-194D-47FC-918D-4EED357B8EAD}">
  <ds:schemaRefs>
    <ds:schemaRef ds:uri="http://schemas.microsoft.com/office/2006/metadata/properties"/>
    <ds:schemaRef ds:uri="http://schemas.microsoft.com/office/infopath/2007/PartnerControls"/>
    <ds:schemaRef ds:uri="f1f308d3-4c92-402a-ab04-f7497706f561"/>
    <ds:schemaRef ds:uri="8234652b-4e88-4c30-a994-e272914a045d"/>
  </ds:schemaRefs>
</ds:datastoreItem>
</file>

<file path=customXml/itemProps2.xml><?xml version="1.0" encoding="utf-8"?>
<ds:datastoreItem xmlns:ds="http://schemas.openxmlformats.org/officeDocument/2006/customXml" ds:itemID="{8CC15244-6FF3-46F0-8281-63B63B937A69}">
  <ds:schemaRefs>
    <ds:schemaRef ds:uri="http://schemas.microsoft.com/sharepoint/v3/contenttype/forms"/>
  </ds:schemaRefs>
</ds:datastoreItem>
</file>

<file path=customXml/itemProps3.xml><?xml version="1.0" encoding="utf-8"?>
<ds:datastoreItem xmlns:ds="http://schemas.openxmlformats.org/officeDocument/2006/customXml" ds:itemID="{30E6786E-FABF-4D54-8033-A502B57B210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59a830c1-7073-48e7-a623-528add45a120"/>
    <ds:schemaRef ds:uri="8234652b-4e88-4c30-a994-e272914a045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3226</TotalTime>
  <Words>829</Words>
  <Application>Microsoft Macintosh PowerPoint</Application>
  <PresentationFormat>Widescreen</PresentationFormat>
  <Paragraphs>128</Paragraphs>
  <Slides>24</Slides>
  <Notes>0</Notes>
  <HiddenSlides>0</HiddenSlides>
  <MMClips>0</MMClips>
  <ScaleCrop>false</ScaleCrop>
  <HeadingPairs>
    <vt:vector size="6" baseType="variant">
      <vt:variant>
        <vt:lpstr>Fonts Used</vt:lpstr>
      </vt:variant>
      <vt:variant>
        <vt:i4>1</vt:i4>
      </vt:variant>
      <vt:variant>
        <vt:lpstr>Theme</vt:lpstr>
      </vt:variant>
      <vt:variant>
        <vt:i4>1</vt:i4>
      </vt:variant>
      <vt:variant>
        <vt:lpstr>Slide Titles</vt:lpstr>
      </vt:variant>
      <vt:variant>
        <vt:i4>24</vt:i4>
      </vt:variant>
    </vt:vector>
  </HeadingPairs>
  <TitlesOfParts>
    <vt:vector size="26" baseType="lpstr">
      <vt:lpstr>Arial</vt:lpstr>
      <vt:lpstr>Office Theme</vt:lpstr>
      <vt:lpstr>Diet Therapy App</vt:lpstr>
      <vt:lpstr>Introduction</vt:lpstr>
      <vt:lpstr>Introduction</vt:lpstr>
      <vt:lpstr>Introduction</vt:lpstr>
      <vt:lpstr>Introduction</vt:lpstr>
      <vt:lpstr>Login page</vt:lpstr>
      <vt:lpstr>Create account page</vt:lpstr>
      <vt:lpstr>Welcome tab</vt:lpstr>
      <vt:lpstr>Questionnaire page</vt:lpstr>
      <vt:lpstr>Alteration tab</vt:lpstr>
      <vt:lpstr>Let’s move page (part 1)</vt:lpstr>
      <vt:lpstr>Let’s move page (part 2)</vt:lpstr>
      <vt:lpstr>Let’s move page (part 3)</vt:lpstr>
      <vt:lpstr>My plate (part 1)</vt:lpstr>
      <vt:lpstr>My plate (part 2)</vt:lpstr>
      <vt:lpstr>Sleep tight page</vt:lpstr>
      <vt:lpstr>Let’s relax page (part 1)</vt:lpstr>
      <vt:lpstr>Let’s relax page (part 2)</vt:lpstr>
      <vt:lpstr>Profile and settings page</vt:lpstr>
      <vt:lpstr>Physical activity page</vt:lpstr>
      <vt:lpstr>Physical activity help page</vt:lpstr>
      <vt:lpstr>Medical history page</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Oscar Negret</dc:creator>
  <cp:lastModifiedBy>Andres Rogers</cp:lastModifiedBy>
  <cp:revision>86</cp:revision>
  <dcterms:created xsi:type="dcterms:W3CDTF">2019-06-25T19:12:02Z</dcterms:created>
  <dcterms:modified xsi:type="dcterms:W3CDTF">2021-04-12T04:17:50Z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0x010100D3CE5B01EE2D43479BD19C8CF7AEE55D</vt:lpwstr>
  </property>
  <property fmtid="{D5CDD505-2E9C-101B-9397-08002B2CF9AE}" pid="3" name="Order">
    <vt:r8>24800</vt:r8>
  </property>
  <property fmtid="{D5CDD505-2E9C-101B-9397-08002B2CF9AE}" pid="4" name="xd_Signature">
    <vt:bool>false</vt:bool>
  </property>
  <property fmtid="{D5CDD505-2E9C-101B-9397-08002B2CF9AE}" pid="5" name="xd_ProgID">
    <vt:lpwstr/>
  </property>
  <property fmtid="{D5CDD505-2E9C-101B-9397-08002B2CF9AE}" pid="6" name="_SourceUrl">
    <vt:lpwstr/>
  </property>
  <property fmtid="{D5CDD505-2E9C-101B-9397-08002B2CF9AE}" pid="7" name="_SharedFileIndex">
    <vt:lpwstr/>
  </property>
  <property fmtid="{D5CDD505-2E9C-101B-9397-08002B2CF9AE}" pid="8" name="ComplianceAssetId">
    <vt:lpwstr/>
  </property>
  <property fmtid="{D5CDD505-2E9C-101B-9397-08002B2CF9AE}" pid="9" name="TemplateUrl">
    <vt:lpwstr/>
  </property>
</Properties>
</file>