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1" roundtripDataSignature="AMtx7mhmk5Sh5XDOUwDxgJr06FeNNAa+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Roboto-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Roboto-italic.fntdata"/><Relationship Id="rId6" Type="http://schemas.openxmlformats.org/officeDocument/2006/relationships/slide" Target="slides/slide2.xml"/><Relationship Id="rId18" Type="http://schemas.openxmlformats.org/officeDocument/2006/relationships/font" Target="fonts/Roboto-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cf161c2da0_0_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5" name="Google Shape;275;gcf161c2da0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6" name="Google Shape;28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cf161c2da0_0_5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6" name="Google Shape;296;gcf161c2da0_0_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d095a01b00_2_17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150">
                <a:solidFill>
                  <a:srgbClr val="666666"/>
                </a:solidFill>
                <a:highlight>
                  <a:srgbClr val="FFFFFF"/>
                </a:highlight>
                <a:latin typeface="Arial"/>
                <a:ea typeface="Arial"/>
                <a:cs typeface="Arial"/>
                <a:sym typeface="Arial"/>
              </a:rPr>
              <a:t>When nutrients and other pollutants associated with animal manures and commercial fertilizers are not managed properly, they can affect plant and animal life (including humans) negatively. Some of these impacts include algae blooms causing the depletion of oxygen in surface waters, pathogens and nitrates in drinking water, and the emission of odors and gases into the air. Some applications of these events are the Biscayne bay </a:t>
            </a:r>
            <a:r>
              <a:rPr lang="en-US" sz="1150">
                <a:solidFill>
                  <a:srgbClr val="666666"/>
                </a:solidFill>
                <a:highlight>
                  <a:srgbClr val="FFFFFF"/>
                </a:highlight>
                <a:latin typeface="Arial"/>
                <a:ea typeface="Arial"/>
                <a:cs typeface="Arial"/>
                <a:sym typeface="Arial"/>
              </a:rPr>
              <a:t>problem</a:t>
            </a:r>
            <a:r>
              <a:rPr lang="en-US" sz="1150">
                <a:solidFill>
                  <a:srgbClr val="666666"/>
                </a:solidFill>
                <a:highlight>
                  <a:srgbClr val="FFFFFF"/>
                </a:highlight>
                <a:latin typeface="Arial"/>
                <a:ea typeface="Arial"/>
                <a:cs typeface="Arial"/>
                <a:sym typeface="Arial"/>
              </a:rPr>
              <a:t> during 2020 and Algal Bloom in Lake Okeechobee, during 2017 </a:t>
            </a:r>
            <a:endParaRPr sz="1150">
              <a:solidFill>
                <a:srgbClr val="666666"/>
              </a:solidFill>
              <a:highlight>
                <a:srgbClr val="FFFFFF"/>
              </a:highlight>
              <a:latin typeface="Arial"/>
              <a:ea typeface="Arial"/>
              <a:cs typeface="Arial"/>
              <a:sym typeface="Arial"/>
            </a:endParaRPr>
          </a:p>
          <a:p>
            <a:pPr indent="0" lvl="0" marL="0" rtl="0" algn="l">
              <a:lnSpc>
                <a:spcPct val="100000"/>
              </a:lnSpc>
              <a:spcBef>
                <a:spcPts val="0"/>
              </a:spcBef>
              <a:spcAft>
                <a:spcPts val="0"/>
              </a:spcAft>
              <a:buSzPts val="1400"/>
              <a:buNone/>
            </a:pPr>
            <a:r>
              <a:rPr lang="en-US" sz="1000">
                <a:highlight>
                  <a:srgbClr val="FFFFFF"/>
                </a:highlight>
                <a:latin typeface="Arial"/>
                <a:ea typeface="Arial"/>
                <a:cs typeface="Arial"/>
                <a:sym typeface="Arial"/>
              </a:rPr>
              <a:t>Nutrients from manure and fertilizers enter lakes and streams through runoff and soil erosion. Generally, when soil-test nitrogen (N) and phosphorus (P) increase, greater amounts of plant-available N and P move with water. Runoff water from fields with high </a:t>
            </a:r>
            <a:r>
              <a:rPr lang="en-US" sz="1000">
                <a:highlight>
                  <a:srgbClr val="FFFFFF"/>
                </a:highlight>
                <a:latin typeface="Arial"/>
                <a:ea typeface="Arial"/>
                <a:cs typeface="Arial"/>
                <a:sym typeface="Arial"/>
              </a:rPr>
              <a:t>soil-test N and P may contain a high level of these dissolved nutrients, increasing the risk of contaminating streams, wetlands and lakes. </a:t>
            </a:r>
            <a:r>
              <a:rPr lang="en-US" sz="1000">
                <a:highlight>
                  <a:srgbClr val="FFFFFF"/>
                </a:highlight>
                <a:latin typeface="Arial"/>
                <a:ea typeface="Arial"/>
                <a:cs typeface="Arial"/>
                <a:sym typeface="Arial"/>
              </a:rPr>
              <a:t>Our Dr Horclutur app is </a:t>
            </a:r>
            <a:r>
              <a:rPr lang="en-US" sz="1000">
                <a:highlight>
                  <a:srgbClr val="FFFFFF"/>
                </a:highlight>
                <a:latin typeface="Arial"/>
                <a:ea typeface="Arial"/>
                <a:cs typeface="Arial"/>
                <a:sym typeface="Arial"/>
              </a:rPr>
              <a:t>aimed</a:t>
            </a:r>
            <a:r>
              <a:rPr lang="en-US" sz="1000">
                <a:highlight>
                  <a:srgbClr val="FFFFFF"/>
                </a:highlight>
                <a:latin typeface="Arial"/>
                <a:ea typeface="Arial"/>
                <a:cs typeface="Arial"/>
                <a:sym typeface="Arial"/>
              </a:rPr>
              <a:t> at reducing the amount of </a:t>
            </a:r>
            <a:r>
              <a:rPr lang="en-US" sz="1000">
                <a:highlight>
                  <a:srgbClr val="FFFFFF"/>
                </a:highlight>
                <a:latin typeface="Arial"/>
                <a:ea typeface="Arial"/>
                <a:cs typeface="Arial"/>
                <a:sym typeface="Arial"/>
              </a:rPr>
              <a:t>excess</a:t>
            </a:r>
            <a:r>
              <a:rPr lang="en-US" sz="1000">
                <a:highlight>
                  <a:srgbClr val="FFFFFF"/>
                </a:highlight>
                <a:latin typeface="Arial"/>
                <a:ea typeface="Arial"/>
                <a:cs typeface="Arial"/>
                <a:sym typeface="Arial"/>
              </a:rPr>
              <a:t> </a:t>
            </a:r>
            <a:r>
              <a:rPr lang="en-US" sz="1000">
                <a:highlight>
                  <a:srgbClr val="FFFFFF"/>
                </a:highlight>
                <a:latin typeface="Arial"/>
                <a:ea typeface="Arial"/>
                <a:cs typeface="Arial"/>
                <a:sym typeface="Arial"/>
              </a:rPr>
              <a:t>fertilizer</a:t>
            </a:r>
            <a:r>
              <a:rPr lang="en-US" sz="1000">
                <a:highlight>
                  <a:srgbClr val="FFFFFF"/>
                </a:highlight>
                <a:latin typeface="Arial"/>
                <a:ea typeface="Arial"/>
                <a:cs typeface="Arial"/>
                <a:sym typeface="Arial"/>
              </a:rPr>
              <a:t> </a:t>
            </a:r>
            <a:r>
              <a:rPr lang="en-US" sz="1000">
                <a:highlight>
                  <a:srgbClr val="FFFFFF"/>
                </a:highlight>
                <a:latin typeface="Arial"/>
                <a:ea typeface="Arial"/>
                <a:cs typeface="Arial"/>
                <a:sym typeface="Arial"/>
              </a:rPr>
              <a:t>used</a:t>
            </a:r>
            <a:r>
              <a:rPr lang="en-US" sz="1000">
                <a:highlight>
                  <a:srgbClr val="FFFFFF"/>
                </a:highlight>
                <a:latin typeface="Arial"/>
                <a:ea typeface="Arial"/>
                <a:cs typeface="Arial"/>
                <a:sym typeface="Arial"/>
              </a:rPr>
              <a:t> through telling the users if it is </a:t>
            </a:r>
            <a:r>
              <a:rPr lang="en-US" sz="1000">
                <a:highlight>
                  <a:srgbClr val="FFFFFF"/>
                </a:highlight>
                <a:latin typeface="Arial"/>
                <a:ea typeface="Arial"/>
                <a:cs typeface="Arial"/>
                <a:sym typeface="Arial"/>
              </a:rPr>
              <a:t>necessary</a:t>
            </a:r>
            <a:r>
              <a:rPr lang="en-US" sz="1000">
                <a:highlight>
                  <a:srgbClr val="FFFFFF"/>
                </a:highlight>
                <a:latin typeface="Arial"/>
                <a:ea typeface="Arial"/>
                <a:cs typeface="Arial"/>
                <a:sym typeface="Arial"/>
              </a:rPr>
              <a:t> to add fertilizer.</a:t>
            </a:r>
            <a:endParaRPr sz="1150">
              <a:solidFill>
                <a:srgbClr val="666666"/>
              </a:solidFill>
              <a:highlight>
                <a:srgbClr val="FFFFFF"/>
              </a:highlight>
              <a:latin typeface="Arial"/>
              <a:ea typeface="Arial"/>
              <a:cs typeface="Arial"/>
              <a:sym typeface="Arial"/>
            </a:endParaRPr>
          </a:p>
        </p:txBody>
      </p:sp>
      <p:sp>
        <p:nvSpPr>
          <p:cNvPr id="175" name="Google Shape;175;gd095a01b00_2_17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d095a01b00_2_22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150">
                <a:solidFill>
                  <a:srgbClr val="666666"/>
                </a:solidFill>
                <a:highlight>
                  <a:srgbClr val="FFFFFF"/>
                </a:highlight>
                <a:latin typeface="Arial"/>
                <a:ea typeface="Arial"/>
                <a:cs typeface="Arial"/>
                <a:sym typeface="Arial"/>
              </a:rPr>
              <a:t>These are scientific </a:t>
            </a:r>
            <a:r>
              <a:rPr lang="en-US" sz="1150">
                <a:solidFill>
                  <a:srgbClr val="666666"/>
                </a:solidFill>
                <a:highlight>
                  <a:srgbClr val="FFFFFF"/>
                </a:highlight>
                <a:latin typeface="Arial"/>
                <a:ea typeface="Arial"/>
                <a:cs typeface="Arial"/>
                <a:sym typeface="Arial"/>
              </a:rPr>
              <a:t>research papers</a:t>
            </a:r>
            <a:r>
              <a:rPr lang="en-US" sz="1150">
                <a:solidFill>
                  <a:srgbClr val="666666"/>
                </a:solidFill>
                <a:highlight>
                  <a:srgbClr val="FFFFFF"/>
                </a:highlight>
                <a:latin typeface="Arial"/>
                <a:ea typeface="Arial"/>
                <a:cs typeface="Arial"/>
                <a:sym typeface="Arial"/>
              </a:rPr>
              <a:t> conducted by our product owner Dr. K about the effects of Nitrogen levels plants.</a:t>
            </a:r>
            <a:endParaRPr sz="1150">
              <a:solidFill>
                <a:srgbClr val="666666"/>
              </a:solidFill>
              <a:highlight>
                <a:srgbClr val="FFFFFF"/>
              </a:highlight>
              <a:latin typeface="Arial"/>
              <a:ea typeface="Arial"/>
              <a:cs typeface="Arial"/>
              <a:sym typeface="Arial"/>
            </a:endParaRPr>
          </a:p>
        </p:txBody>
      </p:sp>
      <p:sp>
        <p:nvSpPr>
          <p:cNvPr id="192" name="Google Shape;192;gd095a01b00_2_2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d0b2292db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The app has a very simple, yet intuitive design. When starting it, it allows the user to log in, if they already have an account or sign up if they don't. Authentication is implemented through google's Firebase. We have also implemented a password recovery process, which will send the user a customized email, providing them with the tools to do so. The app has five main tabs, the home tab where basic information, as well as news and updates, will be displayed. The resources tab, which not only provides resources for fertilization but also information about how to optimize the scan performance. The scan button will lead you to scan an image for analysis. The bazaar will lead you to an internal shop for seeds. And finally, the settings tab allows the user to change their settings.</a:t>
            </a:r>
            <a:endParaRPr/>
          </a:p>
          <a:p>
            <a:pPr indent="0" lvl="0" marL="0" rtl="0" algn="l">
              <a:lnSpc>
                <a:spcPct val="100000"/>
              </a:lnSpc>
              <a:spcBef>
                <a:spcPts val="0"/>
              </a:spcBef>
              <a:spcAft>
                <a:spcPts val="0"/>
              </a:spcAft>
              <a:buSzPts val="1400"/>
              <a:buNone/>
            </a:pPr>
            <a:r>
              <a:t/>
            </a:r>
            <a:endParaRPr sz="1000">
              <a:highlight>
                <a:srgbClr val="FFFFFF"/>
              </a:highlight>
              <a:latin typeface="Arial"/>
              <a:ea typeface="Arial"/>
              <a:cs typeface="Arial"/>
              <a:sym typeface="Arial"/>
            </a:endParaRPr>
          </a:p>
        </p:txBody>
      </p:sp>
      <p:sp>
        <p:nvSpPr>
          <p:cNvPr id="202" name="Google Shape;202;gd0b2292db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d095a01b00_3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project has been using Google's Firebase since before our introduction to it, yet its role was slightly expanded during this semester. The platform provides us with several resources and advantages that ease the development process. While, usually, it can take months to set up an authentication system, through Firebase we were able to do so within a dozen lines of code, providing us not only with functionalities like login and logout but also sign up, forgotten password, and account verification. It also provides us with the necessary tools to enable social media-based login in the future and it maintains the app's data safe through Google's database security. It also gives us the ability to scale resources based on the number of users, allowing us to host a large number of users without fear of server failure. We also use the Realtime Database feature, which provides a cloud-hosted NoSQL database that allows us to host online data and use the user's local cache to synchronize it with offline data. We can also use Google Analytics service through Firebase, which provides us tools to easily monitor app usage and gain insight into what features are users taking advantage of. This enables us to make better decisions about product and marketing optimization. We can also view crash data, notification effectiveness, deep-link performance, in-app purchase data, and more. The database also provides us with dynamic Links, which are smart URLs that allow us to send existing and potential users to any location within the app. They survive the app install process, so even new users see the content they're looking for when they open the app for the first time. This means we can easily transition users from a website to the mobile experience without missing a beat.</a:t>
            </a:r>
            <a:endParaRPr/>
          </a:p>
        </p:txBody>
      </p:sp>
      <p:sp>
        <p:nvSpPr>
          <p:cNvPr id="216" name="Google Shape;216;gd095a01b00_3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d095a01b00_2_25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project has been using Google's Firebase since before our introduction to it, yet its role was slightly expanded during this semester. The platform provides us with several resources and advantages that ease the development process. While, usually, it can take months to set up an authentication system, through Firebase we were able to do so within a dozen lines of code, providing us not only with functionalities like login and logout but also sign up, forgotten password, and account verification. It also provides us with the necessary tools to enable social media-based login in the future and it maintains the app's data safe through Google's database security. It also gives us the ability to scale resources based on the number of users, allowing us to host a large number of users without fear of server failure. We also use the Realtime Database feature, which provides a cloud-hosted NoSQL database that allows us to host online data and use the user's local cache to synchronize it with offline data. We can also use Google Analytics service through Firebase, which provides us tools to easily monitor app usage and gain insight into what features are users taking advantage of. This enables us to make better decisions about product and marketing optimization. We can also view crash data, notification effectiveness, deep-link performance, in-app purchase data, and more. The database also provides us with dynamic Links, which are smart URLs that allow us to send existing and potential users to any location within the app. They survive the app install process, so even new users see the content they're looking for when they open the app for the first time. This means we can easily transition users from a website to the mobile experience without missing a beat.</a:t>
            </a:r>
            <a:endParaRPr/>
          </a:p>
        </p:txBody>
      </p:sp>
      <p:sp>
        <p:nvSpPr>
          <p:cNvPr id="227" name="Google Shape;227;gd095a01b00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d095a01b00_2_2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The project has been using Google's Firebase since before our introduction to it, yet its role was slightly expanded during this semester. The platform provides us with several resources and advantages that ease the development process. While, usually, it can take months to set up an authentication system, through Firebase we were able to do so within a dozen lines of code, providing us not only with functionalities like login and logout but also sign up, forgotten password, and account verification. It also provides us with the necessary tools to enable social media-based login in the future and it maintains the app's data safe through Google's database security. It also gives us the ability to scale resources based on the number of users, allowing us to host a large number of users without fear of server failure. We also use the Realtime Database feature, which provides a cloud-hosted NoSQL database that allows us to host online data and use the user's local cache to synchronize it with offline data. We can also use Google Analytics service through Firebase, which provides us tools to easily monitor app usage and gain insight into what features are users taking advantage of. This enables us to make better decisions about product and marketing optimization. We can also view crash data, notification effectiveness, deep-link performance, in-app purchase data, and more. The database also provides us with dynamic Links, which are smart URLs that allow us to send existing and potential users to any location within the app. They survive the app install process, so even new users see the content they're looking for when they open the app for the first time. This means we can easily transition users from a website to the mobile experience without missing a beat.</a:t>
            </a:r>
            <a:endParaRPr/>
          </a:p>
        </p:txBody>
      </p:sp>
      <p:sp>
        <p:nvSpPr>
          <p:cNvPr id="237" name="Google Shape;237;gd095a01b00_2_2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cf161c2da0_0_1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0" name="Google Shape;250;gcf161c2da0_0_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d0b2292db0_0_1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dk1"/>
              </a:buClr>
              <a:buSzPts val="1400"/>
              <a:buFont typeface="Arial"/>
              <a:buNone/>
            </a:pPr>
            <a:r>
              <a:rPr lang="en-US"/>
              <a:t>In addition to informing our users whether their plants need fertilizer, we want to give our users the opportunity to buy Organic fertilizer and Organic seeds.</a:t>
            </a:r>
            <a:endParaRPr sz="1000">
              <a:highlight>
                <a:srgbClr val="FFFFFF"/>
              </a:highlight>
              <a:latin typeface="Arial"/>
              <a:ea typeface="Arial"/>
              <a:cs typeface="Arial"/>
              <a:sym typeface="Arial"/>
            </a:endParaRPr>
          </a:p>
        </p:txBody>
      </p:sp>
      <p:sp>
        <p:nvSpPr>
          <p:cNvPr id="263" name="Google Shape;263;gd0b2292db0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type="obj">
  <p:cSld name="OBJECT">
    <p:spTree>
      <p:nvGrpSpPr>
        <p:cNvPr id="16" name="Shape 16"/>
        <p:cNvGrpSpPr/>
        <p:nvPr/>
      </p:nvGrpSpPr>
      <p:grpSpPr>
        <a:xfrm>
          <a:off x="0" y="0"/>
          <a:ext cx="0" cy="0"/>
          <a:chOff x="0" y="0"/>
          <a:chExt cx="0" cy="0"/>
        </a:xfrm>
      </p:grpSpPr>
      <p:pic>
        <p:nvPicPr>
          <p:cNvPr descr="A picture containing bird&#10;&#10;Description automatically generated" id="17" name="Google Shape;17;p20"/>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8" name="Google Shape;18;p20"/>
          <p:cNvSpPr txBox="1"/>
          <p:nvPr>
            <p:ph type="title"/>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0"/>
          <p:cNvSpPr txBox="1"/>
          <p:nvPr>
            <p:ph idx="1" type="body"/>
          </p:nvPr>
        </p:nvSpPr>
        <p:spPr>
          <a:xfrm>
            <a:off x="1920240" y="1825625"/>
            <a:ext cx="9433560"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20"/>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20"/>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85" name="Shape 85"/>
        <p:cNvGrpSpPr/>
        <p:nvPr/>
      </p:nvGrpSpPr>
      <p:grpSpPr>
        <a:xfrm>
          <a:off x="0" y="0"/>
          <a:ext cx="0" cy="0"/>
          <a:chOff x="0" y="0"/>
          <a:chExt cx="0" cy="0"/>
        </a:xfrm>
      </p:grpSpPr>
      <p:pic>
        <p:nvPicPr>
          <p:cNvPr descr="A picture containing bird&#10;&#10;Description automatically generated" id="86" name="Google Shape;86;p28"/>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87" name="Google Shape;87;p28"/>
          <p:cNvSpPr txBox="1"/>
          <p:nvPr>
            <p:ph idx="1" type="body"/>
          </p:nvPr>
        </p:nvSpPr>
        <p:spPr>
          <a:xfrm>
            <a:off x="1918652" y="1681163"/>
            <a:ext cx="458216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8" name="Google Shape;88;p28"/>
          <p:cNvSpPr txBox="1"/>
          <p:nvPr>
            <p:ph idx="2" type="body"/>
          </p:nvPr>
        </p:nvSpPr>
        <p:spPr>
          <a:xfrm>
            <a:off x="6771640" y="1681163"/>
            <a:ext cx="458374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89" name="Google Shape;89;p28"/>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28"/>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92" name="Google Shape;92;p28"/>
          <p:cNvSpPr txBox="1"/>
          <p:nvPr>
            <p:ph idx="3" type="body"/>
          </p:nvPr>
        </p:nvSpPr>
        <p:spPr>
          <a:xfrm>
            <a:off x="1920240" y="2671762"/>
            <a:ext cx="4582160" cy="298735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3" name="Google Shape;93;p28"/>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94" name="Google Shape;94;p28"/>
          <p:cNvSpPr txBox="1"/>
          <p:nvPr>
            <p:ph idx="4" type="body"/>
          </p:nvPr>
        </p:nvSpPr>
        <p:spPr>
          <a:xfrm>
            <a:off x="6771640" y="2671762"/>
            <a:ext cx="4582160" cy="298735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showMasterSp="0">
  <p:cSld name="1_Title and Content">
    <p:spTree>
      <p:nvGrpSpPr>
        <p:cNvPr id="95" name="Shape 95"/>
        <p:cNvGrpSpPr/>
        <p:nvPr/>
      </p:nvGrpSpPr>
      <p:grpSpPr>
        <a:xfrm>
          <a:off x="0" y="0"/>
          <a:ext cx="0" cy="0"/>
          <a:chOff x="0" y="0"/>
          <a:chExt cx="0" cy="0"/>
        </a:xfrm>
      </p:grpSpPr>
      <p:pic>
        <p:nvPicPr>
          <p:cNvPr descr="A picture containing yellow, food, table&#10;&#10;Description automatically generated" id="96" name="Google Shape;96;p2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97" name="Google Shape;97;p29"/>
          <p:cNvSpPr txBox="1"/>
          <p:nvPr>
            <p:ph type="title"/>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8" name="Google Shape;98;p29"/>
          <p:cNvSpPr txBox="1"/>
          <p:nvPr>
            <p:ph idx="1" type="body"/>
          </p:nvPr>
        </p:nvSpPr>
        <p:spPr>
          <a:xfrm>
            <a:off x="1920240" y="1825625"/>
            <a:ext cx="9433560" cy="395541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9"/>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rgbClr val="D8D8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2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D8D8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102" name="Shape 102"/>
        <p:cNvGrpSpPr/>
        <p:nvPr/>
      </p:nvGrpSpPr>
      <p:grpSpPr>
        <a:xfrm>
          <a:off x="0" y="0"/>
          <a:ext cx="0" cy="0"/>
          <a:chOff x="0" y="0"/>
          <a:chExt cx="0" cy="0"/>
        </a:xfrm>
      </p:grpSpPr>
      <p:pic>
        <p:nvPicPr>
          <p:cNvPr descr="A picture containing yellow, food, table&#10;&#10;Description automatically generated" id="103" name="Google Shape;103;p30"/>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04" name="Google Shape;104;p30"/>
          <p:cNvSpPr txBox="1"/>
          <p:nvPr>
            <p:ph idx="1" type="body"/>
          </p:nvPr>
        </p:nvSpPr>
        <p:spPr>
          <a:xfrm>
            <a:off x="1920240" y="1825625"/>
            <a:ext cx="4582160" cy="383349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5" name="Google Shape;105;p30"/>
          <p:cNvSpPr txBox="1"/>
          <p:nvPr>
            <p:ph idx="10" type="dt"/>
          </p:nvPr>
        </p:nvSpPr>
        <p:spPr>
          <a:xfrm>
            <a:off x="1923117" y="6356349"/>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rgbClr val="D8D8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30"/>
          <p:cNvSpPr txBox="1"/>
          <p:nvPr>
            <p:ph idx="11" type="ftr"/>
          </p:nvPr>
        </p:nvSpPr>
        <p:spPr>
          <a:xfrm>
            <a:off x="4856817" y="635634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D8D8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30"/>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109" name="Google Shape;109;p30"/>
          <p:cNvSpPr txBox="1"/>
          <p:nvPr>
            <p:ph idx="2" type="body"/>
          </p:nvPr>
        </p:nvSpPr>
        <p:spPr>
          <a:xfrm>
            <a:off x="6771640" y="1825625"/>
            <a:ext cx="4582160" cy="383349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omparison" showMasterSp="0">
  <p:cSld name="1_Comparison">
    <p:spTree>
      <p:nvGrpSpPr>
        <p:cNvPr id="110" name="Shape 110"/>
        <p:cNvGrpSpPr/>
        <p:nvPr/>
      </p:nvGrpSpPr>
      <p:grpSpPr>
        <a:xfrm>
          <a:off x="0" y="0"/>
          <a:ext cx="0" cy="0"/>
          <a:chOff x="0" y="0"/>
          <a:chExt cx="0" cy="0"/>
        </a:xfrm>
      </p:grpSpPr>
      <p:pic>
        <p:nvPicPr>
          <p:cNvPr descr="A picture containing yellow, food, table&#10;&#10;Description automatically generated" id="111" name="Google Shape;111;p31"/>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12" name="Google Shape;112;p31"/>
          <p:cNvSpPr txBox="1"/>
          <p:nvPr>
            <p:ph idx="1" type="body"/>
          </p:nvPr>
        </p:nvSpPr>
        <p:spPr>
          <a:xfrm>
            <a:off x="1918652" y="1681163"/>
            <a:ext cx="458216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3" name="Google Shape;113;p31"/>
          <p:cNvSpPr txBox="1"/>
          <p:nvPr>
            <p:ph idx="2" type="body"/>
          </p:nvPr>
        </p:nvSpPr>
        <p:spPr>
          <a:xfrm>
            <a:off x="6771640" y="1681163"/>
            <a:ext cx="458374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14" name="Google Shape;114;p31"/>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rgbClr val="D8D8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p31"/>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D8D8D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6" name="Google Shape;116;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D8D8D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17" name="Google Shape;117;p31"/>
          <p:cNvSpPr txBox="1"/>
          <p:nvPr>
            <p:ph idx="3" type="body"/>
          </p:nvPr>
        </p:nvSpPr>
        <p:spPr>
          <a:xfrm>
            <a:off x="1920240" y="2671762"/>
            <a:ext cx="4582160" cy="298735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8" name="Google Shape;118;p31"/>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119" name="Google Shape;119;p31"/>
          <p:cNvSpPr txBox="1"/>
          <p:nvPr>
            <p:ph idx="4" type="body"/>
          </p:nvPr>
        </p:nvSpPr>
        <p:spPr>
          <a:xfrm>
            <a:off x="6771640" y="2671762"/>
            <a:ext cx="4582160" cy="298735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20" name="Shape 120"/>
        <p:cNvGrpSpPr/>
        <p:nvPr/>
      </p:nvGrpSpPr>
      <p:grpSpPr>
        <a:xfrm>
          <a:off x="0" y="0"/>
          <a:ext cx="0" cy="0"/>
          <a:chOff x="0" y="0"/>
          <a:chExt cx="0" cy="0"/>
        </a:xfrm>
      </p:grpSpPr>
      <p:pic>
        <p:nvPicPr>
          <p:cNvPr descr="A close up of a logo&#10;&#10;Description automatically generated" id="121" name="Google Shape;121;p32"/>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22" name="Google Shape;122;p32"/>
          <p:cNvSpPr txBox="1"/>
          <p:nvPr>
            <p:ph idx="1" type="body"/>
          </p:nvPr>
        </p:nvSpPr>
        <p:spPr>
          <a:xfrm>
            <a:off x="1920240" y="1825625"/>
            <a:ext cx="4582160" cy="383349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3" name="Google Shape;123;p32"/>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 name="Google Shape;124;p32"/>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5" name="Google Shape;125;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26" name="Google Shape;126;p32"/>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accent1"/>
              </a:buClr>
              <a:buSzPts val="3600"/>
              <a:buFont typeface="Arial"/>
              <a:buNone/>
            </a:pPr>
            <a:r>
              <a:rPr b="0" i="0" lang="en-US" sz="3600" u="none" cap="none" strike="noStrike">
                <a:solidFill>
                  <a:schemeClr val="accen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127" name="Google Shape;127;p32"/>
          <p:cNvSpPr txBox="1"/>
          <p:nvPr>
            <p:ph idx="2" type="body"/>
          </p:nvPr>
        </p:nvSpPr>
        <p:spPr>
          <a:xfrm>
            <a:off x="6771640" y="1825625"/>
            <a:ext cx="4582160" cy="383349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28" name="Shape 128"/>
        <p:cNvGrpSpPr/>
        <p:nvPr/>
      </p:nvGrpSpPr>
      <p:grpSpPr>
        <a:xfrm>
          <a:off x="0" y="0"/>
          <a:ext cx="0" cy="0"/>
          <a:chOff x="0" y="0"/>
          <a:chExt cx="0" cy="0"/>
        </a:xfrm>
      </p:grpSpPr>
      <p:pic>
        <p:nvPicPr>
          <p:cNvPr descr="A close up of a logo&#10;&#10;Description automatically generated" id="129" name="Google Shape;129;p33"/>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30" name="Google Shape;130;p33"/>
          <p:cNvSpPr txBox="1"/>
          <p:nvPr>
            <p:ph idx="1" type="body"/>
          </p:nvPr>
        </p:nvSpPr>
        <p:spPr>
          <a:xfrm>
            <a:off x="1918652" y="1681163"/>
            <a:ext cx="458216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1" name="Google Shape;131;p33"/>
          <p:cNvSpPr txBox="1"/>
          <p:nvPr>
            <p:ph idx="2" type="body"/>
          </p:nvPr>
        </p:nvSpPr>
        <p:spPr>
          <a:xfrm>
            <a:off x="6771640" y="1681163"/>
            <a:ext cx="458374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2" name="Google Shape;132;p33"/>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3" name="Google Shape;133;p33"/>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4" name="Google Shape;134;p3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35" name="Google Shape;135;p33"/>
          <p:cNvSpPr txBox="1"/>
          <p:nvPr>
            <p:ph idx="3" type="body"/>
          </p:nvPr>
        </p:nvSpPr>
        <p:spPr>
          <a:xfrm>
            <a:off x="1920240" y="2671762"/>
            <a:ext cx="4582160" cy="298735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6" name="Google Shape;136;p33"/>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accent1"/>
              </a:buClr>
              <a:buSzPts val="3600"/>
              <a:buFont typeface="Arial"/>
              <a:buNone/>
            </a:pPr>
            <a:r>
              <a:rPr b="0" i="0" lang="en-US" sz="3600" u="none" cap="none" strike="noStrike">
                <a:solidFill>
                  <a:schemeClr val="accen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137" name="Google Shape;137;p33"/>
          <p:cNvSpPr txBox="1"/>
          <p:nvPr>
            <p:ph idx="4" type="body"/>
          </p:nvPr>
        </p:nvSpPr>
        <p:spPr>
          <a:xfrm>
            <a:off x="6771640" y="2671762"/>
            <a:ext cx="4582160" cy="298735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wo Content" showMasterSp="0">
  <p:cSld name="3_Two Content">
    <p:spTree>
      <p:nvGrpSpPr>
        <p:cNvPr id="138" name="Shape 138"/>
        <p:cNvGrpSpPr/>
        <p:nvPr/>
      </p:nvGrpSpPr>
      <p:grpSpPr>
        <a:xfrm>
          <a:off x="0" y="0"/>
          <a:ext cx="0" cy="0"/>
          <a:chOff x="0" y="0"/>
          <a:chExt cx="0" cy="0"/>
        </a:xfrm>
      </p:grpSpPr>
      <p:pic>
        <p:nvPicPr>
          <p:cNvPr descr="A picture containing sitting, water, man, black&#10;&#10;Description automatically generated" id="139" name="Google Shape;139;p3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40" name="Google Shape;140;p34"/>
          <p:cNvSpPr txBox="1"/>
          <p:nvPr>
            <p:ph idx="1" type="body"/>
          </p:nvPr>
        </p:nvSpPr>
        <p:spPr>
          <a:xfrm>
            <a:off x="1920240" y="1825625"/>
            <a:ext cx="4582160" cy="383349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1" name="Google Shape;141;p34"/>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2" name="Google Shape;142;p34"/>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3" name="Google Shape;143;p3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44" name="Google Shape;144;p34"/>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accent1"/>
              </a:buClr>
              <a:buSzPts val="3600"/>
              <a:buFont typeface="Arial"/>
              <a:buNone/>
            </a:pPr>
            <a:r>
              <a:rPr b="0" i="0" lang="en-US" sz="3600" u="none" cap="none" strike="noStrike">
                <a:solidFill>
                  <a:schemeClr val="accen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145" name="Google Shape;145;p34"/>
          <p:cNvSpPr txBox="1"/>
          <p:nvPr>
            <p:ph idx="2" type="body"/>
          </p:nvPr>
        </p:nvSpPr>
        <p:spPr>
          <a:xfrm>
            <a:off x="6771640" y="1825625"/>
            <a:ext cx="4582160" cy="383349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omparison" showMasterSp="0">
  <p:cSld name="3_Comparison">
    <p:spTree>
      <p:nvGrpSpPr>
        <p:cNvPr id="146" name="Shape 146"/>
        <p:cNvGrpSpPr/>
        <p:nvPr/>
      </p:nvGrpSpPr>
      <p:grpSpPr>
        <a:xfrm>
          <a:off x="0" y="0"/>
          <a:ext cx="0" cy="0"/>
          <a:chOff x="0" y="0"/>
          <a:chExt cx="0" cy="0"/>
        </a:xfrm>
      </p:grpSpPr>
      <p:pic>
        <p:nvPicPr>
          <p:cNvPr descr="A picture containing sitting, water, man, black&#10;&#10;Description automatically generated" id="147" name="Google Shape;147;p35"/>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48" name="Google Shape;148;p35"/>
          <p:cNvSpPr txBox="1"/>
          <p:nvPr>
            <p:ph idx="1" type="body"/>
          </p:nvPr>
        </p:nvSpPr>
        <p:spPr>
          <a:xfrm>
            <a:off x="1918652" y="1681163"/>
            <a:ext cx="4582160"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49" name="Google Shape;149;p35"/>
          <p:cNvSpPr txBox="1"/>
          <p:nvPr>
            <p:ph idx="2" type="body"/>
          </p:nvPr>
        </p:nvSpPr>
        <p:spPr>
          <a:xfrm>
            <a:off x="6771640" y="1681163"/>
            <a:ext cx="458374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50" name="Google Shape;150;p35"/>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1" name="Google Shape;151;p35"/>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2" name="Google Shape;152;p3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53" name="Google Shape;153;p35"/>
          <p:cNvSpPr txBox="1"/>
          <p:nvPr>
            <p:ph idx="3" type="body"/>
          </p:nvPr>
        </p:nvSpPr>
        <p:spPr>
          <a:xfrm>
            <a:off x="1920240" y="2671762"/>
            <a:ext cx="4582160" cy="298735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4" name="Google Shape;154;p35"/>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accent1"/>
              </a:buClr>
              <a:buSzPts val="3600"/>
              <a:buFont typeface="Arial"/>
              <a:buNone/>
            </a:pPr>
            <a:r>
              <a:rPr b="0" i="0" lang="en-US" sz="3600" u="none" cap="none" strike="noStrike">
                <a:solidFill>
                  <a:schemeClr val="accen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155" name="Google Shape;155;p35"/>
          <p:cNvSpPr txBox="1"/>
          <p:nvPr>
            <p:ph idx="4" type="body"/>
          </p:nvPr>
        </p:nvSpPr>
        <p:spPr>
          <a:xfrm>
            <a:off x="6771640" y="2671762"/>
            <a:ext cx="4582160" cy="2987358"/>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156" name="Shape 156"/>
        <p:cNvGrpSpPr/>
        <p:nvPr/>
      </p:nvGrpSpPr>
      <p:grpSpPr>
        <a:xfrm>
          <a:off x="0" y="0"/>
          <a:ext cx="0" cy="0"/>
          <a:chOff x="0" y="0"/>
          <a:chExt cx="0" cy="0"/>
        </a:xfrm>
      </p:grpSpPr>
      <p:sp>
        <p:nvSpPr>
          <p:cNvPr id="157" name="Google Shape;157;p36"/>
          <p:cNvSpPr txBox="1"/>
          <p:nvPr>
            <p:ph type="title"/>
          </p:nvPr>
        </p:nvSpPr>
        <p:spPr>
          <a:xfrm>
            <a:off x="733991" y="365124"/>
            <a:ext cx="943356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8" name="Google Shape;158;p36"/>
          <p:cNvSpPr txBox="1"/>
          <p:nvPr>
            <p:ph idx="1" type="body"/>
          </p:nvPr>
        </p:nvSpPr>
        <p:spPr>
          <a:xfrm>
            <a:off x="733991" y="1825624"/>
            <a:ext cx="9433560"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9" name="Google Shape;159;p36"/>
          <p:cNvSpPr txBox="1"/>
          <p:nvPr>
            <p:ph idx="10" type="dt"/>
          </p:nvPr>
        </p:nvSpPr>
        <p:spPr>
          <a:xfrm>
            <a:off x="733991" y="6356349"/>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6"/>
          <p:cNvSpPr txBox="1"/>
          <p:nvPr>
            <p:ph idx="11" type="ftr"/>
          </p:nvPr>
        </p:nvSpPr>
        <p:spPr>
          <a:xfrm>
            <a:off x="4260815" y="635634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 name="Google Shape;161;p3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62" name="Google Shape;162;p36"/>
          <p:cNvSpPr/>
          <p:nvPr/>
        </p:nvSpPr>
        <p:spPr>
          <a:xfrm>
            <a:off x="10392032" y="0"/>
            <a:ext cx="1507525" cy="1037968"/>
          </a:xfrm>
          <a:prstGeom prst="rect">
            <a:avLst/>
          </a:prstGeom>
          <a:solidFill>
            <a:schemeClr val="accent1"/>
          </a:solidFill>
          <a:ln cap="flat" cmpd="sng" w="12700">
            <a:solidFill>
              <a:srgbClr val="05162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descr="Text&#10;&#10;Description automatically generated" id="163" name="Google Shape;163;p36"/>
          <p:cNvPicPr preferRelativeResize="0"/>
          <p:nvPr/>
        </p:nvPicPr>
        <p:blipFill rotWithShape="1">
          <a:blip r:embed="rId2">
            <a:alphaModFix/>
          </a:blip>
          <a:srcRect b="46187" l="0" r="0" t="0"/>
          <a:stretch/>
        </p:blipFill>
        <p:spPr>
          <a:xfrm>
            <a:off x="10392032" y="253171"/>
            <a:ext cx="1507525" cy="605767"/>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23" name="Shape 23"/>
        <p:cNvGrpSpPr/>
        <p:nvPr/>
      </p:nvGrpSpPr>
      <p:grpSpPr>
        <a:xfrm>
          <a:off x="0" y="0"/>
          <a:ext cx="0" cy="0"/>
          <a:chOff x="0" y="0"/>
          <a:chExt cx="0" cy="0"/>
        </a:xfrm>
      </p:grpSpPr>
      <p:pic>
        <p:nvPicPr>
          <p:cNvPr descr="A close up of a logo&#10;&#10;Description automatically generated" id="24" name="Google Shape;24;p21"/>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25" name="Google Shape;25;p21"/>
          <p:cNvSpPr txBox="1"/>
          <p:nvPr>
            <p:ph type="title"/>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433560"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21"/>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showMasterSp="0">
  <p:cSld name="3_Title and Content">
    <p:spTree>
      <p:nvGrpSpPr>
        <p:cNvPr id="30" name="Shape 30"/>
        <p:cNvGrpSpPr/>
        <p:nvPr/>
      </p:nvGrpSpPr>
      <p:grpSpPr>
        <a:xfrm>
          <a:off x="0" y="0"/>
          <a:ext cx="0" cy="0"/>
          <a:chOff x="0" y="0"/>
          <a:chExt cx="0" cy="0"/>
        </a:xfrm>
      </p:grpSpPr>
      <p:pic>
        <p:nvPicPr>
          <p:cNvPr descr="A picture containing sitting, water, man, black&#10;&#10;Description automatically generated" id="31" name="Google Shape;31;p22"/>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32" name="Google Shape;32;p22"/>
          <p:cNvSpPr txBox="1"/>
          <p:nvPr>
            <p:ph type="title"/>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22"/>
          <p:cNvSpPr txBox="1"/>
          <p:nvPr>
            <p:ph idx="1" type="body"/>
          </p:nvPr>
        </p:nvSpPr>
        <p:spPr>
          <a:xfrm>
            <a:off x="1920240" y="1825625"/>
            <a:ext cx="9433560"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 name="Google Shape;34;p22"/>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22"/>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solidFill>
                  <a:srgbClr val="3F3F3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3F3F3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and Content" showMasterSp="0">
  <p:cSld name="8_Title and Content">
    <p:spTree>
      <p:nvGrpSpPr>
        <p:cNvPr id="37" name="Shape 37"/>
        <p:cNvGrpSpPr/>
        <p:nvPr/>
      </p:nvGrpSpPr>
      <p:grpSpPr>
        <a:xfrm>
          <a:off x="0" y="0"/>
          <a:ext cx="0" cy="0"/>
          <a:chOff x="0" y="0"/>
          <a:chExt cx="0" cy="0"/>
        </a:xfrm>
      </p:grpSpPr>
      <p:sp>
        <p:nvSpPr>
          <p:cNvPr id="38" name="Google Shape;38;p23"/>
          <p:cNvSpPr/>
          <p:nvPr>
            <p:ph idx="2" type="pic"/>
          </p:nvPr>
        </p:nvSpPr>
        <p:spPr>
          <a:xfrm>
            <a:off x="-2" y="0"/>
            <a:ext cx="12192000" cy="68580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9" name="Google Shape;39;p23"/>
          <p:cNvSpPr txBox="1"/>
          <p:nvPr>
            <p:ph idx="10" type="dt"/>
          </p:nvPr>
        </p:nvSpPr>
        <p:spPr>
          <a:xfrm>
            <a:off x="733991" y="6356349"/>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23"/>
          <p:cNvSpPr txBox="1"/>
          <p:nvPr>
            <p:ph idx="11" type="ftr"/>
          </p:nvPr>
        </p:nvSpPr>
        <p:spPr>
          <a:xfrm>
            <a:off x="4260815" y="635634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42" name="Google Shape;42;p23"/>
          <p:cNvSpPr txBox="1"/>
          <p:nvPr>
            <p:ph type="ctrTitle"/>
          </p:nvPr>
        </p:nvSpPr>
        <p:spPr>
          <a:xfrm>
            <a:off x="218438" y="4229389"/>
            <a:ext cx="7751670" cy="90479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4400"/>
              <a:buFont typeface="Arial"/>
              <a:buNone/>
              <a:defRPr sz="44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23"/>
          <p:cNvSpPr txBox="1"/>
          <p:nvPr>
            <p:ph idx="1" type="subTitle"/>
          </p:nvPr>
        </p:nvSpPr>
        <p:spPr>
          <a:xfrm>
            <a:off x="218438" y="5291490"/>
            <a:ext cx="7751670" cy="627396"/>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1600"/>
              <a:buNone/>
              <a:defRPr sz="16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4" name="Shape 44"/>
        <p:cNvGrpSpPr/>
        <p:nvPr/>
      </p:nvGrpSpPr>
      <p:grpSpPr>
        <a:xfrm>
          <a:off x="0" y="0"/>
          <a:ext cx="0" cy="0"/>
          <a:chOff x="0" y="0"/>
          <a:chExt cx="0" cy="0"/>
        </a:xfrm>
      </p:grpSpPr>
      <p:grpSp>
        <p:nvGrpSpPr>
          <p:cNvPr id="45" name="Google Shape;45;p24"/>
          <p:cNvGrpSpPr/>
          <p:nvPr/>
        </p:nvGrpSpPr>
        <p:grpSpPr>
          <a:xfrm>
            <a:off x="0" y="0"/>
            <a:ext cx="4315900" cy="6858000"/>
            <a:chOff x="-1" y="0"/>
            <a:chExt cx="4315900" cy="6858000"/>
          </a:xfrm>
        </p:grpSpPr>
        <p:pic>
          <p:nvPicPr>
            <p:cNvPr descr="A close up of a logo&#10;&#10;Description automatically generated" id="46" name="Google Shape;46;p24"/>
            <p:cNvPicPr preferRelativeResize="0"/>
            <p:nvPr/>
          </p:nvPicPr>
          <p:blipFill rotWithShape="1">
            <a:blip r:embed="rId2">
              <a:alphaModFix/>
            </a:blip>
            <a:srcRect b="16582" l="0" r="87308" t="0"/>
            <a:stretch/>
          </p:blipFill>
          <p:spPr>
            <a:xfrm>
              <a:off x="2768453" y="0"/>
              <a:ext cx="1547446" cy="6858000"/>
            </a:xfrm>
            <a:prstGeom prst="rect">
              <a:avLst/>
            </a:prstGeom>
            <a:noFill/>
            <a:ln>
              <a:noFill/>
            </a:ln>
          </p:spPr>
        </p:pic>
        <p:sp>
          <p:nvSpPr>
            <p:cNvPr id="47" name="Google Shape;47;p24"/>
            <p:cNvSpPr/>
            <p:nvPr/>
          </p:nvSpPr>
          <p:spPr>
            <a:xfrm>
              <a:off x="-1" y="0"/>
              <a:ext cx="4260814" cy="6858000"/>
            </a:xfrm>
            <a:prstGeom prst="rect">
              <a:avLst/>
            </a:prstGeom>
            <a:solidFill>
              <a:schemeClr val="accent1"/>
            </a:solidFill>
            <a:ln cap="flat" cmpd="sng" w="12700">
              <a:solidFill>
                <a:srgbClr val="05162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8" name="Google Shape;48;p24"/>
          <p:cNvSpPr txBox="1"/>
          <p:nvPr>
            <p:ph idx="11" type="ftr"/>
          </p:nvPr>
        </p:nvSpPr>
        <p:spPr>
          <a:xfrm>
            <a:off x="4260815" y="635634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24"/>
          <p:cNvSpPr/>
          <p:nvPr>
            <p:ph idx="2" type="pic"/>
          </p:nvPr>
        </p:nvSpPr>
        <p:spPr>
          <a:xfrm>
            <a:off x="4315900" y="0"/>
            <a:ext cx="7876099" cy="68580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1" name="Google Shape;51;p24"/>
          <p:cNvSpPr txBox="1"/>
          <p:nvPr>
            <p:ph type="title"/>
          </p:nvPr>
        </p:nvSpPr>
        <p:spPr>
          <a:xfrm>
            <a:off x="208723" y="365124"/>
            <a:ext cx="3925956"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4"/>
          <p:cNvSpPr txBox="1"/>
          <p:nvPr>
            <p:ph idx="1" type="body"/>
          </p:nvPr>
        </p:nvSpPr>
        <p:spPr>
          <a:xfrm>
            <a:off x="208723" y="1835564"/>
            <a:ext cx="3925956" cy="3955415"/>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Text&#10;&#10;Description automatically generated" id="53" name="Google Shape;53;p24"/>
          <p:cNvPicPr preferRelativeResize="0"/>
          <p:nvPr/>
        </p:nvPicPr>
        <p:blipFill rotWithShape="1">
          <a:blip r:embed="rId3">
            <a:alphaModFix/>
          </a:blip>
          <a:srcRect b="46187" l="0" r="0" t="0"/>
          <a:stretch/>
        </p:blipFill>
        <p:spPr>
          <a:xfrm>
            <a:off x="0" y="6115707"/>
            <a:ext cx="1507525" cy="6057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and Content" showMasterSp="0">
  <p:cSld name="9_Title and Content">
    <p:spTree>
      <p:nvGrpSpPr>
        <p:cNvPr id="54" name="Shape 54"/>
        <p:cNvGrpSpPr/>
        <p:nvPr/>
      </p:nvGrpSpPr>
      <p:grpSpPr>
        <a:xfrm>
          <a:off x="0" y="0"/>
          <a:ext cx="0" cy="0"/>
          <a:chOff x="0" y="0"/>
          <a:chExt cx="0" cy="0"/>
        </a:xfrm>
      </p:grpSpPr>
      <p:pic>
        <p:nvPicPr>
          <p:cNvPr descr="Logo&#10;&#10;Description automatically generated" id="55" name="Google Shape;55;p25"/>
          <p:cNvPicPr preferRelativeResize="0"/>
          <p:nvPr/>
        </p:nvPicPr>
        <p:blipFill rotWithShape="1">
          <a:blip r:embed="rId2">
            <a:alphaModFix/>
          </a:blip>
          <a:srcRect b="0" l="0" r="0" t="0"/>
          <a:stretch/>
        </p:blipFill>
        <p:spPr>
          <a:xfrm>
            <a:off x="167599" y="6115707"/>
            <a:ext cx="1173599" cy="543525"/>
          </a:xfrm>
          <a:prstGeom prst="rect">
            <a:avLst/>
          </a:prstGeom>
          <a:noFill/>
          <a:ln>
            <a:noFill/>
          </a:ln>
        </p:spPr>
      </p:pic>
      <p:sp>
        <p:nvSpPr>
          <p:cNvPr id="56" name="Google Shape;56;p25"/>
          <p:cNvSpPr txBox="1"/>
          <p:nvPr>
            <p:ph idx="11" type="ftr"/>
          </p:nvPr>
        </p:nvSpPr>
        <p:spPr>
          <a:xfrm>
            <a:off x="4260815" y="635634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8" name="Google Shape;58;p25"/>
          <p:cNvSpPr/>
          <p:nvPr>
            <p:ph idx="2" type="pic"/>
          </p:nvPr>
        </p:nvSpPr>
        <p:spPr>
          <a:xfrm>
            <a:off x="4315900" y="0"/>
            <a:ext cx="7876099" cy="6858000"/>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59" name="Google Shape;59;p25"/>
          <p:cNvSpPr txBox="1"/>
          <p:nvPr>
            <p:ph type="title"/>
          </p:nvPr>
        </p:nvSpPr>
        <p:spPr>
          <a:xfrm>
            <a:off x="208723" y="365124"/>
            <a:ext cx="3925956"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Arial"/>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5"/>
          <p:cNvSpPr txBox="1"/>
          <p:nvPr>
            <p:ph idx="1" type="body"/>
          </p:nvPr>
        </p:nvSpPr>
        <p:spPr>
          <a:xfrm>
            <a:off x="208723" y="1835564"/>
            <a:ext cx="3925956"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accent1"/>
              </a:buClr>
              <a:buSzPts val="2000"/>
              <a:buChar char="•"/>
              <a:defRPr>
                <a:solidFill>
                  <a:schemeClr val="accent1"/>
                </a:solidFill>
              </a:defRPr>
            </a:lvl1pPr>
            <a:lvl2pPr indent="-342900" lvl="1" marL="914400" algn="l">
              <a:lnSpc>
                <a:spcPct val="90000"/>
              </a:lnSpc>
              <a:spcBef>
                <a:spcPts val="500"/>
              </a:spcBef>
              <a:spcAft>
                <a:spcPts val="0"/>
              </a:spcAft>
              <a:buClr>
                <a:schemeClr val="accent1"/>
              </a:buClr>
              <a:buSzPts val="1800"/>
              <a:buChar char="•"/>
              <a:defRPr>
                <a:solidFill>
                  <a:schemeClr val="accent1"/>
                </a:solidFill>
              </a:defRPr>
            </a:lvl2pPr>
            <a:lvl3pPr indent="-330200" lvl="2" marL="1371600" algn="l">
              <a:lnSpc>
                <a:spcPct val="90000"/>
              </a:lnSpc>
              <a:spcBef>
                <a:spcPts val="500"/>
              </a:spcBef>
              <a:spcAft>
                <a:spcPts val="0"/>
              </a:spcAft>
              <a:buClr>
                <a:schemeClr val="accent1"/>
              </a:buClr>
              <a:buSzPts val="1600"/>
              <a:buChar char="•"/>
              <a:defRPr>
                <a:solidFill>
                  <a:schemeClr val="accent1"/>
                </a:solidFill>
              </a:defRPr>
            </a:lvl3pPr>
            <a:lvl4pPr indent="-317500" lvl="3" marL="1828800" algn="l">
              <a:lnSpc>
                <a:spcPct val="90000"/>
              </a:lnSpc>
              <a:spcBef>
                <a:spcPts val="500"/>
              </a:spcBef>
              <a:spcAft>
                <a:spcPts val="0"/>
              </a:spcAft>
              <a:buClr>
                <a:schemeClr val="accent1"/>
              </a:buClr>
              <a:buSzPts val="1400"/>
              <a:buChar char="•"/>
              <a:defRPr>
                <a:solidFill>
                  <a:schemeClr val="accent1"/>
                </a:solidFill>
              </a:defRPr>
            </a:lvl4pPr>
            <a:lvl5pPr indent="-317500" lvl="4" marL="2286000" algn="l">
              <a:lnSpc>
                <a:spcPct val="90000"/>
              </a:lnSpc>
              <a:spcBef>
                <a:spcPts val="500"/>
              </a:spcBef>
              <a:spcAft>
                <a:spcPts val="0"/>
              </a:spcAft>
              <a:buClr>
                <a:schemeClr val="accent1"/>
              </a:buClr>
              <a:buSzPts val="1400"/>
              <a:buChar char="•"/>
              <a:defRPr>
                <a:solidFill>
                  <a:schemeClr val="accen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showMasterSp="0">
  <p:cSld name="7_Title and Content">
    <p:spTree>
      <p:nvGrpSpPr>
        <p:cNvPr id="61" name="Shape 61"/>
        <p:cNvGrpSpPr/>
        <p:nvPr/>
      </p:nvGrpSpPr>
      <p:grpSpPr>
        <a:xfrm>
          <a:off x="0" y="0"/>
          <a:ext cx="0" cy="0"/>
          <a:chOff x="0" y="0"/>
          <a:chExt cx="0" cy="0"/>
        </a:xfrm>
      </p:grpSpPr>
      <p:sp>
        <p:nvSpPr>
          <p:cNvPr id="62" name="Google Shape;62;p26"/>
          <p:cNvSpPr/>
          <p:nvPr>
            <p:ph idx="2" type="pic"/>
          </p:nvPr>
        </p:nvSpPr>
        <p:spPr>
          <a:xfrm>
            <a:off x="8375615" y="365123"/>
            <a:ext cx="3684172" cy="2858723"/>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63" name="Google Shape;63;p26"/>
          <p:cNvSpPr txBox="1"/>
          <p:nvPr>
            <p:ph idx="10" type="dt"/>
          </p:nvPr>
        </p:nvSpPr>
        <p:spPr>
          <a:xfrm>
            <a:off x="733991" y="6356349"/>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6"/>
          <p:cNvSpPr txBox="1"/>
          <p:nvPr>
            <p:ph idx="11" type="ftr"/>
          </p:nvPr>
        </p:nvSpPr>
        <p:spPr>
          <a:xfrm>
            <a:off x="4260815" y="6356349"/>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6" name="Google Shape;66;p26"/>
          <p:cNvSpPr/>
          <p:nvPr>
            <p:ph idx="3" type="pic"/>
          </p:nvPr>
        </p:nvSpPr>
        <p:spPr>
          <a:xfrm>
            <a:off x="4476129" y="365124"/>
            <a:ext cx="3684172" cy="5854699"/>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grpSp>
        <p:nvGrpSpPr>
          <p:cNvPr id="67" name="Google Shape;67;p26"/>
          <p:cNvGrpSpPr/>
          <p:nvPr/>
        </p:nvGrpSpPr>
        <p:grpSpPr>
          <a:xfrm>
            <a:off x="-1" y="0"/>
            <a:ext cx="4315900" cy="6858000"/>
            <a:chOff x="-1" y="0"/>
            <a:chExt cx="4315900" cy="6858000"/>
          </a:xfrm>
        </p:grpSpPr>
        <p:pic>
          <p:nvPicPr>
            <p:cNvPr descr="A close up of a logo&#10;&#10;Description automatically generated" id="68" name="Google Shape;68;p26"/>
            <p:cNvPicPr preferRelativeResize="0"/>
            <p:nvPr/>
          </p:nvPicPr>
          <p:blipFill rotWithShape="1">
            <a:blip r:embed="rId2">
              <a:alphaModFix/>
            </a:blip>
            <a:srcRect b="16582" l="0" r="87308" t="0"/>
            <a:stretch/>
          </p:blipFill>
          <p:spPr>
            <a:xfrm>
              <a:off x="2768453" y="0"/>
              <a:ext cx="1547446" cy="6858000"/>
            </a:xfrm>
            <a:prstGeom prst="rect">
              <a:avLst/>
            </a:prstGeom>
            <a:noFill/>
            <a:ln>
              <a:noFill/>
            </a:ln>
          </p:spPr>
        </p:pic>
        <p:sp>
          <p:nvSpPr>
            <p:cNvPr id="69" name="Google Shape;69;p26"/>
            <p:cNvSpPr/>
            <p:nvPr/>
          </p:nvSpPr>
          <p:spPr>
            <a:xfrm>
              <a:off x="-1" y="0"/>
              <a:ext cx="4260814" cy="6858000"/>
            </a:xfrm>
            <a:prstGeom prst="rect">
              <a:avLst/>
            </a:prstGeom>
            <a:solidFill>
              <a:schemeClr val="accent1"/>
            </a:solidFill>
            <a:ln cap="flat" cmpd="sng" w="12700">
              <a:solidFill>
                <a:srgbClr val="05162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70" name="Google Shape;70;p26"/>
          <p:cNvSpPr txBox="1"/>
          <p:nvPr>
            <p:ph type="title"/>
          </p:nvPr>
        </p:nvSpPr>
        <p:spPr>
          <a:xfrm>
            <a:off x="208723" y="365124"/>
            <a:ext cx="3925956"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6"/>
          <p:cNvSpPr txBox="1"/>
          <p:nvPr>
            <p:ph idx="1" type="body"/>
          </p:nvPr>
        </p:nvSpPr>
        <p:spPr>
          <a:xfrm>
            <a:off x="208723" y="1835565"/>
            <a:ext cx="3925956" cy="402597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2" name="Google Shape;72;p26"/>
          <p:cNvSpPr/>
          <p:nvPr>
            <p:ph idx="4" type="pic"/>
          </p:nvPr>
        </p:nvSpPr>
        <p:spPr>
          <a:xfrm>
            <a:off x="8375615" y="3348649"/>
            <a:ext cx="3684172" cy="2858723"/>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lvl="1"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lvl="2"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lvl="3"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lvl="4"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lvl="5"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lvl="6"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lvl="7"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lvl="8"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pic>
        <p:nvPicPr>
          <p:cNvPr descr="Text&#10;&#10;Description automatically generated" id="73" name="Google Shape;73;p26"/>
          <p:cNvPicPr preferRelativeResize="0"/>
          <p:nvPr/>
        </p:nvPicPr>
        <p:blipFill rotWithShape="1">
          <a:blip r:embed="rId3">
            <a:alphaModFix/>
          </a:blip>
          <a:srcRect b="46187" l="0" r="0" t="0"/>
          <a:stretch/>
        </p:blipFill>
        <p:spPr>
          <a:xfrm>
            <a:off x="0" y="6115707"/>
            <a:ext cx="1507525" cy="6057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4" name="Shape 74"/>
        <p:cNvGrpSpPr/>
        <p:nvPr/>
      </p:nvGrpSpPr>
      <p:grpSpPr>
        <a:xfrm>
          <a:off x="0" y="0"/>
          <a:ext cx="0" cy="0"/>
          <a:chOff x="0" y="0"/>
          <a:chExt cx="0" cy="0"/>
        </a:xfrm>
      </p:grpSpPr>
      <p:sp>
        <p:nvSpPr>
          <p:cNvPr id="75" name="Google Shape;75;p19"/>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9"/>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77" name="Shape 77"/>
        <p:cNvGrpSpPr/>
        <p:nvPr/>
      </p:nvGrpSpPr>
      <p:grpSpPr>
        <a:xfrm>
          <a:off x="0" y="0"/>
          <a:ext cx="0" cy="0"/>
          <a:chOff x="0" y="0"/>
          <a:chExt cx="0" cy="0"/>
        </a:xfrm>
      </p:grpSpPr>
      <p:pic>
        <p:nvPicPr>
          <p:cNvPr descr="A picture containing bird&#10;&#10;Description automatically generated" id="78" name="Google Shape;78;p2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79" name="Google Shape;79;p27"/>
          <p:cNvSpPr txBox="1"/>
          <p:nvPr>
            <p:ph idx="1" type="body"/>
          </p:nvPr>
        </p:nvSpPr>
        <p:spPr>
          <a:xfrm>
            <a:off x="1920240" y="1825625"/>
            <a:ext cx="4582160" cy="383349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27"/>
          <p:cNvSpPr txBox="1"/>
          <p:nvPr>
            <p:ph idx="10" type="dt"/>
          </p:nvPr>
        </p:nvSpPr>
        <p:spPr>
          <a:xfrm>
            <a:off x="1920240" y="6356350"/>
            <a:ext cx="261112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27"/>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27"/>
          <p:cNvSpPr txBox="1"/>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rPr b="0" i="0" lang="en-US" sz="3600" u="none" cap="none" strike="noStrike">
                <a:solidFill>
                  <a:schemeClr val="lt1"/>
                </a:solidFill>
                <a:latin typeface="Arial"/>
                <a:ea typeface="Arial"/>
                <a:cs typeface="Arial"/>
                <a:sym typeface="Arial"/>
              </a:rPr>
              <a:t>Click to edit Master title style</a:t>
            </a:r>
            <a:endParaRPr b="0" i="0" sz="1400" u="none" cap="none" strike="noStrike">
              <a:solidFill>
                <a:srgbClr val="000000"/>
              </a:solidFill>
              <a:latin typeface="Arial"/>
              <a:ea typeface="Arial"/>
              <a:cs typeface="Arial"/>
              <a:sym typeface="Arial"/>
            </a:endParaRPr>
          </a:p>
        </p:txBody>
      </p:sp>
      <p:sp>
        <p:nvSpPr>
          <p:cNvPr id="84" name="Google Shape;84;p27"/>
          <p:cNvSpPr txBox="1"/>
          <p:nvPr>
            <p:ph idx="2" type="body"/>
          </p:nvPr>
        </p:nvSpPr>
        <p:spPr>
          <a:xfrm>
            <a:off x="6771640" y="1825625"/>
            <a:ext cx="4582160" cy="383349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pic>
        <p:nvPicPr>
          <p:cNvPr descr="A picture containing bird&#10;&#10;Description automatically generated" id="10" name="Google Shape;10;p18"/>
          <p:cNvPicPr preferRelativeResize="0"/>
          <p:nvPr/>
        </p:nvPicPr>
        <p:blipFill rotWithShape="1">
          <a:blip r:embed="rId1">
            <a:alphaModFix/>
          </a:blip>
          <a:srcRect b="0" l="0" r="0" t="0"/>
          <a:stretch/>
        </p:blipFill>
        <p:spPr>
          <a:xfrm>
            <a:off x="0" y="0"/>
            <a:ext cx="12192000" cy="6858000"/>
          </a:xfrm>
          <a:prstGeom prst="rect">
            <a:avLst/>
          </a:prstGeom>
          <a:noFill/>
          <a:ln>
            <a:noFill/>
          </a:ln>
        </p:spPr>
      </p:pic>
      <p:sp>
        <p:nvSpPr>
          <p:cNvPr id="11" name="Google Shape;11;p18"/>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 name="Google Shape;12;p18"/>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13" name="Google Shape;13;p18"/>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4" name="Google Shape;14;p18"/>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5" name="Google Shape;15;p1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23.png"/><Relationship Id="rId5" Type="http://schemas.openxmlformats.org/officeDocument/2006/relationships/image" Target="../media/image30.png"/><Relationship Id="rId6"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8.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12.jpg"/><Relationship Id="rId9" Type="http://schemas.openxmlformats.org/officeDocument/2006/relationships/image" Target="../media/image9.jpg"/><Relationship Id="rId5" Type="http://schemas.openxmlformats.org/officeDocument/2006/relationships/image" Target="../media/image11.jpg"/><Relationship Id="rId6" Type="http://schemas.openxmlformats.org/officeDocument/2006/relationships/image" Target="../media/image10.png"/><Relationship Id="rId7" Type="http://schemas.openxmlformats.org/officeDocument/2006/relationships/image" Target="../media/image33.png"/><Relationship Id="rId8"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 Id="rId4" Type="http://schemas.openxmlformats.org/officeDocument/2006/relationships/image" Target="../media/image10.png"/><Relationship Id="rId9" Type="http://schemas.openxmlformats.org/officeDocument/2006/relationships/image" Target="../media/image24.png"/><Relationship Id="rId5" Type="http://schemas.openxmlformats.org/officeDocument/2006/relationships/image" Target="../media/image15.png"/><Relationship Id="rId6" Type="http://schemas.openxmlformats.org/officeDocument/2006/relationships/image" Target="../media/image13.png"/><Relationship Id="rId7" Type="http://schemas.openxmlformats.org/officeDocument/2006/relationships/image" Target="../media/image19.png"/><Relationship Id="rId8"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6.png"/><Relationship Id="rId5"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7.png"/><Relationship Id="rId6" Type="http://schemas.openxmlformats.org/officeDocument/2006/relationships/image" Target="../media/image35.png"/><Relationship Id="rId7" Type="http://schemas.openxmlformats.org/officeDocument/2006/relationships/image" Target="../media/image3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0.png"/><Relationship Id="rId7" Type="http://schemas.openxmlformats.org/officeDocument/2006/relationships/image" Target="../media/image10.png"/><Relationship Id="rId8" Type="http://schemas.openxmlformats.org/officeDocument/2006/relationships/image" Target="../media/image26.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31.png"/><Relationship Id="rId6" Type="http://schemas.openxmlformats.org/officeDocument/2006/relationships/image" Target="../media/image25.png"/><Relationship Id="rId7"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
          <p:cNvSpPr/>
          <p:nvPr/>
        </p:nvSpPr>
        <p:spPr>
          <a:xfrm>
            <a:off x="1551875" y="450225"/>
            <a:ext cx="106401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9" name="Google Shape;169;p2"/>
          <p:cNvSpPr txBox="1"/>
          <p:nvPr>
            <p:ph idx="1" type="body"/>
          </p:nvPr>
        </p:nvSpPr>
        <p:spPr>
          <a:xfrm>
            <a:off x="2765775" y="1900525"/>
            <a:ext cx="9154500" cy="4561800"/>
          </a:xfrm>
          <a:prstGeom prst="rect">
            <a:avLst/>
          </a:prstGeom>
          <a:noFill/>
          <a:ln>
            <a:noFill/>
          </a:ln>
        </p:spPr>
        <p:txBody>
          <a:bodyPr anchorCtr="0" anchor="t" bIns="45700" lIns="91425" spcFirstLastPara="1" rIns="91425" wrap="square" tIns="45700">
            <a:normAutofit lnSpcReduction="10000"/>
          </a:bodyPr>
          <a:lstStyle/>
          <a:p>
            <a:pPr indent="-101600" lvl="0" marL="228600" rtl="0" algn="ctr">
              <a:lnSpc>
                <a:spcPct val="90000"/>
              </a:lnSpc>
              <a:spcBef>
                <a:spcPts val="0"/>
              </a:spcBef>
              <a:spcAft>
                <a:spcPts val="0"/>
              </a:spcAft>
              <a:buClr>
                <a:schemeClr val="lt1"/>
              </a:buClr>
              <a:buSzPts val="2000"/>
              <a:buNone/>
            </a:pPr>
            <a:r>
              <a:rPr b="1" lang="en-US" sz="4200"/>
              <a:t>Dr. Horticulture</a:t>
            </a:r>
            <a:endParaRPr b="1" sz="4200"/>
          </a:p>
          <a:p>
            <a:pPr indent="-101600" lvl="0" marL="228600" rtl="0" algn="ctr">
              <a:lnSpc>
                <a:spcPct val="90000"/>
              </a:lnSpc>
              <a:spcBef>
                <a:spcPts val="0"/>
              </a:spcBef>
              <a:spcAft>
                <a:spcPts val="0"/>
              </a:spcAft>
              <a:buClr>
                <a:schemeClr val="lt1"/>
              </a:buClr>
              <a:buSzPts val="2000"/>
              <a:buNone/>
            </a:pPr>
            <a:r>
              <a:t/>
            </a:r>
            <a:endParaRPr/>
          </a:p>
          <a:p>
            <a:pPr indent="-101600" lvl="0" marL="228600" rtl="0" algn="just">
              <a:lnSpc>
                <a:spcPct val="90000"/>
              </a:lnSpc>
              <a:spcBef>
                <a:spcPts val="0"/>
              </a:spcBef>
              <a:spcAft>
                <a:spcPts val="0"/>
              </a:spcAft>
              <a:buClr>
                <a:schemeClr val="lt1"/>
              </a:buClr>
              <a:buSzPts val="2000"/>
              <a:buNone/>
            </a:pPr>
            <a:r>
              <a:rPr lang="en-US"/>
              <a:t>Capstone Two Members: Fan Yang, Mordechai Katz, Weipei Wen, Frank Contreras Wong</a:t>
            </a:r>
            <a:endParaRPr/>
          </a:p>
          <a:p>
            <a:pPr indent="-101600" lvl="0" marL="228600" rtl="0" algn="just">
              <a:lnSpc>
                <a:spcPct val="90000"/>
              </a:lnSpc>
              <a:spcBef>
                <a:spcPts val="0"/>
              </a:spcBef>
              <a:spcAft>
                <a:spcPts val="0"/>
              </a:spcAft>
              <a:buClr>
                <a:schemeClr val="lt1"/>
              </a:buClr>
              <a:buSzPts val="2000"/>
              <a:buNone/>
            </a:pPr>
            <a:r>
              <a:t/>
            </a:r>
            <a:endParaRPr/>
          </a:p>
          <a:p>
            <a:pPr indent="-101600" lvl="0" marL="228600" rtl="0" algn="just">
              <a:lnSpc>
                <a:spcPct val="90000"/>
              </a:lnSpc>
              <a:spcBef>
                <a:spcPts val="0"/>
              </a:spcBef>
              <a:spcAft>
                <a:spcPts val="0"/>
              </a:spcAft>
              <a:buClr>
                <a:schemeClr val="lt1"/>
              </a:buClr>
              <a:buSzPts val="2000"/>
              <a:buNone/>
            </a:pPr>
            <a:r>
              <a:rPr lang="en-US"/>
              <a:t>Capstone One Members: Domain Cruz, Daniel Grimberg, Alexis Powell, Dairon Rodriguez Anoceto, Yanet Saborido Alpizar</a:t>
            </a:r>
            <a:endParaRPr/>
          </a:p>
          <a:p>
            <a:pPr indent="-101600" lvl="0" marL="228600" rtl="0" algn="just">
              <a:lnSpc>
                <a:spcPct val="90000"/>
              </a:lnSpc>
              <a:spcBef>
                <a:spcPts val="0"/>
              </a:spcBef>
              <a:spcAft>
                <a:spcPts val="0"/>
              </a:spcAft>
              <a:buClr>
                <a:schemeClr val="lt1"/>
              </a:buClr>
              <a:buSzPts val="2000"/>
              <a:buNone/>
            </a:pPr>
            <a:r>
              <a:t/>
            </a:r>
            <a:endParaRPr/>
          </a:p>
          <a:p>
            <a:pPr indent="-101600" lvl="0" marL="228600" rtl="0" algn="just">
              <a:lnSpc>
                <a:spcPct val="90000"/>
              </a:lnSpc>
              <a:spcBef>
                <a:spcPts val="0"/>
              </a:spcBef>
              <a:spcAft>
                <a:spcPts val="0"/>
              </a:spcAft>
              <a:buClr>
                <a:schemeClr val="lt1"/>
              </a:buClr>
              <a:buSzPts val="2000"/>
              <a:buNone/>
            </a:pPr>
            <a:r>
              <a:rPr lang="en-US"/>
              <a:t>Product Owner: Dr. Amir Khoddamzadeh (Dr. K)</a:t>
            </a:r>
            <a:endParaRPr/>
          </a:p>
          <a:p>
            <a:pPr indent="-101600" lvl="0" marL="228600" rtl="0" algn="just">
              <a:lnSpc>
                <a:spcPct val="90000"/>
              </a:lnSpc>
              <a:spcBef>
                <a:spcPts val="0"/>
              </a:spcBef>
              <a:spcAft>
                <a:spcPts val="0"/>
              </a:spcAft>
              <a:buClr>
                <a:schemeClr val="lt1"/>
              </a:buClr>
              <a:buSzPts val="2000"/>
              <a:buNone/>
            </a:pPr>
            <a:r>
              <a:t/>
            </a:r>
            <a:endParaRPr/>
          </a:p>
          <a:p>
            <a:pPr indent="-101600" lvl="0" marL="228600" rtl="0" algn="just">
              <a:lnSpc>
                <a:spcPct val="90000"/>
              </a:lnSpc>
              <a:spcBef>
                <a:spcPts val="0"/>
              </a:spcBef>
              <a:spcAft>
                <a:spcPts val="0"/>
              </a:spcAft>
              <a:buClr>
                <a:schemeClr val="lt1"/>
              </a:buClr>
              <a:buSzPts val="2000"/>
              <a:buNone/>
            </a:pPr>
            <a:r>
              <a:rPr lang="en-US"/>
              <a:t>Instructor: Dr. Masoud Sadjadi, Florida International University</a:t>
            </a:r>
            <a:endParaRPr/>
          </a:p>
          <a:p>
            <a:pPr indent="-101600" lvl="0" marL="228600" rtl="0" algn="just">
              <a:lnSpc>
                <a:spcPct val="90000"/>
              </a:lnSpc>
              <a:spcBef>
                <a:spcPts val="0"/>
              </a:spcBef>
              <a:spcAft>
                <a:spcPts val="0"/>
              </a:spcAft>
              <a:buClr>
                <a:schemeClr val="lt1"/>
              </a:buClr>
              <a:buSzPts val="2000"/>
              <a:buNone/>
            </a:pPr>
            <a:r>
              <a:t/>
            </a:r>
            <a:endParaRPr/>
          </a:p>
          <a:p>
            <a:pPr indent="-101600" lvl="0" marL="228600" rtl="0" algn="just">
              <a:lnSpc>
                <a:spcPct val="90000"/>
              </a:lnSpc>
              <a:spcBef>
                <a:spcPts val="0"/>
              </a:spcBef>
              <a:spcAft>
                <a:spcPts val="0"/>
              </a:spcAft>
              <a:buClr>
                <a:schemeClr val="lt1"/>
              </a:buClr>
              <a:buSzPts val="2000"/>
              <a:buNone/>
            </a:pPr>
            <a:r>
              <a:t/>
            </a:r>
            <a:endParaRPr/>
          </a:p>
          <a:p>
            <a:pPr indent="-101600" lvl="0" marL="228600" rtl="0" algn="just">
              <a:lnSpc>
                <a:spcPct val="90000"/>
              </a:lnSpc>
              <a:spcBef>
                <a:spcPts val="0"/>
              </a:spcBef>
              <a:spcAft>
                <a:spcPts val="0"/>
              </a:spcAft>
              <a:buClr>
                <a:schemeClr val="lt1"/>
              </a:buClr>
              <a:buSzPts val="2000"/>
              <a:buNone/>
            </a:pPr>
            <a:r>
              <a:rPr lang="en-US"/>
              <a:t>Knight School of Computing and Information Sciences</a:t>
            </a:r>
            <a:endParaRPr/>
          </a:p>
          <a:p>
            <a:pPr indent="-101600" lvl="0" marL="228600" rtl="0" algn="just">
              <a:lnSpc>
                <a:spcPct val="90000"/>
              </a:lnSpc>
              <a:spcBef>
                <a:spcPts val="0"/>
              </a:spcBef>
              <a:spcAft>
                <a:spcPts val="0"/>
              </a:spcAft>
              <a:buClr>
                <a:schemeClr val="lt1"/>
              </a:buClr>
              <a:buSzPts val="2000"/>
              <a:buNone/>
            </a:pPr>
            <a:r>
              <a:rPr lang="en-US"/>
              <a:t>Florida International University</a:t>
            </a:r>
            <a:endParaRPr/>
          </a:p>
          <a:p>
            <a:pPr indent="-101600" lvl="0" marL="228600" rtl="0" algn="l">
              <a:lnSpc>
                <a:spcPct val="90000"/>
              </a:lnSpc>
              <a:spcBef>
                <a:spcPts val="0"/>
              </a:spcBef>
              <a:spcAft>
                <a:spcPts val="0"/>
              </a:spcAft>
              <a:buClr>
                <a:schemeClr val="lt1"/>
              </a:buClr>
              <a:buSzPts val="2000"/>
              <a:buNone/>
            </a:pPr>
            <a:r>
              <a:t/>
            </a:r>
            <a:endParaRPr/>
          </a:p>
        </p:txBody>
      </p:sp>
      <p:sp>
        <p:nvSpPr>
          <p:cNvPr id="170" name="Google Shape;170;p2"/>
          <p:cNvSpPr/>
          <p:nvPr/>
        </p:nvSpPr>
        <p:spPr>
          <a:xfrm>
            <a:off x="2155175" y="77473"/>
            <a:ext cx="9433500" cy="14256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1"/>
                </a:solidFill>
                <a:latin typeface="Arial"/>
                <a:ea typeface="Arial"/>
                <a:cs typeface="Arial"/>
                <a:sym typeface="Arial"/>
              </a:rPr>
              <a:t>Final Presentation</a:t>
            </a:r>
            <a:endParaRPr b="1" i="0" sz="3600" u="none" cap="none" strike="noStrike">
              <a:solidFill>
                <a:schemeClr val="l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000"/>
              <a:buFont typeface="Arial"/>
              <a:buNone/>
            </a:pPr>
            <a:r>
              <a:rPr b="0" i="0" lang="en-US" sz="3000" u="none" cap="none" strike="noStrike">
                <a:solidFill>
                  <a:schemeClr val="lt1"/>
                </a:solidFill>
                <a:latin typeface="Arial"/>
                <a:ea typeface="Arial"/>
                <a:cs typeface="Arial"/>
                <a:sym typeface="Arial"/>
              </a:rPr>
              <a:t>Spring 2021</a:t>
            </a:r>
            <a:endParaRPr b="0" i="0" sz="3000" u="none" cap="none" strike="noStrike">
              <a:solidFill>
                <a:schemeClr val="lt1"/>
              </a:solidFill>
              <a:latin typeface="Arial"/>
              <a:ea typeface="Arial"/>
              <a:cs typeface="Arial"/>
              <a:sym typeface="Arial"/>
            </a:endParaRPr>
          </a:p>
        </p:txBody>
      </p:sp>
      <p:pic>
        <p:nvPicPr>
          <p:cNvPr id="171" name="Google Shape;171;p2"/>
          <p:cNvPicPr preferRelativeResize="0"/>
          <p:nvPr/>
        </p:nvPicPr>
        <p:blipFill rotWithShape="1">
          <a:blip r:embed="rId3">
            <a:alphaModFix/>
          </a:blip>
          <a:srcRect b="0" l="0" r="0" t="0"/>
          <a:stretch/>
        </p:blipFill>
        <p:spPr>
          <a:xfrm>
            <a:off x="81900" y="477325"/>
            <a:ext cx="4230175" cy="625900"/>
          </a:xfrm>
          <a:prstGeom prst="rect">
            <a:avLst/>
          </a:prstGeom>
          <a:noFill/>
          <a:ln>
            <a:noFill/>
          </a:ln>
        </p:spPr>
      </p:pic>
      <p:pic>
        <p:nvPicPr>
          <p:cNvPr id="172" name="Google Shape;172;p2"/>
          <p:cNvPicPr preferRelativeResize="0"/>
          <p:nvPr/>
        </p:nvPicPr>
        <p:blipFill>
          <a:blip r:embed="rId4">
            <a:alphaModFix/>
          </a:blip>
          <a:stretch>
            <a:fillRect/>
          </a:stretch>
        </p:blipFill>
        <p:spPr>
          <a:xfrm>
            <a:off x="0" y="5746700"/>
            <a:ext cx="1508760" cy="11113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cf161c2da0_0_30"/>
          <p:cNvSpPr/>
          <p:nvPr/>
        </p:nvSpPr>
        <p:spPr>
          <a:xfrm>
            <a:off x="1542197" y="687794"/>
            <a:ext cx="42831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78" name="Google Shape;278;gcf161c2da0_0_30"/>
          <p:cNvSpPr txBox="1"/>
          <p:nvPr>
            <p:ph type="title"/>
          </p:nvPr>
        </p:nvSpPr>
        <p:spPr>
          <a:xfrm>
            <a:off x="1920240" y="365125"/>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Database</a:t>
            </a:r>
            <a:endParaRPr b="1">
              <a:solidFill>
                <a:schemeClr val="lt1"/>
              </a:solidFill>
            </a:endParaRPr>
          </a:p>
        </p:txBody>
      </p:sp>
      <p:pic>
        <p:nvPicPr>
          <p:cNvPr id="279" name="Google Shape;279;gcf161c2da0_0_30"/>
          <p:cNvPicPr preferRelativeResize="0"/>
          <p:nvPr/>
        </p:nvPicPr>
        <p:blipFill rotWithShape="1">
          <a:blip r:embed="rId3">
            <a:alphaModFix/>
          </a:blip>
          <a:srcRect b="0" l="0" r="0" t="0"/>
          <a:stretch/>
        </p:blipFill>
        <p:spPr>
          <a:xfrm>
            <a:off x="7961825" y="152400"/>
            <a:ext cx="4160561" cy="615600"/>
          </a:xfrm>
          <a:prstGeom prst="rect">
            <a:avLst/>
          </a:prstGeom>
          <a:noFill/>
          <a:ln>
            <a:noFill/>
          </a:ln>
        </p:spPr>
      </p:pic>
      <p:pic>
        <p:nvPicPr>
          <p:cNvPr id="280" name="Google Shape;280;gcf161c2da0_0_30"/>
          <p:cNvPicPr preferRelativeResize="0"/>
          <p:nvPr/>
        </p:nvPicPr>
        <p:blipFill>
          <a:blip r:embed="rId4">
            <a:alphaModFix/>
          </a:blip>
          <a:stretch>
            <a:fillRect/>
          </a:stretch>
        </p:blipFill>
        <p:spPr>
          <a:xfrm>
            <a:off x="2361600" y="1690825"/>
            <a:ext cx="4446189" cy="4862376"/>
          </a:xfrm>
          <a:prstGeom prst="rect">
            <a:avLst/>
          </a:prstGeom>
          <a:noFill/>
          <a:ln>
            <a:noFill/>
          </a:ln>
        </p:spPr>
      </p:pic>
      <p:pic>
        <p:nvPicPr>
          <p:cNvPr id="281" name="Google Shape;281;gcf161c2da0_0_30"/>
          <p:cNvPicPr preferRelativeResize="0"/>
          <p:nvPr/>
        </p:nvPicPr>
        <p:blipFill>
          <a:blip r:embed="rId5">
            <a:alphaModFix/>
          </a:blip>
          <a:stretch>
            <a:fillRect/>
          </a:stretch>
        </p:blipFill>
        <p:spPr>
          <a:xfrm>
            <a:off x="6901114" y="1690825"/>
            <a:ext cx="3700852" cy="4862375"/>
          </a:xfrm>
          <a:prstGeom prst="rect">
            <a:avLst/>
          </a:prstGeom>
          <a:noFill/>
          <a:ln>
            <a:noFill/>
          </a:ln>
        </p:spPr>
      </p:pic>
      <p:sp>
        <p:nvSpPr>
          <p:cNvPr id="282" name="Google Shape;282;gcf161c2da0_0_30"/>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83" name="Google Shape;283;gcf161c2da0_0_30"/>
          <p:cNvPicPr preferRelativeResize="0"/>
          <p:nvPr/>
        </p:nvPicPr>
        <p:blipFill>
          <a:blip r:embed="rId6">
            <a:alphaModFix/>
          </a:blip>
          <a:stretch>
            <a:fillRect/>
          </a:stretch>
        </p:blipFill>
        <p:spPr>
          <a:xfrm>
            <a:off x="0" y="0"/>
            <a:ext cx="1508760" cy="11113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3"/>
          <p:cNvSpPr/>
          <p:nvPr/>
        </p:nvSpPr>
        <p:spPr>
          <a:xfrm>
            <a:off x="1542197" y="687794"/>
            <a:ext cx="4283250" cy="680224"/>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89" name="Google Shape;289;p3"/>
          <p:cNvSpPr txBox="1"/>
          <p:nvPr>
            <p:ph type="title"/>
          </p:nvPr>
        </p:nvSpPr>
        <p:spPr>
          <a:xfrm>
            <a:off x="1920240" y="365125"/>
            <a:ext cx="943356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Problems Fixed</a:t>
            </a:r>
            <a:endParaRPr b="1">
              <a:solidFill>
                <a:schemeClr val="lt1"/>
              </a:solidFill>
            </a:endParaRPr>
          </a:p>
        </p:txBody>
      </p:sp>
      <p:sp>
        <p:nvSpPr>
          <p:cNvPr id="290" name="Google Shape;290;p3"/>
          <p:cNvSpPr txBox="1"/>
          <p:nvPr>
            <p:ph idx="1" type="body"/>
          </p:nvPr>
        </p:nvSpPr>
        <p:spPr>
          <a:xfrm>
            <a:off x="1920240" y="1825625"/>
            <a:ext cx="9433560" cy="3955415"/>
          </a:xfrm>
          <a:prstGeom prst="rect">
            <a:avLst/>
          </a:prstGeom>
          <a:noFill/>
          <a:ln>
            <a:noFill/>
          </a:ln>
        </p:spPr>
        <p:txBody>
          <a:bodyPr anchorCtr="0" anchor="t" bIns="45700" lIns="91425" spcFirstLastPara="1" rIns="91425" wrap="square" tIns="45700">
            <a:normAutofit/>
          </a:bodyPr>
          <a:lstStyle/>
          <a:p>
            <a:pPr indent="-342900" lvl="0" marL="457200" rtl="0" algn="l">
              <a:lnSpc>
                <a:spcPct val="150000"/>
              </a:lnSpc>
              <a:spcBef>
                <a:spcPts val="0"/>
              </a:spcBef>
              <a:spcAft>
                <a:spcPts val="0"/>
              </a:spcAft>
              <a:buSzPts val="1800"/>
              <a:buChar char="●"/>
            </a:pPr>
            <a:r>
              <a:rPr lang="en-US" sz="1800"/>
              <a:t>Login can not jump to correct page</a:t>
            </a:r>
            <a:endParaRPr sz="1800"/>
          </a:p>
          <a:p>
            <a:pPr indent="-342900" lvl="0" marL="457200" rtl="0" algn="l">
              <a:lnSpc>
                <a:spcPct val="150000"/>
              </a:lnSpc>
              <a:spcBef>
                <a:spcPts val="0"/>
              </a:spcBef>
              <a:spcAft>
                <a:spcPts val="0"/>
              </a:spcAft>
              <a:buSzPts val="1800"/>
              <a:buChar char="●"/>
            </a:pPr>
            <a:r>
              <a:rPr lang="en-US" sz="1800"/>
              <a:t>Can not use the app without register</a:t>
            </a:r>
            <a:endParaRPr sz="1800"/>
          </a:p>
          <a:p>
            <a:pPr indent="-342900" lvl="0" marL="457200" rtl="0" algn="l">
              <a:lnSpc>
                <a:spcPct val="150000"/>
              </a:lnSpc>
              <a:spcBef>
                <a:spcPts val="0"/>
              </a:spcBef>
              <a:spcAft>
                <a:spcPts val="0"/>
              </a:spcAft>
              <a:buSzPts val="1800"/>
              <a:buChar char="●"/>
            </a:pPr>
            <a:r>
              <a:rPr lang="en-US" sz="1800"/>
              <a:t>Too many steps to get main functionality</a:t>
            </a:r>
            <a:endParaRPr sz="1800"/>
          </a:p>
          <a:p>
            <a:pPr indent="-342900" lvl="0" marL="457200" rtl="0" algn="l">
              <a:lnSpc>
                <a:spcPct val="150000"/>
              </a:lnSpc>
              <a:spcBef>
                <a:spcPts val="0"/>
              </a:spcBef>
              <a:spcAft>
                <a:spcPts val="0"/>
              </a:spcAft>
              <a:buSzPts val="1800"/>
              <a:buChar char="●"/>
            </a:pPr>
            <a:r>
              <a:rPr lang="en-US" sz="1800"/>
              <a:t>Main function take too long to process the image</a:t>
            </a:r>
            <a:endParaRPr sz="1800"/>
          </a:p>
          <a:p>
            <a:pPr indent="-342900" lvl="0" marL="457200" rtl="0" algn="l">
              <a:lnSpc>
                <a:spcPct val="150000"/>
              </a:lnSpc>
              <a:spcBef>
                <a:spcPts val="0"/>
              </a:spcBef>
              <a:spcAft>
                <a:spcPts val="0"/>
              </a:spcAft>
              <a:buSzPts val="1800"/>
              <a:buChar char="●"/>
            </a:pPr>
            <a:r>
              <a:rPr lang="en-US" sz="1800"/>
              <a:t>Does not have purchase interface</a:t>
            </a:r>
            <a:endParaRPr sz="1800"/>
          </a:p>
          <a:p>
            <a:pPr indent="-342900" lvl="0" marL="457200" rtl="0" algn="l">
              <a:lnSpc>
                <a:spcPct val="150000"/>
              </a:lnSpc>
              <a:spcBef>
                <a:spcPts val="0"/>
              </a:spcBef>
              <a:spcAft>
                <a:spcPts val="0"/>
              </a:spcAft>
              <a:buSzPts val="1800"/>
              <a:buChar char="●"/>
            </a:pPr>
            <a:r>
              <a:rPr lang="en-US" sz="1800"/>
              <a:t>Database need more information</a:t>
            </a:r>
            <a:endParaRPr sz="1800"/>
          </a:p>
        </p:txBody>
      </p:sp>
      <p:sp>
        <p:nvSpPr>
          <p:cNvPr id="291" name="Google Shape;291;p3"/>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92" name="Google Shape;292;p3"/>
          <p:cNvPicPr preferRelativeResize="0"/>
          <p:nvPr/>
        </p:nvPicPr>
        <p:blipFill rotWithShape="1">
          <a:blip r:embed="rId3">
            <a:alphaModFix/>
          </a:blip>
          <a:srcRect b="0" l="0" r="0" t="0"/>
          <a:stretch/>
        </p:blipFill>
        <p:spPr>
          <a:xfrm>
            <a:off x="7885625" y="152400"/>
            <a:ext cx="4160561" cy="615600"/>
          </a:xfrm>
          <a:prstGeom prst="rect">
            <a:avLst/>
          </a:prstGeom>
          <a:noFill/>
          <a:ln>
            <a:noFill/>
          </a:ln>
        </p:spPr>
      </p:pic>
      <p:pic>
        <p:nvPicPr>
          <p:cNvPr id="293" name="Google Shape;293;p3"/>
          <p:cNvPicPr preferRelativeResize="0"/>
          <p:nvPr/>
        </p:nvPicPr>
        <p:blipFill>
          <a:blip r:embed="rId4">
            <a:alphaModFix/>
          </a:blip>
          <a:stretch>
            <a:fillRect/>
          </a:stretch>
        </p:blipFill>
        <p:spPr>
          <a:xfrm>
            <a:off x="0" y="0"/>
            <a:ext cx="1508760" cy="1111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gcf161c2da0_0_54"/>
          <p:cNvSpPr/>
          <p:nvPr/>
        </p:nvSpPr>
        <p:spPr>
          <a:xfrm>
            <a:off x="1624085" y="687794"/>
            <a:ext cx="77520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99" name="Google Shape;299;gcf161c2da0_0_54"/>
          <p:cNvSpPr txBox="1"/>
          <p:nvPr>
            <p:ph type="title"/>
          </p:nvPr>
        </p:nvSpPr>
        <p:spPr>
          <a:xfrm>
            <a:off x="2062015" y="2444400"/>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b="1" lang="en-US"/>
              <a:t>Thanks for Watching!</a:t>
            </a:r>
            <a:endParaRPr b="1"/>
          </a:p>
        </p:txBody>
      </p:sp>
      <p:pic>
        <p:nvPicPr>
          <p:cNvPr id="300" name="Google Shape;300;gcf161c2da0_0_54"/>
          <p:cNvPicPr preferRelativeResize="0"/>
          <p:nvPr/>
        </p:nvPicPr>
        <p:blipFill rotWithShape="1">
          <a:blip r:embed="rId3">
            <a:alphaModFix/>
          </a:blip>
          <a:srcRect b="0" l="0" r="0" t="0"/>
          <a:stretch/>
        </p:blipFill>
        <p:spPr>
          <a:xfrm>
            <a:off x="8406225" y="76207"/>
            <a:ext cx="3709577" cy="548900"/>
          </a:xfrm>
          <a:prstGeom prst="rect">
            <a:avLst/>
          </a:prstGeom>
          <a:noFill/>
          <a:ln>
            <a:noFill/>
          </a:ln>
        </p:spPr>
      </p:pic>
      <p:sp>
        <p:nvSpPr>
          <p:cNvPr id="301" name="Google Shape;301;gcf161c2da0_0_54"/>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FFFFFF"/>
                </a:solidFill>
                <a:latin typeface="Arial"/>
                <a:ea typeface="Arial"/>
                <a:cs typeface="Arial"/>
                <a:sym typeface="Arial"/>
              </a:rPr>
              <a:t>Dr. Horticulture</a:t>
            </a:r>
            <a:endParaRPr b="1" i="0" sz="2800" u="none" cap="none" strike="noStrike">
              <a:solidFill>
                <a:srgbClr val="FFFFFF"/>
              </a:solidFill>
              <a:latin typeface="Arial"/>
              <a:ea typeface="Arial"/>
              <a:cs typeface="Arial"/>
              <a:sym typeface="Arial"/>
            </a:endParaRPr>
          </a:p>
        </p:txBody>
      </p:sp>
      <p:pic>
        <p:nvPicPr>
          <p:cNvPr id="302" name="Google Shape;302;gcf161c2da0_0_54"/>
          <p:cNvPicPr preferRelativeResize="0"/>
          <p:nvPr/>
        </p:nvPicPr>
        <p:blipFill>
          <a:blip r:embed="rId4">
            <a:alphaModFix/>
          </a:blip>
          <a:stretch>
            <a:fillRect/>
          </a:stretch>
        </p:blipFill>
        <p:spPr>
          <a:xfrm>
            <a:off x="0" y="0"/>
            <a:ext cx="1508760" cy="11113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gd095a01b00_2_176"/>
          <p:cNvSpPr/>
          <p:nvPr/>
        </p:nvSpPr>
        <p:spPr>
          <a:xfrm>
            <a:off x="1542201" y="687800"/>
            <a:ext cx="55092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78" name="Google Shape;178;gd095a01b00_2_176"/>
          <p:cNvSpPr txBox="1"/>
          <p:nvPr>
            <p:ph type="title"/>
          </p:nvPr>
        </p:nvSpPr>
        <p:spPr>
          <a:xfrm>
            <a:off x="1920265" y="365100"/>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Intro to </a:t>
            </a:r>
            <a:r>
              <a:rPr b="1" lang="en-US">
                <a:solidFill>
                  <a:srgbClr val="FFFFFF"/>
                </a:solidFill>
              </a:rPr>
              <a:t>Dr Horticulture</a:t>
            </a:r>
            <a:endParaRPr b="1">
              <a:solidFill>
                <a:srgbClr val="FFFFFF"/>
              </a:solidFill>
            </a:endParaRPr>
          </a:p>
        </p:txBody>
      </p:sp>
      <p:pic>
        <p:nvPicPr>
          <p:cNvPr id="179" name="Google Shape;179;gd095a01b00_2_176"/>
          <p:cNvPicPr preferRelativeResize="0"/>
          <p:nvPr/>
        </p:nvPicPr>
        <p:blipFill rotWithShape="1">
          <a:blip r:embed="rId3">
            <a:alphaModFix/>
          </a:blip>
          <a:srcRect b="0" l="0" r="0" t="0"/>
          <a:stretch/>
        </p:blipFill>
        <p:spPr>
          <a:xfrm>
            <a:off x="7961825" y="228600"/>
            <a:ext cx="4230175" cy="625900"/>
          </a:xfrm>
          <a:prstGeom prst="rect">
            <a:avLst/>
          </a:prstGeom>
          <a:noFill/>
          <a:ln>
            <a:noFill/>
          </a:ln>
        </p:spPr>
      </p:pic>
      <p:sp>
        <p:nvSpPr>
          <p:cNvPr id="180" name="Google Shape;180;gd095a01b00_2_176"/>
          <p:cNvSpPr txBox="1"/>
          <p:nvPr/>
        </p:nvSpPr>
        <p:spPr>
          <a:xfrm>
            <a:off x="8807900" y="61842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181" name="Google Shape;181;gd095a01b00_2_176"/>
          <p:cNvPicPr preferRelativeResize="0"/>
          <p:nvPr/>
        </p:nvPicPr>
        <p:blipFill>
          <a:blip r:embed="rId4">
            <a:alphaModFix/>
          </a:blip>
          <a:stretch>
            <a:fillRect/>
          </a:stretch>
        </p:blipFill>
        <p:spPr>
          <a:xfrm>
            <a:off x="7774725" y="1690800"/>
            <a:ext cx="2510701" cy="2270587"/>
          </a:xfrm>
          <a:prstGeom prst="rect">
            <a:avLst/>
          </a:prstGeom>
          <a:noFill/>
          <a:ln>
            <a:noFill/>
          </a:ln>
        </p:spPr>
      </p:pic>
      <p:sp>
        <p:nvSpPr>
          <p:cNvPr id="182" name="Google Shape;182;gd095a01b00_2_176"/>
          <p:cNvSpPr txBox="1"/>
          <p:nvPr/>
        </p:nvSpPr>
        <p:spPr>
          <a:xfrm>
            <a:off x="7774728" y="3725250"/>
            <a:ext cx="2510700" cy="34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050">
                <a:solidFill>
                  <a:srgbClr val="333333"/>
                </a:solidFill>
                <a:highlight>
                  <a:srgbClr val="FFFFFF"/>
                </a:highlight>
              </a:rPr>
              <a:t>Credit: Nicholas Aumen, USGS.</a:t>
            </a:r>
            <a:endParaRPr/>
          </a:p>
        </p:txBody>
      </p:sp>
      <p:pic>
        <p:nvPicPr>
          <p:cNvPr id="183" name="Google Shape;183;gd095a01b00_2_176"/>
          <p:cNvPicPr preferRelativeResize="0"/>
          <p:nvPr/>
        </p:nvPicPr>
        <p:blipFill>
          <a:blip r:embed="rId5">
            <a:alphaModFix/>
          </a:blip>
          <a:stretch>
            <a:fillRect/>
          </a:stretch>
        </p:blipFill>
        <p:spPr>
          <a:xfrm>
            <a:off x="5264025" y="1690800"/>
            <a:ext cx="2416074" cy="4322724"/>
          </a:xfrm>
          <a:prstGeom prst="rect">
            <a:avLst/>
          </a:prstGeom>
          <a:noFill/>
          <a:ln>
            <a:noFill/>
          </a:ln>
        </p:spPr>
      </p:pic>
      <p:sp>
        <p:nvSpPr>
          <p:cNvPr id="184" name="Google Shape;184;gd095a01b00_2_176"/>
          <p:cNvSpPr txBox="1"/>
          <p:nvPr/>
        </p:nvSpPr>
        <p:spPr>
          <a:xfrm>
            <a:off x="5185575" y="5749275"/>
            <a:ext cx="2510700" cy="34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050">
                <a:solidFill>
                  <a:srgbClr val="00263A"/>
                </a:solidFill>
                <a:highlight>
                  <a:srgbClr val="FFFFFF"/>
                </a:highlight>
                <a:latin typeface="Roboto"/>
                <a:ea typeface="Roboto"/>
                <a:cs typeface="Roboto"/>
                <a:sym typeface="Roboto"/>
              </a:rPr>
              <a:t>Photo credit: Adam Cohen</a:t>
            </a:r>
            <a:endParaRPr sz="1100"/>
          </a:p>
        </p:txBody>
      </p:sp>
      <p:pic>
        <p:nvPicPr>
          <p:cNvPr id="185" name="Google Shape;185;gd095a01b00_2_176"/>
          <p:cNvPicPr preferRelativeResize="0"/>
          <p:nvPr/>
        </p:nvPicPr>
        <p:blipFill>
          <a:blip r:embed="rId6">
            <a:alphaModFix/>
          </a:blip>
          <a:stretch>
            <a:fillRect/>
          </a:stretch>
        </p:blipFill>
        <p:spPr>
          <a:xfrm>
            <a:off x="0" y="0"/>
            <a:ext cx="1508760" cy="1111300"/>
          </a:xfrm>
          <a:prstGeom prst="rect">
            <a:avLst/>
          </a:prstGeom>
          <a:noFill/>
          <a:ln>
            <a:noFill/>
          </a:ln>
        </p:spPr>
      </p:pic>
      <p:pic>
        <p:nvPicPr>
          <p:cNvPr id="186" name="Google Shape;186;gd095a01b00_2_176"/>
          <p:cNvPicPr preferRelativeResize="0"/>
          <p:nvPr/>
        </p:nvPicPr>
        <p:blipFill>
          <a:blip r:embed="rId7">
            <a:alphaModFix/>
          </a:blip>
          <a:stretch>
            <a:fillRect/>
          </a:stretch>
        </p:blipFill>
        <p:spPr>
          <a:xfrm>
            <a:off x="2494537" y="1690800"/>
            <a:ext cx="2612600" cy="2380642"/>
          </a:xfrm>
          <a:prstGeom prst="rect">
            <a:avLst/>
          </a:prstGeom>
          <a:noFill/>
          <a:ln>
            <a:noFill/>
          </a:ln>
        </p:spPr>
      </p:pic>
      <p:pic>
        <p:nvPicPr>
          <p:cNvPr id="187" name="Google Shape;187;gd095a01b00_2_176"/>
          <p:cNvPicPr preferRelativeResize="0"/>
          <p:nvPr/>
        </p:nvPicPr>
        <p:blipFill>
          <a:blip r:embed="rId8">
            <a:alphaModFix/>
          </a:blip>
          <a:stretch>
            <a:fillRect/>
          </a:stretch>
        </p:blipFill>
        <p:spPr>
          <a:xfrm>
            <a:off x="2494525" y="4509825"/>
            <a:ext cx="2612601" cy="1585650"/>
          </a:xfrm>
          <a:prstGeom prst="rect">
            <a:avLst/>
          </a:prstGeom>
          <a:noFill/>
          <a:ln>
            <a:noFill/>
          </a:ln>
        </p:spPr>
      </p:pic>
      <p:pic>
        <p:nvPicPr>
          <p:cNvPr id="188" name="Google Shape;188;gd095a01b00_2_176"/>
          <p:cNvPicPr preferRelativeResize="0"/>
          <p:nvPr/>
        </p:nvPicPr>
        <p:blipFill>
          <a:blip r:embed="rId9">
            <a:alphaModFix/>
          </a:blip>
          <a:stretch>
            <a:fillRect/>
          </a:stretch>
        </p:blipFill>
        <p:spPr>
          <a:xfrm>
            <a:off x="7774725" y="4193925"/>
            <a:ext cx="2612601" cy="1739450"/>
          </a:xfrm>
          <a:prstGeom prst="rect">
            <a:avLst/>
          </a:prstGeom>
          <a:noFill/>
          <a:ln>
            <a:noFill/>
          </a:ln>
        </p:spPr>
      </p:pic>
      <p:sp>
        <p:nvSpPr>
          <p:cNvPr id="189" name="Google Shape;189;gd095a01b00_2_176"/>
          <p:cNvSpPr txBox="1"/>
          <p:nvPr/>
        </p:nvSpPr>
        <p:spPr>
          <a:xfrm>
            <a:off x="7774725" y="5830450"/>
            <a:ext cx="30048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050">
                <a:solidFill>
                  <a:srgbClr val="707070"/>
                </a:solidFill>
                <a:highlight>
                  <a:srgbClr val="FFFFFF"/>
                </a:highlight>
              </a:rPr>
              <a:t>Daniel A. Varela </a:t>
            </a:r>
            <a:r>
              <a:rPr i="1" lang="en-US" sz="1050">
                <a:solidFill>
                  <a:srgbClr val="707070"/>
                </a:solidFill>
                <a:highlight>
                  <a:srgbClr val="FFFFFF"/>
                </a:highlight>
              </a:rPr>
              <a:t>DVARELA@MIAMIHERALD.COM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gd095a01b00_2_222"/>
          <p:cNvSpPr/>
          <p:nvPr/>
        </p:nvSpPr>
        <p:spPr>
          <a:xfrm>
            <a:off x="1542201" y="687800"/>
            <a:ext cx="55092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95" name="Google Shape;195;gd095a01b00_2_222"/>
          <p:cNvSpPr txBox="1"/>
          <p:nvPr>
            <p:ph type="title"/>
          </p:nvPr>
        </p:nvSpPr>
        <p:spPr>
          <a:xfrm>
            <a:off x="1920265" y="365100"/>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Intro to </a:t>
            </a:r>
            <a:r>
              <a:rPr b="1" lang="en-US">
                <a:solidFill>
                  <a:srgbClr val="FFFFFF"/>
                </a:solidFill>
              </a:rPr>
              <a:t>Dr Horticulture</a:t>
            </a:r>
            <a:endParaRPr b="1">
              <a:solidFill>
                <a:srgbClr val="FFFFFF"/>
              </a:solidFill>
            </a:endParaRPr>
          </a:p>
        </p:txBody>
      </p:sp>
      <p:pic>
        <p:nvPicPr>
          <p:cNvPr id="196" name="Google Shape;196;gd095a01b00_2_222"/>
          <p:cNvPicPr preferRelativeResize="0"/>
          <p:nvPr/>
        </p:nvPicPr>
        <p:blipFill rotWithShape="1">
          <a:blip r:embed="rId3">
            <a:alphaModFix/>
          </a:blip>
          <a:srcRect b="0" l="0" r="0" t="0"/>
          <a:stretch/>
        </p:blipFill>
        <p:spPr>
          <a:xfrm>
            <a:off x="7961825" y="228600"/>
            <a:ext cx="4230175" cy="625900"/>
          </a:xfrm>
          <a:prstGeom prst="rect">
            <a:avLst/>
          </a:prstGeom>
          <a:noFill/>
          <a:ln>
            <a:noFill/>
          </a:ln>
        </p:spPr>
      </p:pic>
      <p:sp>
        <p:nvSpPr>
          <p:cNvPr id="197" name="Google Shape;197;gd095a01b00_2_222"/>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198" name="Google Shape;198;gd095a01b00_2_222"/>
          <p:cNvPicPr preferRelativeResize="0"/>
          <p:nvPr/>
        </p:nvPicPr>
        <p:blipFill>
          <a:blip r:embed="rId4">
            <a:alphaModFix/>
          </a:blip>
          <a:stretch>
            <a:fillRect/>
          </a:stretch>
        </p:blipFill>
        <p:spPr>
          <a:xfrm>
            <a:off x="0" y="0"/>
            <a:ext cx="1508760" cy="1111300"/>
          </a:xfrm>
          <a:prstGeom prst="rect">
            <a:avLst/>
          </a:prstGeom>
          <a:noFill/>
          <a:ln>
            <a:noFill/>
          </a:ln>
        </p:spPr>
      </p:pic>
      <p:pic>
        <p:nvPicPr>
          <p:cNvPr id="199" name="Google Shape;199;gd095a01b00_2_222"/>
          <p:cNvPicPr preferRelativeResize="0"/>
          <p:nvPr/>
        </p:nvPicPr>
        <p:blipFill>
          <a:blip r:embed="rId5">
            <a:alphaModFix/>
          </a:blip>
          <a:stretch>
            <a:fillRect/>
          </a:stretch>
        </p:blipFill>
        <p:spPr>
          <a:xfrm>
            <a:off x="3557100" y="1461475"/>
            <a:ext cx="6769450" cy="47990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gd0b2292db0_0_0"/>
          <p:cNvSpPr/>
          <p:nvPr/>
        </p:nvSpPr>
        <p:spPr>
          <a:xfrm>
            <a:off x="1542201" y="687800"/>
            <a:ext cx="55092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05" name="Google Shape;205;gd0b2292db0_0_0"/>
          <p:cNvSpPr txBox="1"/>
          <p:nvPr>
            <p:ph type="title"/>
          </p:nvPr>
        </p:nvSpPr>
        <p:spPr>
          <a:xfrm>
            <a:off x="1920265" y="365100"/>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User Interface</a:t>
            </a:r>
            <a:endParaRPr b="1">
              <a:solidFill>
                <a:srgbClr val="FFFFFF"/>
              </a:solidFill>
            </a:endParaRPr>
          </a:p>
        </p:txBody>
      </p:sp>
      <p:pic>
        <p:nvPicPr>
          <p:cNvPr id="206" name="Google Shape;206;gd0b2292db0_0_0"/>
          <p:cNvPicPr preferRelativeResize="0"/>
          <p:nvPr/>
        </p:nvPicPr>
        <p:blipFill rotWithShape="1">
          <a:blip r:embed="rId3">
            <a:alphaModFix/>
          </a:blip>
          <a:srcRect b="0" l="0" r="0" t="0"/>
          <a:stretch/>
        </p:blipFill>
        <p:spPr>
          <a:xfrm>
            <a:off x="7961825" y="228600"/>
            <a:ext cx="4230175" cy="625900"/>
          </a:xfrm>
          <a:prstGeom prst="rect">
            <a:avLst/>
          </a:prstGeom>
          <a:noFill/>
          <a:ln>
            <a:noFill/>
          </a:ln>
        </p:spPr>
      </p:pic>
      <p:sp>
        <p:nvSpPr>
          <p:cNvPr id="207" name="Google Shape;207;gd0b2292db0_0_0"/>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08" name="Google Shape;208;gd0b2292db0_0_0"/>
          <p:cNvPicPr preferRelativeResize="0"/>
          <p:nvPr/>
        </p:nvPicPr>
        <p:blipFill>
          <a:blip r:embed="rId4">
            <a:alphaModFix/>
          </a:blip>
          <a:stretch>
            <a:fillRect/>
          </a:stretch>
        </p:blipFill>
        <p:spPr>
          <a:xfrm>
            <a:off x="0" y="0"/>
            <a:ext cx="1508760" cy="1111300"/>
          </a:xfrm>
          <a:prstGeom prst="rect">
            <a:avLst/>
          </a:prstGeom>
          <a:noFill/>
          <a:ln>
            <a:noFill/>
          </a:ln>
        </p:spPr>
      </p:pic>
      <p:pic>
        <p:nvPicPr>
          <p:cNvPr id="209" name="Google Shape;209;gd0b2292db0_0_0"/>
          <p:cNvPicPr preferRelativeResize="0"/>
          <p:nvPr/>
        </p:nvPicPr>
        <p:blipFill>
          <a:blip r:embed="rId5">
            <a:alphaModFix/>
          </a:blip>
          <a:stretch>
            <a:fillRect/>
          </a:stretch>
        </p:blipFill>
        <p:spPr>
          <a:xfrm>
            <a:off x="3630775" y="2530555"/>
            <a:ext cx="1529540" cy="3238514"/>
          </a:xfrm>
          <a:prstGeom prst="rect">
            <a:avLst/>
          </a:prstGeom>
          <a:noFill/>
          <a:ln>
            <a:noFill/>
          </a:ln>
        </p:spPr>
      </p:pic>
      <p:pic>
        <p:nvPicPr>
          <p:cNvPr id="210" name="Google Shape;210;gd0b2292db0_0_0"/>
          <p:cNvPicPr preferRelativeResize="0"/>
          <p:nvPr/>
        </p:nvPicPr>
        <p:blipFill>
          <a:blip r:embed="rId6">
            <a:alphaModFix/>
          </a:blip>
          <a:stretch>
            <a:fillRect/>
          </a:stretch>
        </p:blipFill>
        <p:spPr>
          <a:xfrm>
            <a:off x="8172384" y="2539549"/>
            <a:ext cx="1529566" cy="3220700"/>
          </a:xfrm>
          <a:prstGeom prst="rect">
            <a:avLst/>
          </a:prstGeom>
          <a:noFill/>
          <a:ln>
            <a:noFill/>
          </a:ln>
        </p:spPr>
      </p:pic>
      <p:pic>
        <p:nvPicPr>
          <p:cNvPr id="211" name="Google Shape;211;gd0b2292db0_0_0"/>
          <p:cNvPicPr preferRelativeResize="0"/>
          <p:nvPr/>
        </p:nvPicPr>
        <p:blipFill>
          <a:blip r:embed="rId7">
            <a:alphaModFix/>
          </a:blip>
          <a:stretch>
            <a:fillRect/>
          </a:stretch>
        </p:blipFill>
        <p:spPr>
          <a:xfrm>
            <a:off x="6805345" y="4107322"/>
            <a:ext cx="1089073" cy="2153153"/>
          </a:xfrm>
          <a:prstGeom prst="rect">
            <a:avLst/>
          </a:prstGeom>
          <a:noFill/>
          <a:ln>
            <a:noFill/>
          </a:ln>
        </p:spPr>
      </p:pic>
      <p:pic>
        <p:nvPicPr>
          <p:cNvPr id="212" name="Google Shape;212;gd0b2292db0_0_0"/>
          <p:cNvPicPr preferRelativeResize="0"/>
          <p:nvPr/>
        </p:nvPicPr>
        <p:blipFill>
          <a:blip r:embed="rId8">
            <a:alphaModFix/>
          </a:blip>
          <a:stretch>
            <a:fillRect/>
          </a:stretch>
        </p:blipFill>
        <p:spPr>
          <a:xfrm flipH="1">
            <a:off x="6805346" y="1822488"/>
            <a:ext cx="1089073" cy="2153151"/>
          </a:xfrm>
          <a:prstGeom prst="rect">
            <a:avLst/>
          </a:prstGeom>
          <a:noFill/>
          <a:ln>
            <a:noFill/>
          </a:ln>
        </p:spPr>
      </p:pic>
      <p:pic>
        <p:nvPicPr>
          <p:cNvPr id="213" name="Google Shape;213;gd0b2292db0_0_0"/>
          <p:cNvPicPr preferRelativeResize="0"/>
          <p:nvPr/>
        </p:nvPicPr>
        <p:blipFill>
          <a:blip r:embed="rId9">
            <a:alphaModFix/>
          </a:blip>
          <a:stretch>
            <a:fillRect/>
          </a:stretch>
        </p:blipFill>
        <p:spPr>
          <a:xfrm>
            <a:off x="5218060" y="2539535"/>
            <a:ext cx="1529540" cy="322054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gd095a01b00_3_0"/>
          <p:cNvSpPr/>
          <p:nvPr/>
        </p:nvSpPr>
        <p:spPr>
          <a:xfrm>
            <a:off x="1542197" y="687794"/>
            <a:ext cx="42831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19" name="Google Shape;219;gd095a01b00_3_0"/>
          <p:cNvSpPr txBox="1"/>
          <p:nvPr>
            <p:ph type="title"/>
          </p:nvPr>
        </p:nvSpPr>
        <p:spPr>
          <a:xfrm>
            <a:off x="1920240" y="365125"/>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Firebase</a:t>
            </a:r>
            <a:endParaRPr b="1">
              <a:solidFill>
                <a:schemeClr val="lt1"/>
              </a:solidFill>
            </a:endParaRPr>
          </a:p>
        </p:txBody>
      </p:sp>
      <p:sp>
        <p:nvSpPr>
          <p:cNvPr id="220" name="Google Shape;220;gd095a01b00_3_0"/>
          <p:cNvSpPr txBox="1"/>
          <p:nvPr>
            <p:ph idx="1" type="body"/>
          </p:nvPr>
        </p:nvSpPr>
        <p:spPr>
          <a:xfrm>
            <a:off x="1920246" y="1825625"/>
            <a:ext cx="5373900" cy="3955500"/>
          </a:xfrm>
          <a:prstGeom prst="rect">
            <a:avLst/>
          </a:prstGeom>
          <a:noFill/>
          <a:ln>
            <a:noFill/>
          </a:ln>
        </p:spPr>
        <p:txBody>
          <a:bodyPr anchorCtr="0" anchor="t" bIns="45700" lIns="91425" spcFirstLastPara="1" rIns="91425" wrap="square" tIns="45700">
            <a:normAutofit/>
          </a:bodyPr>
          <a:lstStyle/>
          <a:p>
            <a:pPr indent="-342900" lvl="0" marL="457200" rtl="0" algn="l">
              <a:lnSpc>
                <a:spcPct val="150000"/>
              </a:lnSpc>
              <a:spcBef>
                <a:spcPts val="0"/>
              </a:spcBef>
              <a:spcAft>
                <a:spcPts val="0"/>
              </a:spcAft>
              <a:buSzPts val="1800"/>
              <a:buChar char="•"/>
            </a:pPr>
            <a:r>
              <a:rPr lang="en-US" sz="1800"/>
              <a:t>Firebase was used to host the app and ease the development of the project.</a:t>
            </a:r>
            <a:endParaRPr sz="1800"/>
          </a:p>
          <a:p>
            <a:pPr indent="-342900" lvl="0" marL="457200" rtl="0" algn="l">
              <a:lnSpc>
                <a:spcPct val="150000"/>
              </a:lnSpc>
              <a:spcBef>
                <a:spcPts val="0"/>
              </a:spcBef>
              <a:spcAft>
                <a:spcPts val="0"/>
              </a:spcAft>
              <a:buSzPts val="1800"/>
              <a:buChar char="•"/>
            </a:pPr>
            <a:r>
              <a:rPr lang="en-US" sz="1800"/>
              <a:t>Authentication</a:t>
            </a:r>
            <a:r>
              <a:rPr lang="en-US" sz="1800"/>
              <a:t>: Email and Phone login has been implemented. Social Media login will be implemented in the future.</a:t>
            </a:r>
            <a:endParaRPr sz="1800"/>
          </a:p>
          <a:p>
            <a:pPr indent="-342900" lvl="0" marL="457200" rtl="0" algn="l">
              <a:lnSpc>
                <a:spcPct val="150000"/>
              </a:lnSpc>
              <a:spcBef>
                <a:spcPts val="0"/>
              </a:spcBef>
              <a:spcAft>
                <a:spcPts val="0"/>
              </a:spcAft>
              <a:buSzPts val="1800"/>
              <a:buChar char="•"/>
            </a:pPr>
            <a:r>
              <a:rPr lang="en-US" sz="1800"/>
              <a:t>Firebase scales resources based on users.</a:t>
            </a:r>
            <a:endParaRPr sz="1800"/>
          </a:p>
          <a:p>
            <a:pPr indent="-342900" lvl="0" marL="457200" rtl="0" algn="l">
              <a:lnSpc>
                <a:spcPct val="150000"/>
              </a:lnSpc>
              <a:spcBef>
                <a:spcPts val="0"/>
              </a:spcBef>
              <a:spcAft>
                <a:spcPts val="0"/>
              </a:spcAft>
              <a:buSzPts val="1800"/>
              <a:buChar char="•"/>
            </a:pPr>
            <a:r>
              <a:rPr lang="en-US" sz="1800"/>
              <a:t>Realtime Database.</a:t>
            </a:r>
            <a:endParaRPr sz="1800"/>
          </a:p>
          <a:p>
            <a:pPr indent="-342900" lvl="0" marL="457200" rtl="0" algn="l">
              <a:lnSpc>
                <a:spcPct val="150000"/>
              </a:lnSpc>
              <a:spcBef>
                <a:spcPts val="0"/>
              </a:spcBef>
              <a:spcAft>
                <a:spcPts val="0"/>
              </a:spcAft>
              <a:buSzPts val="1800"/>
              <a:buChar char="•"/>
            </a:pPr>
            <a:r>
              <a:rPr lang="en-US" sz="1800"/>
              <a:t>Google Analytics.</a:t>
            </a:r>
            <a:endParaRPr sz="1800"/>
          </a:p>
          <a:p>
            <a:pPr indent="-342900" lvl="0" marL="457200" rtl="0" algn="l">
              <a:lnSpc>
                <a:spcPct val="150000"/>
              </a:lnSpc>
              <a:spcBef>
                <a:spcPts val="0"/>
              </a:spcBef>
              <a:spcAft>
                <a:spcPts val="0"/>
              </a:spcAft>
              <a:buSzPts val="1800"/>
              <a:buChar char="•"/>
            </a:pPr>
            <a:r>
              <a:rPr lang="en-US" sz="1800"/>
              <a:t>Dynamic Links.</a:t>
            </a:r>
            <a:endParaRPr sz="1800"/>
          </a:p>
        </p:txBody>
      </p:sp>
      <p:pic>
        <p:nvPicPr>
          <p:cNvPr id="221" name="Google Shape;221;gd095a01b00_3_0"/>
          <p:cNvPicPr preferRelativeResize="0"/>
          <p:nvPr/>
        </p:nvPicPr>
        <p:blipFill rotWithShape="1">
          <a:blip r:embed="rId3">
            <a:alphaModFix/>
          </a:blip>
          <a:srcRect b="0" l="0" r="0" t="0"/>
          <a:stretch/>
        </p:blipFill>
        <p:spPr>
          <a:xfrm>
            <a:off x="7961825" y="152400"/>
            <a:ext cx="4160561" cy="615600"/>
          </a:xfrm>
          <a:prstGeom prst="rect">
            <a:avLst/>
          </a:prstGeom>
          <a:noFill/>
          <a:ln>
            <a:noFill/>
          </a:ln>
        </p:spPr>
      </p:pic>
      <p:sp>
        <p:nvSpPr>
          <p:cNvPr id="222" name="Google Shape;222;gd095a01b00_3_0"/>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23" name="Google Shape;223;gd095a01b00_3_0"/>
          <p:cNvPicPr preferRelativeResize="0"/>
          <p:nvPr/>
        </p:nvPicPr>
        <p:blipFill>
          <a:blip r:embed="rId4">
            <a:alphaModFix/>
          </a:blip>
          <a:stretch>
            <a:fillRect/>
          </a:stretch>
        </p:blipFill>
        <p:spPr>
          <a:xfrm>
            <a:off x="7599150" y="1825625"/>
            <a:ext cx="3754600" cy="1877300"/>
          </a:xfrm>
          <a:prstGeom prst="rect">
            <a:avLst/>
          </a:prstGeom>
          <a:noFill/>
          <a:ln>
            <a:noFill/>
          </a:ln>
        </p:spPr>
      </p:pic>
      <p:pic>
        <p:nvPicPr>
          <p:cNvPr id="224" name="Google Shape;224;gd095a01b00_3_0"/>
          <p:cNvPicPr preferRelativeResize="0"/>
          <p:nvPr/>
        </p:nvPicPr>
        <p:blipFill>
          <a:blip r:embed="rId5">
            <a:alphaModFix/>
          </a:blip>
          <a:stretch>
            <a:fillRect/>
          </a:stretch>
        </p:blipFill>
        <p:spPr>
          <a:xfrm>
            <a:off x="0" y="0"/>
            <a:ext cx="1508760" cy="11113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gd095a01b00_2_256"/>
          <p:cNvSpPr/>
          <p:nvPr/>
        </p:nvSpPr>
        <p:spPr>
          <a:xfrm>
            <a:off x="1542197" y="687794"/>
            <a:ext cx="42831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30" name="Google Shape;230;gd095a01b00_2_256"/>
          <p:cNvSpPr txBox="1"/>
          <p:nvPr>
            <p:ph type="title"/>
          </p:nvPr>
        </p:nvSpPr>
        <p:spPr>
          <a:xfrm>
            <a:off x="1920240" y="365125"/>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Current</a:t>
            </a:r>
            <a:r>
              <a:rPr b="1" lang="en-US">
                <a:solidFill>
                  <a:schemeClr val="lt1"/>
                </a:solidFill>
              </a:rPr>
              <a:t> System</a:t>
            </a:r>
            <a:endParaRPr b="1">
              <a:solidFill>
                <a:schemeClr val="lt1"/>
              </a:solidFill>
            </a:endParaRPr>
          </a:p>
        </p:txBody>
      </p:sp>
      <p:pic>
        <p:nvPicPr>
          <p:cNvPr id="231" name="Google Shape;231;gd095a01b00_2_256"/>
          <p:cNvPicPr preferRelativeResize="0"/>
          <p:nvPr/>
        </p:nvPicPr>
        <p:blipFill rotWithShape="1">
          <a:blip r:embed="rId3">
            <a:alphaModFix/>
          </a:blip>
          <a:srcRect b="0" l="0" r="0" t="0"/>
          <a:stretch/>
        </p:blipFill>
        <p:spPr>
          <a:xfrm>
            <a:off x="7961825" y="152400"/>
            <a:ext cx="4160561" cy="615600"/>
          </a:xfrm>
          <a:prstGeom prst="rect">
            <a:avLst/>
          </a:prstGeom>
          <a:noFill/>
          <a:ln>
            <a:noFill/>
          </a:ln>
        </p:spPr>
      </p:pic>
      <p:sp>
        <p:nvSpPr>
          <p:cNvPr id="232" name="Google Shape;232;gd095a01b00_2_256"/>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33" name="Google Shape;233;gd095a01b00_2_256"/>
          <p:cNvPicPr preferRelativeResize="0"/>
          <p:nvPr/>
        </p:nvPicPr>
        <p:blipFill>
          <a:blip r:embed="rId4">
            <a:alphaModFix/>
          </a:blip>
          <a:stretch>
            <a:fillRect/>
          </a:stretch>
        </p:blipFill>
        <p:spPr>
          <a:xfrm>
            <a:off x="0" y="0"/>
            <a:ext cx="1508760" cy="1111300"/>
          </a:xfrm>
          <a:prstGeom prst="rect">
            <a:avLst/>
          </a:prstGeom>
          <a:noFill/>
          <a:ln>
            <a:noFill/>
          </a:ln>
        </p:spPr>
      </p:pic>
      <p:pic>
        <p:nvPicPr>
          <p:cNvPr id="234" name="Google Shape;234;gd095a01b00_2_256"/>
          <p:cNvPicPr preferRelativeResize="0"/>
          <p:nvPr/>
        </p:nvPicPr>
        <p:blipFill>
          <a:blip r:embed="rId5">
            <a:alphaModFix/>
          </a:blip>
          <a:stretch>
            <a:fillRect/>
          </a:stretch>
        </p:blipFill>
        <p:spPr>
          <a:xfrm>
            <a:off x="3526025" y="1690825"/>
            <a:ext cx="6221951" cy="4656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gd095a01b00_2_240"/>
          <p:cNvSpPr/>
          <p:nvPr/>
        </p:nvSpPr>
        <p:spPr>
          <a:xfrm>
            <a:off x="1542197" y="687794"/>
            <a:ext cx="42831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40" name="Google Shape;240;gd095a01b00_2_240"/>
          <p:cNvSpPr txBox="1"/>
          <p:nvPr>
            <p:ph type="title"/>
          </p:nvPr>
        </p:nvSpPr>
        <p:spPr>
          <a:xfrm>
            <a:off x="1920240" y="365125"/>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xcode &amp; coreML</a:t>
            </a:r>
            <a:endParaRPr b="1">
              <a:solidFill>
                <a:schemeClr val="lt1"/>
              </a:solidFill>
            </a:endParaRPr>
          </a:p>
        </p:txBody>
      </p:sp>
      <p:sp>
        <p:nvSpPr>
          <p:cNvPr id="241" name="Google Shape;241;gd095a01b00_2_240"/>
          <p:cNvSpPr txBox="1"/>
          <p:nvPr>
            <p:ph idx="1" type="body"/>
          </p:nvPr>
        </p:nvSpPr>
        <p:spPr>
          <a:xfrm>
            <a:off x="1920246" y="2920575"/>
            <a:ext cx="5373900" cy="3955500"/>
          </a:xfrm>
          <a:prstGeom prst="rect">
            <a:avLst/>
          </a:prstGeom>
          <a:noFill/>
          <a:ln>
            <a:noFill/>
          </a:ln>
        </p:spPr>
        <p:txBody>
          <a:bodyPr anchorCtr="0" anchor="t" bIns="45700" lIns="91425" spcFirstLastPara="1" rIns="91425" wrap="square" tIns="45700">
            <a:normAutofit/>
          </a:bodyPr>
          <a:lstStyle/>
          <a:p>
            <a:pPr indent="-342900" lvl="0" marL="457200" rtl="0" algn="l">
              <a:lnSpc>
                <a:spcPct val="150000"/>
              </a:lnSpc>
              <a:spcBef>
                <a:spcPts val="0"/>
              </a:spcBef>
              <a:spcAft>
                <a:spcPts val="0"/>
              </a:spcAft>
              <a:buSzPts val="1800"/>
              <a:buChar char="•"/>
            </a:pPr>
            <a:r>
              <a:rPr lang="en-US" sz="1800"/>
              <a:t>Fully supported ios development environment</a:t>
            </a:r>
            <a:endParaRPr sz="1800"/>
          </a:p>
          <a:p>
            <a:pPr indent="-342900" lvl="0" marL="457200" rtl="0" algn="l">
              <a:lnSpc>
                <a:spcPct val="150000"/>
              </a:lnSpc>
              <a:spcBef>
                <a:spcPts val="0"/>
              </a:spcBef>
              <a:spcAft>
                <a:spcPts val="0"/>
              </a:spcAft>
              <a:buSzPts val="1800"/>
              <a:buChar char="•"/>
            </a:pPr>
            <a:r>
              <a:rPr lang="en-US" sz="1800"/>
              <a:t>coreML is </a:t>
            </a:r>
            <a:r>
              <a:rPr lang="en-US" sz="1800"/>
              <a:t>embedded</a:t>
            </a:r>
            <a:r>
              <a:rPr lang="en-US" sz="1800"/>
              <a:t> in the xcode</a:t>
            </a:r>
            <a:endParaRPr sz="1800"/>
          </a:p>
          <a:p>
            <a:pPr indent="-342900" lvl="0" marL="457200" rtl="0" algn="l">
              <a:lnSpc>
                <a:spcPct val="150000"/>
              </a:lnSpc>
              <a:spcBef>
                <a:spcPts val="0"/>
              </a:spcBef>
              <a:spcAft>
                <a:spcPts val="0"/>
              </a:spcAft>
              <a:buSzPts val="1800"/>
              <a:buChar char="•"/>
            </a:pPr>
            <a:r>
              <a:rPr lang="en-US" sz="1800"/>
              <a:t>easy to train the data set with coreML</a:t>
            </a:r>
            <a:endParaRPr sz="1800"/>
          </a:p>
          <a:p>
            <a:pPr indent="-342900" lvl="0" marL="457200" rtl="0" algn="l">
              <a:lnSpc>
                <a:spcPct val="150000"/>
              </a:lnSpc>
              <a:spcBef>
                <a:spcPts val="0"/>
              </a:spcBef>
              <a:spcAft>
                <a:spcPts val="0"/>
              </a:spcAft>
              <a:buSzPts val="1800"/>
              <a:buChar char="•"/>
            </a:pPr>
            <a:r>
              <a:rPr lang="en-US" sz="1800"/>
              <a:t>Interface can work with </a:t>
            </a:r>
            <a:r>
              <a:rPr lang="en-US" sz="1800"/>
              <a:t>different</a:t>
            </a:r>
            <a:r>
              <a:rPr lang="en-US" sz="1800"/>
              <a:t> coding </a:t>
            </a:r>
            <a:r>
              <a:rPr lang="en-US" sz="1800"/>
              <a:t>style</a:t>
            </a:r>
            <a:endParaRPr sz="1800"/>
          </a:p>
          <a:p>
            <a:pPr indent="0" lvl="0" marL="457200" rtl="0" algn="l">
              <a:lnSpc>
                <a:spcPct val="150000"/>
              </a:lnSpc>
              <a:spcBef>
                <a:spcPts val="0"/>
              </a:spcBef>
              <a:spcAft>
                <a:spcPts val="0"/>
              </a:spcAft>
              <a:buNone/>
            </a:pPr>
            <a:r>
              <a:t/>
            </a:r>
            <a:endParaRPr sz="1800"/>
          </a:p>
        </p:txBody>
      </p:sp>
      <p:pic>
        <p:nvPicPr>
          <p:cNvPr id="242" name="Google Shape;242;gd095a01b00_2_240"/>
          <p:cNvPicPr preferRelativeResize="0"/>
          <p:nvPr/>
        </p:nvPicPr>
        <p:blipFill rotWithShape="1">
          <a:blip r:embed="rId3">
            <a:alphaModFix/>
          </a:blip>
          <a:srcRect b="0" l="0" r="0" t="0"/>
          <a:stretch/>
        </p:blipFill>
        <p:spPr>
          <a:xfrm>
            <a:off x="7961825" y="152400"/>
            <a:ext cx="4160561" cy="615600"/>
          </a:xfrm>
          <a:prstGeom prst="rect">
            <a:avLst/>
          </a:prstGeom>
          <a:noFill/>
          <a:ln>
            <a:noFill/>
          </a:ln>
        </p:spPr>
      </p:pic>
      <p:sp>
        <p:nvSpPr>
          <p:cNvPr id="243" name="Google Shape;243;gd095a01b00_2_240"/>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44" name="Google Shape;244;gd095a01b00_2_240"/>
          <p:cNvPicPr preferRelativeResize="0"/>
          <p:nvPr/>
        </p:nvPicPr>
        <p:blipFill>
          <a:blip r:embed="rId4">
            <a:alphaModFix/>
          </a:blip>
          <a:stretch>
            <a:fillRect/>
          </a:stretch>
        </p:blipFill>
        <p:spPr>
          <a:xfrm>
            <a:off x="0" y="0"/>
            <a:ext cx="1508760" cy="1111300"/>
          </a:xfrm>
          <a:prstGeom prst="rect">
            <a:avLst/>
          </a:prstGeom>
          <a:noFill/>
          <a:ln>
            <a:noFill/>
          </a:ln>
        </p:spPr>
      </p:pic>
      <p:pic>
        <p:nvPicPr>
          <p:cNvPr id="245" name="Google Shape;245;gd095a01b00_2_240"/>
          <p:cNvPicPr preferRelativeResize="0"/>
          <p:nvPr/>
        </p:nvPicPr>
        <p:blipFill>
          <a:blip r:embed="rId5">
            <a:alphaModFix/>
          </a:blip>
          <a:stretch>
            <a:fillRect/>
          </a:stretch>
        </p:blipFill>
        <p:spPr>
          <a:xfrm>
            <a:off x="7961821" y="3898725"/>
            <a:ext cx="2438400" cy="2438400"/>
          </a:xfrm>
          <a:prstGeom prst="rect">
            <a:avLst/>
          </a:prstGeom>
          <a:noFill/>
          <a:ln>
            <a:noFill/>
          </a:ln>
        </p:spPr>
      </p:pic>
      <p:pic>
        <p:nvPicPr>
          <p:cNvPr id="246" name="Google Shape;246;gd095a01b00_2_240"/>
          <p:cNvPicPr preferRelativeResize="0"/>
          <p:nvPr/>
        </p:nvPicPr>
        <p:blipFill rotWithShape="1">
          <a:blip r:embed="rId6">
            <a:alphaModFix/>
          </a:blip>
          <a:srcRect b="-29306" l="-173360" r="173360" t="46449"/>
          <a:stretch/>
        </p:blipFill>
        <p:spPr>
          <a:xfrm>
            <a:off x="3707800" y="3191976"/>
            <a:ext cx="2533925" cy="2099725"/>
          </a:xfrm>
          <a:prstGeom prst="rect">
            <a:avLst/>
          </a:prstGeom>
          <a:noFill/>
          <a:ln>
            <a:noFill/>
          </a:ln>
        </p:spPr>
      </p:pic>
      <p:pic>
        <p:nvPicPr>
          <p:cNvPr id="247" name="Google Shape;247;gd095a01b00_2_240"/>
          <p:cNvPicPr preferRelativeResize="0"/>
          <p:nvPr/>
        </p:nvPicPr>
        <p:blipFill>
          <a:blip r:embed="rId7">
            <a:alphaModFix/>
          </a:blip>
          <a:stretch>
            <a:fillRect/>
          </a:stretch>
        </p:blipFill>
        <p:spPr>
          <a:xfrm>
            <a:off x="7961825" y="1460325"/>
            <a:ext cx="2438399" cy="2438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cf161c2da0_0_12"/>
          <p:cNvSpPr/>
          <p:nvPr/>
        </p:nvSpPr>
        <p:spPr>
          <a:xfrm>
            <a:off x="1542197" y="687794"/>
            <a:ext cx="42831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53" name="Google Shape;253;gcf161c2da0_0_12"/>
          <p:cNvSpPr txBox="1"/>
          <p:nvPr>
            <p:ph type="title"/>
          </p:nvPr>
        </p:nvSpPr>
        <p:spPr>
          <a:xfrm>
            <a:off x="1920240" y="365125"/>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Scanner</a:t>
            </a:r>
            <a:endParaRPr b="1">
              <a:solidFill>
                <a:schemeClr val="lt1"/>
              </a:solidFill>
            </a:endParaRPr>
          </a:p>
        </p:txBody>
      </p:sp>
      <p:pic>
        <p:nvPicPr>
          <p:cNvPr id="254" name="Google Shape;254;gcf161c2da0_0_12"/>
          <p:cNvPicPr preferRelativeResize="0"/>
          <p:nvPr/>
        </p:nvPicPr>
        <p:blipFill rotWithShape="1">
          <a:blip r:embed="rId3">
            <a:alphaModFix/>
          </a:blip>
          <a:srcRect b="0" l="0" r="0" t="0"/>
          <a:stretch/>
        </p:blipFill>
        <p:spPr>
          <a:xfrm>
            <a:off x="7885625" y="228600"/>
            <a:ext cx="4160561" cy="615600"/>
          </a:xfrm>
          <a:prstGeom prst="rect">
            <a:avLst/>
          </a:prstGeom>
          <a:noFill/>
          <a:ln>
            <a:noFill/>
          </a:ln>
        </p:spPr>
      </p:pic>
      <p:sp>
        <p:nvSpPr>
          <p:cNvPr id="255" name="Google Shape;255;gcf161c2da0_0_12"/>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56" name="Google Shape;256;gcf161c2da0_0_12"/>
          <p:cNvPicPr preferRelativeResize="0"/>
          <p:nvPr/>
        </p:nvPicPr>
        <p:blipFill>
          <a:blip r:embed="rId4">
            <a:alphaModFix/>
          </a:blip>
          <a:stretch>
            <a:fillRect/>
          </a:stretch>
        </p:blipFill>
        <p:spPr>
          <a:xfrm>
            <a:off x="9178250" y="1995637"/>
            <a:ext cx="1895666" cy="4103926"/>
          </a:xfrm>
          <a:prstGeom prst="rect">
            <a:avLst/>
          </a:prstGeom>
          <a:noFill/>
          <a:ln>
            <a:noFill/>
          </a:ln>
        </p:spPr>
      </p:pic>
      <p:pic>
        <p:nvPicPr>
          <p:cNvPr id="257" name="Google Shape;257;gcf161c2da0_0_12"/>
          <p:cNvPicPr preferRelativeResize="0"/>
          <p:nvPr/>
        </p:nvPicPr>
        <p:blipFill>
          <a:blip r:embed="rId5">
            <a:alphaModFix/>
          </a:blip>
          <a:stretch>
            <a:fillRect/>
          </a:stretch>
        </p:blipFill>
        <p:spPr>
          <a:xfrm>
            <a:off x="2153200" y="1995614"/>
            <a:ext cx="1970000" cy="4264863"/>
          </a:xfrm>
          <a:prstGeom prst="rect">
            <a:avLst/>
          </a:prstGeom>
          <a:noFill/>
          <a:ln>
            <a:noFill/>
          </a:ln>
        </p:spPr>
      </p:pic>
      <p:pic>
        <p:nvPicPr>
          <p:cNvPr id="258" name="Google Shape;258;gcf161c2da0_0_12"/>
          <p:cNvPicPr preferRelativeResize="0"/>
          <p:nvPr/>
        </p:nvPicPr>
        <p:blipFill>
          <a:blip r:embed="rId6">
            <a:alphaModFix/>
          </a:blip>
          <a:stretch>
            <a:fillRect/>
          </a:stretch>
        </p:blipFill>
        <p:spPr>
          <a:xfrm>
            <a:off x="4461387" y="1995625"/>
            <a:ext cx="1969993" cy="4264847"/>
          </a:xfrm>
          <a:prstGeom prst="rect">
            <a:avLst/>
          </a:prstGeom>
          <a:noFill/>
          <a:ln>
            <a:noFill/>
          </a:ln>
        </p:spPr>
      </p:pic>
      <p:pic>
        <p:nvPicPr>
          <p:cNvPr id="259" name="Google Shape;259;gcf161c2da0_0_12"/>
          <p:cNvPicPr preferRelativeResize="0"/>
          <p:nvPr/>
        </p:nvPicPr>
        <p:blipFill>
          <a:blip r:embed="rId7">
            <a:alphaModFix/>
          </a:blip>
          <a:stretch>
            <a:fillRect/>
          </a:stretch>
        </p:blipFill>
        <p:spPr>
          <a:xfrm>
            <a:off x="0" y="0"/>
            <a:ext cx="1508760" cy="1111300"/>
          </a:xfrm>
          <a:prstGeom prst="rect">
            <a:avLst/>
          </a:prstGeom>
          <a:noFill/>
          <a:ln>
            <a:noFill/>
          </a:ln>
        </p:spPr>
      </p:pic>
      <p:pic>
        <p:nvPicPr>
          <p:cNvPr id="260" name="Google Shape;260;gcf161c2da0_0_12"/>
          <p:cNvPicPr preferRelativeResize="0"/>
          <p:nvPr/>
        </p:nvPicPr>
        <p:blipFill>
          <a:blip r:embed="rId8">
            <a:alphaModFix/>
          </a:blip>
          <a:stretch>
            <a:fillRect/>
          </a:stretch>
        </p:blipFill>
        <p:spPr>
          <a:xfrm>
            <a:off x="6583780" y="1843225"/>
            <a:ext cx="2147919" cy="46500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gd0b2292db0_0_16"/>
          <p:cNvSpPr/>
          <p:nvPr/>
        </p:nvSpPr>
        <p:spPr>
          <a:xfrm>
            <a:off x="1542201" y="687800"/>
            <a:ext cx="5509200" cy="6801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266" name="Google Shape;266;gd0b2292db0_0_16"/>
          <p:cNvSpPr txBox="1"/>
          <p:nvPr>
            <p:ph type="title"/>
          </p:nvPr>
        </p:nvSpPr>
        <p:spPr>
          <a:xfrm>
            <a:off x="1920265" y="365100"/>
            <a:ext cx="94335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1"/>
              </a:buClr>
              <a:buSzPts val="3600"/>
              <a:buFont typeface="Arial"/>
              <a:buNone/>
            </a:pPr>
            <a:r>
              <a:rPr b="1" lang="en-US">
                <a:solidFill>
                  <a:schemeClr val="lt1"/>
                </a:solidFill>
              </a:rPr>
              <a:t>Bazzar</a:t>
            </a:r>
            <a:endParaRPr b="1">
              <a:solidFill>
                <a:schemeClr val="lt1"/>
              </a:solidFill>
            </a:endParaRPr>
          </a:p>
        </p:txBody>
      </p:sp>
      <p:pic>
        <p:nvPicPr>
          <p:cNvPr id="267" name="Google Shape;267;gd0b2292db0_0_16"/>
          <p:cNvPicPr preferRelativeResize="0"/>
          <p:nvPr/>
        </p:nvPicPr>
        <p:blipFill rotWithShape="1">
          <a:blip r:embed="rId3">
            <a:alphaModFix/>
          </a:blip>
          <a:srcRect b="0" l="0" r="0" t="0"/>
          <a:stretch/>
        </p:blipFill>
        <p:spPr>
          <a:xfrm>
            <a:off x="7961825" y="228600"/>
            <a:ext cx="4230175" cy="625900"/>
          </a:xfrm>
          <a:prstGeom prst="rect">
            <a:avLst/>
          </a:prstGeom>
          <a:noFill/>
          <a:ln>
            <a:noFill/>
          </a:ln>
        </p:spPr>
      </p:pic>
      <p:sp>
        <p:nvSpPr>
          <p:cNvPr id="268" name="Google Shape;268;gd0b2292db0_0_16"/>
          <p:cNvSpPr txBox="1"/>
          <p:nvPr/>
        </p:nvSpPr>
        <p:spPr>
          <a:xfrm>
            <a:off x="8884100" y="6260475"/>
            <a:ext cx="3237300" cy="6156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2800"/>
              <a:buFont typeface="Arial"/>
              <a:buNone/>
            </a:pPr>
            <a:r>
              <a:rPr b="1" i="0" lang="en-US" sz="2800" u="none" cap="none" strike="noStrike">
                <a:solidFill>
                  <a:srgbClr val="000000"/>
                </a:solidFill>
                <a:latin typeface="Arial"/>
                <a:ea typeface="Arial"/>
                <a:cs typeface="Arial"/>
                <a:sym typeface="Arial"/>
              </a:rPr>
              <a:t>Dr. Horticulture</a:t>
            </a:r>
            <a:endParaRPr b="1" i="0" sz="2800" u="none" cap="none" strike="noStrike">
              <a:solidFill>
                <a:srgbClr val="000000"/>
              </a:solidFill>
              <a:latin typeface="Arial"/>
              <a:ea typeface="Arial"/>
              <a:cs typeface="Arial"/>
              <a:sym typeface="Arial"/>
            </a:endParaRPr>
          </a:p>
        </p:txBody>
      </p:sp>
      <p:pic>
        <p:nvPicPr>
          <p:cNvPr id="269" name="Google Shape;269;gd0b2292db0_0_16"/>
          <p:cNvPicPr preferRelativeResize="0"/>
          <p:nvPr/>
        </p:nvPicPr>
        <p:blipFill>
          <a:blip r:embed="rId4">
            <a:alphaModFix/>
          </a:blip>
          <a:stretch>
            <a:fillRect/>
          </a:stretch>
        </p:blipFill>
        <p:spPr>
          <a:xfrm>
            <a:off x="0" y="0"/>
            <a:ext cx="1508760" cy="1111300"/>
          </a:xfrm>
          <a:prstGeom prst="rect">
            <a:avLst/>
          </a:prstGeom>
          <a:noFill/>
          <a:ln>
            <a:noFill/>
          </a:ln>
        </p:spPr>
      </p:pic>
      <p:pic>
        <p:nvPicPr>
          <p:cNvPr id="270" name="Google Shape;270;gd0b2292db0_0_16"/>
          <p:cNvPicPr preferRelativeResize="0"/>
          <p:nvPr/>
        </p:nvPicPr>
        <p:blipFill>
          <a:blip r:embed="rId5">
            <a:alphaModFix/>
          </a:blip>
          <a:stretch>
            <a:fillRect/>
          </a:stretch>
        </p:blipFill>
        <p:spPr>
          <a:xfrm>
            <a:off x="2061800" y="1577800"/>
            <a:ext cx="2419253" cy="4862401"/>
          </a:xfrm>
          <a:prstGeom prst="rect">
            <a:avLst/>
          </a:prstGeom>
          <a:noFill/>
          <a:ln>
            <a:noFill/>
          </a:ln>
        </p:spPr>
      </p:pic>
      <p:pic>
        <p:nvPicPr>
          <p:cNvPr id="271" name="Google Shape;271;gd0b2292db0_0_16"/>
          <p:cNvPicPr preferRelativeResize="0"/>
          <p:nvPr/>
        </p:nvPicPr>
        <p:blipFill>
          <a:blip r:embed="rId6">
            <a:alphaModFix/>
          </a:blip>
          <a:stretch>
            <a:fillRect/>
          </a:stretch>
        </p:blipFill>
        <p:spPr>
          <a:xfrm>
            <a:off x="4558675" y="1577800"/>
            <a:ext cx="2240379" cy="4862400"/>
          </a:xfrm>
          <a:prstGeom prst="rect">
            <a:avLst/>
          </a:prstGeom>
          <a:noFill/>
          <a:ln>
            <a:noFill/>
          </a:ln>
        </p:spPr>
      </p:pic>
      <p:pic>
        <p:nvPicPr>
          <p:cNvPr id="272" name="Google Shape;272;gd0b2292db0_0_16"/>
          <p:cNvPicPr preferRelativeResize="0"/>
          <p:nvPr/>
        </p:nvPicPr>
        <p:blipFill>
          <a:blip r:embed="rId7">
            <a:alphaModFix/>
          </a:blip>
          <a:stretch>
            <a:fillRect/>
          </a:stretch>
        </p:blipFill>
        <p:spPr>
          <a:xfrm>
            <a:off x="6876675" y="1577800"/>
            <a:ext cx="2240379" cy="48624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0x010100CCBF305E6E409946AD1DA7014EE1833A</vt:lpwstr>
  </property>
</Properties>
</file>