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000000"/>
          </p15:clr>
        </p15:guide>
        <p15:guide id="2" pos="10368">
          <p15:clr>
            <a:srgbClr val="000000"/>
          </p15:clr>
        </p15:guide>
      </p15:sldGuideLst>
    </p:ext>
    <p:ext uri="http://customooxmlschemas.google.com/">
      <go:slidesCustomData xmlns:go="http://customooxmlschemas.google.com/" r:id="rId7" roundtripDataSignature="AMtx7mgIl64TEQBfNYlKEIG8kx7jeDNh9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8400"/>
              <a:buFont typeface="Arial"/>
              <a:buNone/>
            </a:pPr>
            <a:fld id="{00000000-1234-1234-1234-123412341234}" type="slidenum">
              <a:rPr b="0" i="0" lang="en-US" sz="84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p:txBody>
      </p:sp>
      <p:sp>
        <p:nvSpPr>
          <p:cNvPr id="81" name="Google Shape;81;p13"/>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35" name="Google Shape;35;p6"/>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20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spcBef>
                <a:spcPts val="640"/>
              </a:spcBef>
              <a:spcAft>
                <a:spcPts val="0"/>
              </a:spcAft>
              <a:buClr>
                <a:schemeClr val="dk1"/>
              </a:buClr>
              <a:buSzPts val="3200"/>
              <a:buFont typeface="Arial"/>
              <a:buChar char="•"/>
              <a:defRPr sz="3200"/>
            </a:lvl1pPr>
            <a:lvl2pPr indent="-406400" lvl="1" marL="914400" algn="l">
              <a:spcBef>
                <a:spcPts val="560"/>
              </a:spcBef>
              <a:spcAft>
                <a:spcPts val="0"/>
              </a:spcAft>
              <a:buClr>
                <a:schemeClr val="dk1"/>
              </a:buClr>
              <a:buSzPts val="2800"/>
              <a:buFont typeface="Arial"/>
              <a:buChar char="–"/>
              <a:defRPr sz="2800"/>
            </a:lvl2pPr>
            <a:lvl3pPr indent="-381000" lvl="2" marL="1371600" algn="l">
              <a:spcBef>
                <a:spcPts val="480"/>
              </a:spcBef>
              <a:spcAft>
                <a:spcPts val="0"/>
              </a:spcAft>
              <a:buClr>
                <a:schemeClr val="dk1"/>
              </a:buClr>
              <a:buSzPts val="2400"/>
              <a:buFont typeface="Arial"/>
              <a:buChar char="•"/>
              <a:defRPr sz="2400"/>
            </a:lvl3pPr>
            <a:lvl4pPr indent="-355600" lvl="3" marL="1828800" algn="l">
              <a:spcBef>
                <a:spcPts val="400"/>
              </a:spcBef>
              <a:spcAft>
                <a:spcPts val="0"/>
              </a:spcAft>
              <a:buClr>
                <a:schemeClr val="dk1"/>
              </a:buClr>
              <a:buSzPts val="2000"/>
              <a:buFont typeface="Arial"/>
              <a:buChar char="–"/>
              <a:defRPr sz="2000"/>
            </a:lvl4pPr>
            <a:lvl5pPr indent="-355600" lvl="4" marL="2286000" algn="l">
              <a:spcBef>
                <a:spcPts val="400"/>
              </a:spcBef>
              <a:spcAft>
                <a:spcPts val="0"/>
              </a:spcAft>
              <a:buClr>
                <a:schemeClr val="dk1"/>
              </a:buClr>
              <a:buSzPts val="2000"/>
              <a:buFont typeface="Arial"/>
              <a:buChar char="»"/>
              <a:defRPr sz="2000"/>
            </a:lvl5pPr>
            <a:lvl6pPr indent="-355600" lvl="5" marL="2743200" algn="l">
              <a:spcBef>
                <a:spcPts val="400"/>
              </a:spcBef>
              <a:spcAft>
                <a:spcPts val="0"/>
              </a:spcAft>
              <a:buClr>
                <a:schemeClr val="dk1"/>
              </a:buClr>
              <a:buSzPts val="2000"/>
              <a:buFont typeface="Arial"/>
              <a:buChar char="»"/>
              <a:defRPr sz="2000"/>
            </a:lvl6pPr>
            <a:lvl7pPr indent="-355600" lvl="6" marL="3200400" algn="l">
              <a:spcBef>
                <a:spcPts val="400"/>
              </a:spcBef>
              <a:spcAft>
                <a:spcPts val="0"/>
              </a:spcAft>
              <a:buClr>
                <a:schemeClr val="dk1"/>
              </a:buClr>
              <a:buSzPts val="2000"/>
              <a:buFont typeface="Arial"/>
              <a:buChar char="»"/>
              <a:defRPr sz="2000"/>
            </a:lvl7pPr>
            <a:lvl8pPr indent="-355600" lvl="7" marL="3657600" algn="l">
              <a:spcBef>
                <a:spcPts val="400"/>
              </a:spcBef>
              <a:spcAft>
                <a:spcPts val="0"/>
              </a:spcAft>
              <a:buClr>
                <a:schemeClr val="dk1"/>
              </a:buClr>
              <a:buSzPts val="2000"/>
              <a:buFont typeface="Arial"/>
              <a:buChar char="»"/>
              <a:defRPr sz="2000"/>
            </a:lvl8pPr>
            <a:lvl9pPr indent="-355600" lvl="8" marL="4114800" algn="l">
              <a:spcBef>
                <a:spcPts val="400"/>
              </a:spcBef>
              <a:spcAft>
                <a:spcPts val="0"/>
              </a:spcAft>
              <a:buClr>
                <a:schemeClr val="dk1"/>
              </a:buClr>
              <a:buSzPts val="2000"/>
              <a:buFont typeface="Arial"/>
              <a:buChar char="»"/>
              <a:defRPr sz="2000"/>
            </a:lvl9pPr>
          </a:lstStyle>
          <a:p/>
        </p:txBody>
      </p:sp>
      <p:sp>
        <p:nvSpPr>
          <p:cNvPr id="41" name="Google Shape;41;p7"/>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spcBef>
                <a:spcPts val="280"/>
              </a:spcBef>
              <a:spcAft>
                <a:spcPts val="0"/>
              </a:spcAft>
              <a:buClr>
                <a:schemeClr val="dk1"/>
              </a:buClr>
              <a:buSzPts val="1400"/>
              <a:buFont typeface="Arial"/>
              <a:buNone/>
              <a:defRPr sz="1400"/>
            </a:lvl1pPr>
            <a:lvl2pPr indent="-228600" lvl="1" marL="914400" algn="l">
              <a:spcBef>
                <a:spcPts val="240"/>
              </a:spcBef>
              <a:spcAft>
                <a:spcPts val="0"/>
              </a:spcAft>
              <a:buClr>
                <a:schemeClr val="dk1"/>
              </a:buClr>
              <a:buSzPts val="1200"/>
              <a:buFont typeface="Arial"/>
              <a:buNone/>
              <a:defRPr sz="1200"/>
            </a:lvl2pPr>
            <a:lvl3pPr indent="-228600" lvl="2" marL="1371600" algn="l">
              <a:spcBef>
                <a:spcPts val="200"/>
              </a:spcBef>
              <a:spcAft>
                <a:spcPts val="0"/>
              </a:spcAft>
              <a:buClr>
                <a:schemeClr val="dk1"/>
              </a:buClr>
              <a:buSzPts val="1000"/>
              <a:buFont typeface="Arial"/>
              <a:buNone/>
              <a:defRPr sz="1000"/>
            </a:lvl3pPr>
            <a:lvl4pPr indent="-228600" lvl="3" marL="1828800" algn="l">
              <a:spcBef>
                <a:spcPts val="180"/>
              </a:spcBef>
              <a:spcAft>
                <a:spcPts val="0"/>
              </a:spcAft>
              <a:buClr>
                <a:schemeClr val="dk1"/>
              </a:buClr>
              <a:buSzPts val="900"/>
              <a:buFont typeface="Arial"/>
              <a:buNone/>
              <a:defRPr sz="900"/>
            </a:lvl4pPr>
            <a:lvl5pPr indent="-228600" lvl="4" marL="2286000" algn="l">
              <a:spcBef>
                <a:spcPts val="180"/>
              </a:spcBef>
              <a:spcAft>
                <a:spcPts val="0"/>
              </a:spcAft>
              <a:buClr>
                <a:schemeClr val="dk1"/>
              </a:buClr>
              <a:buSzPts val="900"/>
              <a:buFont typeface="Arial"/>
              <a:buNone/>
              <a:defRPr sz="900"/>
            </a:lvl5pPr>
            <a:lvl6pPr indent="-228600" lvl="5" marL="2743200" algn="l">
              <a:spcBef>
                <a:spcPts val="180"/>
              </a:spcBef>
              <a:spcAft>
                <a:spcPts val="0"/>
              </a:spcAft>
              <a:buClr>
                <a:schemeClr val="dk1"/>
              </a:buClr>
              <a:buSzPts val="900"/>
              <a:buFont typeface="Arial"/>
              <a:buNone/>
              <a:defRPr sz="900"/>
            </a:lvl6pPr>
            <a:lvl7pPr indent="-228600" lvl="6" marL="3200400" algn="l">
              <a:spcBef>
                <a:spcPts val="180"/>
              </a:spcBef>
              <a:spcAft>
                <a:spcPts val="0"/>
              </a:spcAft>
              <a:buClr>
                <a:schemeClr val="dk1"/>
              </a:buClr>
              <a:buSzPts val="900"/>
              <a:buFont typeface="Arial"/>
              <a:buNone/>
              <a:defRPr sz="900"/>
            </a:lvl7pPr>
            <a:lvl8pPr indent="-228600" lvl="7" marL="3657600" algn="l">
              <a:spcBef>
                <a:spcPts val="180"/>
              </a:spcBef>
              <a:spcAft>
                <a:spcPts val="0"/>
              </a:spcAft>
              <a:buClr>
                <a:schemeClr val="dk1"/>
              </a:buClr>
              <a:buSzPts val="900"/>
              <a:buFont typeface="Arial"/>
              <a:buNone/>
              <a:defRPr sz="900"/>
            </a:lvl8pPr>
            <a:lvl9pPr indent="-228600" lvl="8" marL="4114800" algn="l">
              <a:spcBef>
                <a:spcPts val="180"/>
              </a:spcBef>
              <a:spcAft>
                <a:spcPts val="0"/>
              </a:spcAft>
              <a:buClr>
                <a:schemeClr val="dk1"/>
              </a:buClr>
              <a:buSzPts val="900"/>
              <a:buFont typeface="Arial"/>
              <a:buNone/>
              <a:defRPr sz="900"/>
            </a:lvl9pPr>
          </a:lstStyle>
          <a:p/>
        </p:txBody>
      </p:sp>
      <p:sp>
        <p:nvSpPr>
          <p:cNvPr id="42" name="Google Shape;42;p7"/>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3" name="Google Shape;53;p9"/>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4" name="Google Shape;54;p9"/>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spcBef>
                <a:spcPts val="480"/>
              </a:spcBef>
              <a:spcAft>
                <a:spcPts val="0"/>
              </a:spcAft>
              <a:buClr>
                <a:schemeClr val="dk1"/>
              </a:buClr>
              <a:buSzPts val="2400"/>
              <a:buFont typeface="Arial"/>
              <a:buNone/>
              <a:defRPr b="1" sz="2400"/>
            </a:lvl1pPr>
            <a:lvl2pPr indent="-228600" lvl="1" marL="914400" algn="l">
              <a:spcBef>
                <a:spcPts val="400"/>
              </a:spcBef>
              <a:spcAft>
                <a:spcPts val="0"/>
              </a:spcAft>
              <a:buClr>
                <a:schemeClr val="dk1"/>
              </a:buClr>
              <a:buSzPts val="2000"/>
              <a:buFont typeface="Arial"/>
              <a:buNone/>
              <a:defRPr b="1" sz="2000"/>
            </a:lvl2pPr>
            <a:lvl3pPr indent="-228600" lvl="2" marL="1371600" algn="l">
              <a:spcBef>
                <a:spcPts val="360"/>
              </a:spcBef>
              <a:spcAft>
                <a:spcPts val="0"/>
              </a:spcAft>
              <a:buClr>
                <a:schemeClr val="dk1"/>
              </a:buClr>
              <a:buSzPts val="1800"/>
              <a:buFont typeface="Arial"/>
              <a:buNone/>
              <a:defRPr b="1" sz="1800"/>
            </a:lvl3pPr>
            <a:lvl4pPr indent="-228600" lvl="3" marL="1828800" algn="l">
              <a:spcBef>
                <a:spcPts val="320"/>
              </a:spcBef>
              <a:spcAft>
                <a:spcPts val="0"/>
              </a:spcAft>
              <a:buClr>
                <a:schemeClr val="dk1"/>
              </a:buClr>
              <a:buSzPts val="1600"/>
              <a:buFont typeface="Arial"/>
              <a:buNone/>
              <a:defRPr b="1" sz="1600"/>
            </a:lvl4pPr>
            <a:lvl5pPr indent="-228600" lvl="4" marL="2286000" algn="l">
              <a:spcBef>
                <a:spcPts val="320"/>
              </a:spcBef>
              <a:spcAft>
                <a:spcPts val="0"/>
              </a:spcAft>
              <a:buClr>
                <a:schemeClr val="dk1"/>
              </a:buClr>
              <a:buSzPts val="1600"/>
              <a:buFont typeface="Arial"/>
              <a:buNone/>
              <a:defRPr b="1" sz="1600"/>
            </a:lvl5pPr>
            <a:lvl6pPr indent="-228600" lvl="5" marL="2743200" algn="l">
              <a:spcBef>
                <a:spcPts val="320"/>
              </a:spcBef>
              <a:spcAft>
                <a:spcPts val="0"/>
              </a:spcAft>
              <a:buClr>
                <a:schemeClr val="dk1"/>
              </a:buClr>
              <a:buSzPts val="1600"/>
              <a:buFont typeface="Arial"/>
              <a:buNone/>
              <a:defRPr b="1" sz="1600"/>
            </a:lvl6pPr>
            <a:lvl7pPr indent="-228600" lvl="6" marL="3200400" algn="l">
              <a:spcBef>
                <a:spcPts val="320"/>
              </a:spcBef>
              <a:spcAft>
                <a:spcPts val="0"/>
              </a:spcAft>
              <a:buClr>
                <a:schemeClr val="dk1"/>
              </a:buClr>
              <a:buSzPts val="1600"/>
              <a:buFont typeface="Arial"/>
              <a:buNone/>
              <a:defRPr b="1" sz="1600"/>
            </a:lvl7pPr>
            <a:lvl8pPr indent="-228600" lvl="7" marL="3657600" algn="l">
              <a:spcBef>
                <a:spcPts val="320"/>
              </a:spcBef>
              <a:spcAft>
                <a:spcPts val="0"/>
              </a:spcAft>
              <a:buClr>
                <a:schemeClr val="dk1"/>
              </a:buClr>
              <a:buSzPts val="1600"/>
              <a:buFont typeface="Arial"/>
              <a:buNone/>
              <a:defRPr b="1" sz="1600"/>
            </a:lvl8pPr>
            <a:lvl9pPr indent="-228600" lvl="8" marL="4114800" algn="l">
              <a:spcBef>
                <a:spcPts val="320"/>
              </a:spcBef>
              <a:spcAft>
                <a:spcPts val="0"/>
              </a:spcAft>
              <a:buClr>
                <a:schemeClr val="dk1"/>
              </a:buClr>
              <a:buSzPts val="1600"/>
              <a:buFont typeface="Arial"/>
              <a:buNone/>
              <a:defRPr b="1" sz="1600"/>
            </a:lvl9pPr>
          </a:lstStyle>
          <a:p/>
        </p:txBody>
      </p:sp>
      <p:sp>
        <p:nvSpPr>
          <p:cNvPr id="55" name="Google Shape;55;p9"/>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55600" lvl="1" marL="914400" algn="l">
              <a:spcBef>
                <a:spcPts val="400"/>
              </a:spcBef>
              <a:spcAft>
                <a:spcPts val="0"/>
              </a:spcAft>
              <a:buClr>
                <a:schemeClr val="dk1"/>
              </a:buClr>
              <a:buSzPts val="2000"/>
              <a:buFont typeface="Arial"/>
              <a:buChar char="–"/>
              <a:defRPr sz="2000"/>
            </a:lvl2pPr>
            <a:lvl3pPr indent="-342900" lvl="2" marL="1371600" algn="l">
              <a:spcBef>
                <a:spcPts val="360"/>
              </a:spcBef>
              <a:spcAft>
                <a:spcPts val="0"/>
              </a:spcAft>
              <a:buClr>
                <a:schemeClr val="dk1"/>
              </a:buClr>
              <a:buSzPts val="1800"/>
              <a:buFont typeface="Arial"/>
              <a:buChar char="•"/>
              <a:defRPr sz="1800"/>
            </a:lvl3pPr>
            <a:lvl4pPr indent="-330200" lvl="3" marL="1828800" algn="l">
              <a:spcBef>
                <a:spcPts val="320"/>
              </a:spcBef>
              <a:spcAft>
                <a:spcPts val="0"/>
              </a:spcAft>
              <a:buClr>
                <a:schemeClr val="dk1"/>
              </a:buClr>
              <a:buSzPts val="1600"/>
              <a:buFont typeface="Arial"/>
              <a:buChar char="–"/>
              <a:defRPr sz="1600"/>
            </a:lvl4pPr>
            <a:lvl5pPr indent="-330200" lvl="4" marL="2286000" algn="l">
              <a:spcBef>
                <a:spcPts val="320"/>
              </a:spcBef>
              <a:spcAft>
                <a:spcPts val="0"/>
              </a:spcAft>
              <a:buClr>
                <a:schemeClr val="dk1"/>
              </a:buClr>
              <a:buSzPts val="1600"/>
              <a:buFont typeface="Arial"/>
              <a:buChar char="»"/>
              <a:defRPr sz="1600"/>
            </a:lvl5pPr>
            <a:lvl6pPr indent="-330200" lvl="5" marL="2743200" algn="l">
              <a:spcBef>
                <a:spcPts val="320"/>
              </a:spcBef>
              <a:spcAft>
                <a:spcPts val="0"/>
              </a:spcAft>
              <a:buClr>
                <a:schemeClr val="dk1"/>
              </a:buClr>
              <a:buSzPts val="1600"/>
              <a:buFont typeface="Arial"/>
              <a:buChar char="»"/>
              <a:defRPr sz="1600"/>
            </a:lvl6pPr>
            <a:lvl7pPr indent="-330200" lvl="6" marL="3200400" algn="l">
              <a:spcBef>
                <a:spcPts val="320"/>
              </a:spcBef>
              <a:spcAft>
                <a:spcPts val="0"/>
              </a:spcAft>
              <a:buClr>
                <a:schemeClr val="dk1"/>
              </a:buClr>
              <a:buSzPts val="1600"/>
              <a:buFont typeface="Arial"/>
              <a:buChar char="»"/>
              <a:defRPr sz="1600"/>
            </a:lvl7pPr>
            <a:lvl8pPr indent="-330200" lvl="7" marL="3657600" algn="l">
              <a:spcBef>
                <a:spcPts val="320"/>
              </a:spcBef>
              <a:spcAft>
                <a:spcPts val="0"/>
              </a:spcAft>
              <a:buClr>
                <a:schemeClr val="dk1"/>
              </a:buClr>
              <a:buSzPts val="1600"/>
              <a:buFont typeface="Arial"/>
              <a:buChar char="»"/>
              <a:defRPr sz="1600"/>
            </a:lvl8pPr>
            <a:lvl9pPr indent="-330200" lvl="8" marL="4114800" algn="l">
              <a:spcBef>
                <a:spcPts val="320"/>
              </a:spcBef>
              <a:spcAft>
                <a:spcPts val="0"/>
              </a:spcAft>
              <a:buClr>
                <a:schemeClr val="dk1"/>
              </a:buClr>
              <a:buSzPts val="1600"/>
              <a:buFont typeface="Arial"/>
              <a:buChar char="»"/>
              <a:defRPr sz="1600"/>
            </a:lvl9pPr>
          </a:lstStyle>
          <a:p/>
        </p:txBody>
      </p:sp>
      <p:sp>
        <p:nvSpPr>
          <p:cNvPr id="56" name="Google Shape;56;p9"/>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2" name="Google Shape;62;p10"/>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spcBef>
                <a:spcPts val="560"/>
              </a:spcBef>
              <a:spcAft>
                <a:spcPts val="0"/>
              </a:spcAft>
              <a:buClr>
                <a:schemeClr val="dk1"/>
              </a:buClr>
              <a:buSzPts val="2800"/>
              <a:buFont typeface="Arial"/>
              <a:buChar char="•"/>
              <a:defRPr sz="2800"/>
            </a:lvl1pPr>
            <a:lvl2pPr indent="-381000" lvl="1" marL="914400" algn="l">
              <a:spcBef>
                <a:spcPts val="480"/>
              </a:spcBef>
              <a:spcAft>
                <a:spcPts val="0"/>
              </a:spcAft>
              <a:buClr>
                <a:schemeClr val="dk1"/>
              </a:buClr>
              <a:buSzPts val="2400"/>
              <a:buFont typeface="Arial"/>
              <a:buChar char="–"/>
              <a:defRPr sz="2400"/>
            </a:lvl2pPr>
            <a:lvl3pPr indent="-355600" lvl="2" marL="1371600" algn="l">
              <a:spcBef>
                <a:spcPts val="400"/>
              </a:spcBef>
              <a:spcAft>
                <a:spcPts val="0"/>
              </a:spcAft>
              <a:buClr>
                <a:schemeClr val="dk1"/>
              </a:buClr>
              <a:buSzPts val="2000"/>
              <a:buFont typeface="Arial"/>
              <a:buChar char="•"/>
              <a:defRPr sz="2000"/>
            </a:lvl3pPr>
            <a:lvl4pPr indent="-342900" lvl="3" marL="1828800" algn="l">
              <a:spcBef>
                <a:spcPts val="360"/>
              </a:spcBef>
              <a:spcAft>
                <a:spcPts val="0"/>
              </a:spcAft>
              <a:buClr>
                <a:schemeClr val="dk1"/>
              </a:buClr>
              <a:buSzPts val="1800"/>
              <a:buFont typeface="Arial"/>
              <a:buChar char="–"/>
              <a:defRPr sz="1800"/>
            </a:lvl4pPr>
            <a:lvl5pPr indent="-342900" lvl="4" marL="2286000" algn="l">
              <a:spcBef>
                <a:spcPts val="360"/>
              </a:spcBef>
              <a:spcAft>
                <a:spcPts val="0"/>
              </a:spcAft>
              <a:buClr>
                <a:schemeClr val="dk1"/>
              </a:buClr>
              <a:buSzPts val="1800"/>
              <a:buFont typeface="Arial"/>
              <a:buChar char="»"/>
              <a:defRPr sz="1800"/>
            </a:lvl5pPr>
            <a:lvl6pPr indent="-342900" lvl="5" marL="2743200" algn="l">
              <a:spcBef>
                <a:spcPts val="360"/>
              </a:spcBef>
              <a:spcAft>
                <a:spcPts val="0"/>
              </a:spcAft>
              <a:buClr>
                <a:schemeClr val="dk1"/>
              </a:buClr>
              <a:buSzPts val="1800"/>
              <a:buFont typeface="Arial"/>
              <a:buChar char="»"/>
              <a:defRPr sz="1800"/>
            </a:lvl6pPr>
            <a:lvl7pPr indent="-342900" lvl="6" marL="3200400" algn="l">
              <a:spcBef>
                <a:spcPts val="360"/>
              </a:spcBef>
              <a:spcAft>
                <a:spcPts val="0"/>
              </a:spcAft>
              <a:buClr>
                <a:schemeClr val="dk1"/>
              </a:buClr>
              <a:buSzPts val="1800"/>
              <a:buFont typeface="Arial"/>
              <a:buChar char="»"/>
              <a:defRPr sz="1800"/>
            </a:lvl7pPr>
            <a:lvl8pPr indent="-342900" lvl="7" marL="3657600" algn="l">
              <a:spcBef>
                <a:spcPts val="360"/>
              </a:spcBef>
              <a:spcAft>
                <a:spcPts val="0"/>
              </a:spcAft>
              <a:buClr>
                <a:schemeClr val="dk1"/>
              </a:buClr>
              <a:buSzPts val="1800"/>
              <a:buFont typeface="Arial"/>
              <a:buChar char="»"/>
              <a:defRPr sz="1800"/>
            </a:lvl8pPr>
            <a:lvl9pPr indent="-342900" lvl="8" marL="4114800" algn="l">
              <a:spcBef>
                <a:spcPts val="360"/>
              </a:spcBef>
              <a:spcAft>
                <a:spcPts val="0"/>
              </a:spcAft>
              <a:buClr>
                <a:schemeClr val="dk1"/>
              </a:buClr>
              <a:buSzPts val="1800"/>
              <a:buFont typeface="Arial"/>
              <a:buChar char="»"/>
              <a:defRPr sz="1800"/>
            </a:lvl9pPr>
          </a:lstStyle>
          <a:p/>
        </p:txBody>
      </p:sp>
      <p:sp>
        <p:nvSpPr>
          <p:cNvPr id="63" name="Google Shape;63;p10"/>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4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spcBef>
                <a:spcPts val="400"/>
              </a:spcBef>
              <a:spcAft>
                <a:spcPts val="0"/>
              </a:spcAft>
              <a:buClr>
                <a:schemeClr val="dk1"/>
              </a:buClr>
              <a:buSzPts val="2000"/>
              <a:buFont typeface="Arial"/>
              <a:buNone/>
              <a:defRPr sz="2000"/>
            </a:lvl1pPr>
            <a:lvl2pPr indent="-228600" lvl="1" marL="914400" algn="l">
              <a:spcBef>
                <a:spcPts val="360"/>
              </a:spcBef>
              <a:spcAft>
                <a:spcPts val="0"/>
              </a:spcAft>
              <a:buClr>
                <a:schemeClr val="dk1"/>
              </a:buClr>
              <a:buSzPts val="1800"/>
              <a:buFont typeface="Arial"/>
              <a:buNone/>
              <a:defRPr sz="1800"/>
            </a:lvl2pPr>
            <a:lvl3pPr indent="-228600" lvl="2" marL="1371600" algn="l">
              <a:spcBef>
                <a:spcPts val="320"/>
              </a:spcBef>
              <a:spcAft>
                <a:spcPts val="0"/>
              </a:spcAft>
              <a:buClr>
                <a:schemeClr val="dk1"/>
              </a:buClr>
              <a:buSzPts val="1600"/>
              <a:buFont typeface="Arial"/>
              <a:buNone/>
              <a:defRPr sz="1600"/>
            </a:lvl3pPr>
            <a:lvl4pPr indent="-228600" lvl="3" marL="1828800" algn="l">
              <a:spcBef>
                <a:spcPts val="280"/>
              </a:spcBef>
              <a:spcAft>
                <a:spcPts val="0"/>
              </a:spcAft>
              <a:buClr>
                <a:schemeClr val="dk1"/>
              </a:buClr>
              <a:buSzPts val="1400"/>
              <a:buFont typeface="Arial"/>
              <a:buNone/>
              <a:defRPr sz="1400"/>
            </a:lvl4pPr>
            <a:lvl5pPr indent="-228600" lvl="4" marL="2286000" algn="l">
              <a:spcBef>
                <a:spcPts val="280"/>
              </a:spcBef>
              <a:spcAft>
                <a:spcPts val="0"/>
              </a:spcAft>
              <a:buClr>
                <a:schemeClr val="dk1"/>
              </a:buClr>
              <a:buSzPts val="1400"/>
              <a:buFont typeface="Arial"/>
              <a:buNone/>
              <a:defRPr sz="1400"/>
            </a:lvl5pPr>
            <a:lvl6pPr indent="-228600" lvl="5" marL="2743200" algn="l">
              <a:spcBef>
                <a:spcPts val="280"/>
              </a:spcBef>
              <a:spcAft>
                <a:spcPts val="0"/>
              </a:spcAft>
              <a:buClr>
                <a:schemeClr val="dk1"/>
              </a:buClr>
              <a:buSzPts val="1400"/>
              <a:buFont typeface="Arial"/>
              <a:buNone/>
              <a:defRPr sz="1400"/>
            </a:lvl6pPr>
            <a:lvl7pPr indent="-228600" lvl="6" marL="3200400" algn="l">
              <a:spcBef>
                <a:spcPts val="280"/>
              </a:spcBef>
              <a:spcAft>
                <a:spcPts val="0"/>
              </a:spcAft>
              <a:buClr>
                <a:schemeClr val="dk1"/>
              </a:buClr>
              <a:buSzPts val="1400"/>
              <a:buFont typeface="Arial"/>
              <a:buNone/>
              <a:defRPr sz="1400"/>
            </a:lvl7pPr>
            <a:lvl8pPr indent="-228600" lvl="7" marL="3657600" algn="l">
              <a:spcBef>
                <a:spcPts val="280"/>
              </a:spcBef>
              <a:spcAft>
                <a:spcPts val="0"/>
              </a:spcAft>
              <a:buClr>
                <a:schemeClr val="dk1"/>
              </a:buClr>
              <a:buSzPts val="1400"/>
              <a:buFont typeface="Arial"/>
              <a:buNone/>
              <a:defRPr sz="1400"/>
            </a:lvl8pPr>
            <a:lvl9pPr indent="-228600" lvl="8" marL="4114800" algn="l">
              <a:spcBef>
                <a:spcPts val="280"/>
              </a:spcBef>
              <a:spcAft>
                <a:spcPts val="0"/>
              </a:spcAft>
              <a:buClr>
                <a:schemeClr val="dk1"/>
              </a:buClr>
              <a:buSzPts val="1400"/>
              <a:buFont typeface="Arial"/>
              <a:buNone/>
              <a:defRPr sz="1400"/>
            </a:lvl9pPr>
          </a:lstStyle>
          <a:p/>
        </p:txBody>
      </p:sp>
      <p:sp>
        <p:nvSpPr>
          <p:cNvPr id="69" name="Google Shape;69;p11"/>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6600"/>
              <a:buFont typeface="Arial"/>
              <a:buNone/>
              <a:defRPr b="0" i="0" sz="66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7" y="1757362"/>
            <a:ext cx="29627512" cy="73152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7"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7" y="39968488"/>
            <a:ext cx="10425112"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1.png"/><Relationship Id="rId7" Type="http://schemas.openxmlformats.org/officeDocument/2006/relationships/image" Target="../media/image3.png"/><Relationship Id="rId8"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6556837" y="2385462"/>
            <a:ext cx="19347000" cy="2993400"/>
          </a:xfrm>
          <a:prstGeom prst="rect">
            <a:avLst/>
          </a:prstGeom>
          <a:no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081E3F"/>
              </a:buClr>
              <a:buSzPts val="4800"/>
              <a:buFont typeface="Arial"/>
              <a:buNone/>
            </a:pPr>
            <a:r>
              <a:rPr b="1" lang="en-US" sz="4800">
                <a:solidFill>
                  <a:srgbClr val="081E3F"/>
                </a:solidFill>
              </a:rPr>
              <a:t>LMS Gamification App</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lang="en-US" sz="3500">
                <a:solidFill>
                  <a:srgbClr val="081E3F"/>
                </a:solidFill>
              </a:rPr>
              <a:t>Taylor Martinez, Daniel Riquelme, Francisco Mazzei, Cody Jimenez, Enrique Aylagas</a:t>
            </a:r>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Mentors:</a:t>
            </a:r>
            <a:r>
              <a:rPr b="1" i="1" lang="en-US" sz="3500" u="none" cap="none" strike="noStrike">
                <a:solidFill>
                  <a:srgbClr val="081E3F"/>
                </a:solidFill>
                <a:latin typeface="Arial"/>
                <a:ea typeface="Arial"/>
                <a:cs typeface="Arial"/>
                <a:sym typeface="Arial"/>
              </a:rPr>
              <a:t> </a:t>
            </a:r>
            <a:r>
              <a:rPr i="1" lang="en-US" sz="3500">
                <a:solidFill>
                  <a:srgbClr val="081E3F"/>
                </a:solidFill>
              </a:rPr>
              <a:t>Dr. Alejandro Arrieta (Product Owner</a:t>
            </a:r>
            <a:r>
              <a:rPr lang="en-US" sz="3500">
                <a:solidFill>
                  <a:srgbClr val="3333CC"/>
                </a:solidFill>
              </a:rPr>
              <a:t>)</a:t>
            </a:r>
            <a:r>
              <a:rPr i="1" lang="en-US" sz="3500"/>
              <a:t>, Miguel Cortes, Alex Lopez, Luis Rosa (Capstone 2 Team Members)</a:t>
            </a:r>
            <a:endParaRPr i="1"/>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219200" y="42367200"/>
            <a:ext cx="30632400" cy="315000"/>
          </a:xfrm>
          <a:prstGeom prst="rect">
            <a:avLst/>
          </a:prstGeom>
          <a:noFill/>
          <a:ln>
            <a:noFill/>
          </a:ln>
        </p:spPr>
        <p:txBody>
          <a:bodyPr anchorCtr="0" anchor="t" bIns="49325" lIns="98650" spcFirstLastPara="1" rIns="98650" wrap="square" tIns="49325">
            <a:spAutoFit/>
          </a:bodyPr>
          <a:lstStyle/>
          <a:p>
            <a:pPr indent="-493712" lvl="0" marL="493712" marR="0" rtl="0" algn="ctr">
              <a:lnSpc>
                <a:spcPct val="100000"/>
              </a:lnSpc>
              <a:spcBef>
                <a:spcPts val="0"/>
              </a:spcBef>
              <a:spcAft>
                <a:spcPts val="0"/>
              </a:spcAft>
              <a:buClr>
                <a:schemeClr val="dk1"/>
              </a:buClr>
              <a:buSzPts val="3000"/>
              <a:buFont typeface="Arial"/>
              <a:buNone/>
            </a:pPr>
            <a:r>
              <a:t/>
            </a:r>
            <a:endParaRPr/>
          </a:p>
        </p:txBody>
      </p:sp>
      <p:sp>
        <p:nvSpPr>
          <p:cNvPr id="91" name="Google Shape;91;p1"/>
          <p:cNvSpPr txBox="1"/>
          <p:nvPr/>
        </p:nvSpPr>
        <p:spPr>
          <a:xfrm>
            <a:off x="914400" y="5486400"/>
            <a:ext cx="31089601" cy="35661601"/>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2" name="Google Shape;92;p1"/>
          <p:cNvSpPr txBox="1"/>
          <p:nvPr/>
        </p:nvSpPr>
        <p:spPr>
          <a:xfrm>
            <a:off x="4114800" y="5789612"/>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Problem</a:t>
            </a:r>
            <a:endParaRPr/>
          </a:p>
        </p:txBody>
      </p:sp>
      <p:sp>
        <p:nvSpPr>
          <p:cNvPr id="93" name="Google Shape;93;p1"/>
          <p:cNvSpPr txBox="1"/>
          <p:nvPr/>
        </p:nvSpPr>
        <p:spPr>
          <a:xfrm>
            <a:off x="1265700" y="42367200"/>
            <a:ext cx="30539400" cy="10224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SzPts val="3000"/>
              <a:buNone/>
            </a:pPr>
            <a:r>
              <a:rPr lang="en-US" sz="3000">
                <a:solidFill>
                  <a:srgbClr val="3F3F3F"/>
                </a:solidFill>
              </a:rPr>
              <a:t>We</a:t>
            </a:r>
            <a:r>
              <a:rPr lang="en-US" sz="3000">
                <a:solidFill>
                  <a:srgbClr val="3F3F3F"/>
                </a:solidFill>
              </a:rPr>
              <a:t> thank Professor Alejandro Arrieta and the Capstone 2 students: Luis Rosa, Alex Lopez, and Miguel Cortes for their assistance and mentorship that we received throughout the senior design project.</a:t>
            </a:r>
            <a:endParaRPr b="0" i="0" sz="3200" u="none">
              <a:solidFill>
                <a:schemeClr val="dk1"/>
              </a:solidFill>
              <a:latin typeface="Arial"/>
              <a:ea typeface="Arial"/>
              <a:cs typeface="Arial"/>
              <a:sym typeface="Arial"/>
            </a:endParaRPr>
          </a:p>
        </p:txBody>
      </p:sp>
      <p:sp>
        <p:nvSpPr>
          <p:cNvPr id="94" name="Google Shape;94;p1"/>
          <p:cNvSpPr txBox="1"/>
          <p:nvPr/>
        </p:nvSpPr>
        <p:spPr>
          <a:xfrm>
            <a:off x="1265700" y="41603600"/>
            <a:ext cx="4906500" cy="7308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Acknowledgement</a:t>
            </a:r>
            <a:endParaRPr/>
          </a:p>
        </p:txBody>
      </p:sp>
      <p:sp>
        <p:nvSpPr>
          <p:cNvPr id="95" name="Google Shape;95;p1"/>
          <p:cNvSpPr txBox="1"/>
          <p:nvPr/>
        </p:nvSpPr>
        <p:spPr>
          <a:xfrm>
            <a:off x="13716000" y="5792787"/>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Current System</a:t>
            </a:r>
            <a:endParaRPr/>
          </a:p>
        </p:txBody>
      </p:sp>
      <p:sp>
        <p:nvSpPr>
          <p:cNvPr id="96" name="Google Shape;96;p1"/>
          <p:cNvSpPr txBox="1"/>
          <p:nvPr/>
        </p:nvSpPr>
        <p:spPr>
          <a:xfrm>
            <a:off x="23317200" y="5789612"/>
            <a:ext cx="5486400" cy="730800"/>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Requirements</a:t>
            </a:r>
            <a:endParaRPr/>
          </a:p>
        </p:txBody>
      </p:sp>
      <p:sp>
        <p:nvSpPr>
          <p:cNvPr id="97" name="Google Shape;97;p1"/>
          <p:cNvSpPr txBox="1"/>
          <p:nvPr/>
        </p:nvSpPr>
        <p:spPr>
          <a:xfrm>
            <a:off x="41148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System Design</a:t>
            </a:r>
            <a:endParaRPr/>
          </a:p>
        </p:txBody>
      </p:sp>
      <p:sp>
        <p:nvSpPr>
          <p:cNvPr id="98" name="Google Shape;98;p1"/>
          <p:cNvSpPr txBox="1"/>
          <p:nvPr/>
        </p:nvSpPr>
        <p:spPr>
          <a:xfrm>
            <a:off x="137160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Object Design</a:t>
            </a:r>
            <a:endParaRPr/>
          </a:p>
        </p:txBody>
      </p:sp>
      <p:sp>
        <p:nvSpPr>
          <p:cNvPr id="99" name="Google Shape;99;p1"/>
          <p:cNvSpPr txBox="1"/>
          <p:nvPr/>
        </p:nvSpPr>
        <p:spPr>
          <a:xfrm>
            <a:off x="23317200" y="173736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Implementation</a:t>
            </a:r>
            <a:endParaRPr/>
          </a:p>
        </p:txBody>
      </p:sp>
      <p:sp>
        <p:nvSpPr>
          <p:cNvPr id="100" name="Google Shape;100;p1"/>
          <p:cNvSpPr txBox="1"/>
          <p:nvPr/>
        </p:nvSpPr>
        <p:spPr>
          <a:xfrm>
            <a:off x="41148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Verification</a:t>
            </a:r>
            <a:endParaRPr/>
          </a:p>
        </p:txBody>
      </p:sp>
      <p:sp>
        <p:nvSpPr>
          <p:cNvPr id="101" name="Google Shape;101;p1"/>
          <p:cNvSpPr txBox="1"/>
          <p:nvPr/>
        </p:nvSpPr>
        <p:spPr>
          <a:xfrm>
            <a:off x="137160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Screenshots</a:t>
            </a:r>
            <a:endParaRPr/>
          </a:p>
        </p:txBody>
      </p:sp>
      <p:sp>
        <p:nvSpPr>
          <p:cNvPr id="102" name="Google Shape;102;p1"/>
          <p:cNvSpPr txBox="1"/>
          <p:nvPr/>
        </p:nvSpPr>
        <p:spPr>
          <a:xfrm>
            <a:off x="23317200" y="29260800"/>
            <a:ext cx="5486400" cy="731837"/>
          </a:xfrm>
          <a:prstGeom prst="rect">
            <a:avLst/>
          </a:prstGeom>
          <a:solidFill>
            <a:schemeClr val="dk1"/>
          </a:solidFill>
          <a:ln>
            <a:noFill/>
          </a:ln>
        </p:spPr>
        <p:txBody>
          <a:bodyPr anchorCtr="0" anchor="t" bIns="49325" lIns="98650" spcFirstLastPara="1" rIns="98650" wrap="square" tIns="49325">
            <a:spAutoFit/>
          </a:bodyPr>
          <a:lstStyle/>
          <a:p>
            <a:pPr indent="0" lvl="0" marL="0" marR="0" rtl="0" algn="ctr">
              <a:lnSpc>
                <a:spcPct val="100000"/>
              </a:lnSpc>
              <a:spcBef>
                <a:spcPts val="0"/>
              </a:spcBef>
              <a:spcAft>
                <a:spcPts val="0"/>
              </a:spcAft>
              <a:buClr>
                <a:srgbClr val="B6862C"/>
              </a:buClr>
              <a:buSzPts val="4100"/>
              <a:buFont typeface="Arial"/>
              <a:buNone/>
            </a:pPr>
            <a:r>
              <a:rPr b="1" i="0" lang="en-US" sz="4100" u="none">
                <a:solidFill>
                  <a:srgbClr val="B6862C"/>
                </a:solidFill>
                <a:latin typeface="Arial"/>
                <a:ea typeface="Arial"/>
                <a:cs typeface="Arial"/>
                <a:sym typeface="Arial"/>
              </a:rPr>
              <a:t>Summary</a:t>
            </a:r>
            <a:endParaRPr/>
          </a:p>
        </p:txBody>
      </p:sp>
      <p:sp>
        <p:nvSpPr>
          <p:cNvPr id="103" name="Google Shape;103;p1"/>
          <p:cNvSpPr txBox="1"/>
          <p:nvPr/>
        </p:nvSpPr>
        <p:spPr>
          <a:xfrm>
            <a:off x="6561137" y="0"/>
            <a:ext cx="19347000" cy="2277900"/>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7000"/>
              <a:buFont typeface="Arial"/>
              <a:buNone/>
            </a:pPr>
            <a:r>
              <a:rPr b="1" i="0" lang="en-US" sz="70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7200"/>
              <a:buFont typeface="Arial"/>
              <a:buNone/>
            </a:pPr>
            <a:r>
              <a:rPr i="1" lang="en-US" sz="7200">
                <a:solidFill>
                  <a:srgbClr val="B6862C"/>
                </a:solidFill>
              </a:rPr>
              <a:t>Spring</a:t>
            </a:r>
            <a:r>
              <a:rPr b="0" i="1" lang="en-US" sz="7200" u="none">
                <a:solidFill>
                  <a:srgbClr val="B6862C"/>
                </a:solidFill>
                <a:latin typeface="Arial"/>
                <a:ea typeface="Arial"/>
                <a:cs typeface="Arial"/>
                <a:sym typeface="Arial"/>
              </a:rPr>
              <a:t> 20</a:t>
            </a:r>
            <a:r>
              <a:rPr i="1" lang="en-US" sz="7200">
                <a:solidFill>
                  <a:srgbClr val="B6862C"/>
                </a:solidFill>
              </a:rPr>
              <a:t>21</a:t>
            </a:r>
            <a:r>
              <a:rPr b="0" i="1" lang="en-US" sz="7200" u="none">
                <a:solidFill>
                  <a:srgbClr val="B6862C"/>
                </a:solidFill>
                <a:latin typeface="Arial"/>
                <a:ea typeface="Arial"/>
                <a:cs typeface="Arial"/>
                <a:sym typeface="Arial"/>
              </a:rPr>
              <a:t> </a:t>
            </a:r>
            <a:r>
              <a:rPr i="1" lang="en-US" sz="7200">
                <a:solidFill>
                  <a:srgbClr val="B6862C"/>
                </a:solidFill>
              </a:rPr>
              <a:t>Capstone I</a:t>
            </a:r>
            <a:r>
              <a:rPr b="0" i="1" lang="en-US" sz="7200" u="none">
                <a:solidFill>
                  <a:srgbClr val="B6862C"/>
                </a:solidFill>
                <a:latin typeface="Arial"/>
                <a:ea typeface="Arial"/>
                <a:cs typeface="Arial"/>
                <a:sym typeface="Arial"/>
              </a:rPr>
              <a:t> P</a:t>
            </a:r>
            <a:r>
              <a:rPr i="1" lang="en-US" sz="7200">
                <a:solidFill>
                  <a:srgbClr val="B6862C"/>
                </a:solidFill>
              </a:rPr>
              <a:t>oster</a:t>
            </a:r>
            <a:endParaRPr/>
          </a:p>
        </p:txBody>
      </p:sp>
      <p:sp>
        <p:nvSpPr>
          <p:cNvPr id="104" name="Google Shape;104;p1"/>
          <p:cNvSpPr txBox="1"/>
          <p:nvPr/>
        </p:nvSpPr>
        <p:spPr>
          <a:xfrm>
            <a:off x="26822400" y="1246187"/>
            <a:ext cx="57405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333399"/>
              </a:buClr>
              <a:buSzPts val="5700"/>
              <a:buFont typeface="Arial"/>
              <a:buNone/>
            </a:pPr>
            <a:r>
              <a:t/>
            </a:r>
            <a:endParaRPr/>
          </a:p>
        </p:txBody>
      </p:sp>
      <p:sp>
        <p:nvSpPr>
          <p:cNvPr id="105" name="Google Shape;105;p1"/>
          <p:cNvSpPr txBox="1"/>
          <p:nvPr/>
        </p:nvSpPr>
        <p:spPr>
          <a:xfrm>
            <a:off x="3167400" y="7239775"/>
            <a:ext cx="8338800" cy="658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t>The LMS Gamification App attempts to assist those in developing countries who lack the learning environments that are offered through the internet. The learning management system is implemented so that anyone can take educational courses without the need for paying hefty costs for their education. As Capstone 1 students who had to begin  working on this product that we have not seen before, we intended on getting familiar with the tasks and features that had to be taken into account for the development of the learning </a:t>
            </a:r>
            <a:r>
              <a:rPr lang="en-US" sz="3200"/>
              <a:t>management</a:t>
            </a:r>
            <a:r>
              <a:rPr lang="en-US" sz="3200"/>
              <a:t> system. </a:t>
            </a:r>
            <a:endParaRPr sz="3200"/>
          </a:p>
        </p:txBody>
      </p:sp>
      <p:pic>
        <p:nvPicPr>
          <p:cNvPr id="106" name="Google Shape;106;p1"/>
          <p:cNvPicPr preferRelativeResize="0"/>
          <p:nvPr/>
        </p:nvPicPr>
        <p:blipFill rotWithShape="1">
          <a:blip r:embed="rId3">
            <a:alphaModFix/>
          </a:blip>
          <a:srcRect b="0" l="0" r="0" t="0"/>
          <a:stretch/>
        </p:blipFill>
        <p:spPr>
          <a:xfrm>
            <a:off x="11920850" y="20187725"/>
            <a:ext cx="10729650" cy="6035450"/>
          </a:xfrm>
          <a:prstGeom prst="rect">
            <a:avLst/>
          </a:prstGeom>
          <a:noFill/>
          <a:ln>
            <a:noFill/>
          </a:ln>
        </p:spPr>
      </p:pic>
      <p:pic>
        <p:nvPicPr>
          <p:cNvPr descr="Diagram&#10;&#10;Description automatically generated" id="107" name="Google Shape;107;p1"/>
          <p:cNvPicPr preferRelativeResize="0"/>
          <p:nvPr/>
        </p:nvPicPr>
        <p:blipFill rotWithShape="1">
          <a:blip r:embed="rId4">
            <a:alphaModFix/>
          </a:blip>
          <a:srcRect b="0" l="0" r="0" t="0"/>
          <a:stretch/>
        </p:blipFill>
        <p:spPr>
          <a:xfrm>
            <a:off x="2401654" y="19002619"/>
            <a:ext cx="8427390" cy="9360988"/>
          </a:xfrm>
          <a:prstGeom prst="rect">
            <a:avLst/>
          </a:prstGeom>
          <a:noFill/>
          <a:ln>
            <a:noFill/>
          </a:ln>
        </p:spPr>
      </p:pic>
      <p:sp>
        <p:nvSpPr>
          <p:cNvPr id="108" name="Google Shape;108;p1"/>
          <p:cNvSpPr txBox="1"/>
          <p:nvPr/>
        </p:nvSpPr>
        <p:spPr>
          <a:xfrm>
            <a:off x="12954002" y="7126275"/>
            <a:ext cx="6839100" cy="1003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t>A learning management system that is based on the Facebook website that permits users to access the educational courses that they desire to take part in.</a:t>
            </a:r>
            <a:endParaRPr sz="3200"/>
          </a:p>
          <a:p>
            <a:pPr indent="0" lvl="0" marL="0" rtl="0" algn="l">
              <a:spcBef>
                <a:spcPts val="0"/>
              </a:spcBef>
              <a:spcAft>
                <a:spcPts val="0"/>
              </a:spcAft>
              <a:buNone/>
            </a:pPr>
            <a:r>
              <a:t/>
            </a:r>
            <a:endParaRPr sz="3200"/>
          </a:p>
          <a:p>
            <a:pPr indent="0" lvl="0" marL="0" rtl="0" algn="l">
              <a:spcBef>
                <a:spcPts val="0"/>
              </a:spcBef>
              <a:spcAft>
                <a:spcPts val="0"/>
              </a:spcAft>
              <a:buNone/>
            </a:pPr>
            <a:r>
              <a:rPr lang="en-US" sz="3200"/>
              <a:t>We assisted with the smaller tasks of the product that assisted the Capstone 2 </a:t>
            </a:r>
            <a:r>
              <a:rPr lang="en-US" sz="3200"/>
              <a:t>members</a:t>
            </a:r>
            <a:r>
              <a:rPr lang="en-US" sz="3200"/>
              <a:t> with their roles in implementing the Progress Tree and Module Progress. There were various bugs and minor details that should have been fixed or removed by </a:t>
            </a:r>
            <a:r>
              <a:rPr lang="en-US" sz="3200"/>
              <a:t>the</a:t>
            </a:r>
            <a:r>
              <a:rPr lang="en-US" sz="3200"/>
              <a:t> </a:t>
            </a:r>
            <a:r>
              <a:rPr lang="en-US" sz="3200"/>
              <a:t>students</a:t>
            </a:r>
            <a:r>
              <a:rPr lang="en-US" sz="3200"/>
              <a:t> from the last semester so we took the opportunity to get that out of the way. We also attempted to assist with the Progress Tree and the populating of the database to improve on the serviceability of the application.</a:t>
            </a:r>
            <a:endParaRPr sz="3200"/>
          </a:p>
        </p:txBody>
      </p:sp>
      <p:sp>
        <p:nvSpPr>
          <p:cNvPr id="109" name="Google Shape;109;p1"/>
          <p:cNvSpPr txBox="1"/>
          <p:nvPr/>
        </p:nvSpPr>
        <p:spPr>
          <a:xfrm>
            <a:off x="22407600" y="6735363"/>
            <a:ext cx="7305600" cy="928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100"/>
              <a:t>Understanding the architecture and the issues with the product was our main goal from the beginning. The team was still able to take on smaller tasks </a:t>
            </a:r>
            <a:r>
              <a:rPr lang="en-US" sz="3100"/>
              <a:t>proposed</a:t>
            </a:r>
            <a:r>
              <a:rPr lang="en-US" sz="3100"/>
              <a:t> by Capstone 2 students so that we are able to assist with the development of the details listed below.</a:t>
            </a:r>
            <a:endParaRPr sz="3100"/>
          </a:p>
          <a:p>
            <a:pPr indent="0" lvl="0" marL="0" rtl="0" algn="l">
              <a:spcBef>
                <a:spcPts val="0"/>
              </a:spcBef>
              <a:spcAft>
                <a:spcPts val="0"/>
              </a:spcAft>
              <a:buNone/>
            </a:pPr>
            <a:r>
              <a:rPr lang="en-US" sz="3100" u="sng"/>
              <a:t>System design:</a:t>
            </a:r>
            <a:endParaRPr sz="3100" u="sng"/>
          </a:p>
          <a:p>
            <a:pPr indent="0" lvl="0" marL="457200" rtl="0" algn="l">
              <a:spcBef>
                <a:spcPts val="0"/>
              </a:spcBef>
              <a:spcAft>
                <a:spcPts val="0"/>
              </a:spcAft>
              <a:buNone/>
            </a:pPr>
            <a:r>
              <a:rPr lang="en-US" sz="3100" u="sng"/>
              <a:t>Front-End:</a:t>
            </a:r>
            <a:r>
              <a:rPr lang="en-US" sz="3100"/>
              <a:t> Angular (Components,</a:t>
            </a:r>
            <a:endParaRPr sz="3100"/>
          </a:p>
          <a:p>
            <a:pPr indent="457200" lvl="0" marL="457200" rtl="0" algn="l">
              <a:spcBef>
                <a:spcPts val="0"/>
              </a:spcBef>
              <a:spcAft>
                <a:spcPts val="0"/>
              </a:spcAft>
              <a:buNone/>
            </a:pPr>
            <a:r>
              <a:rPr lang="en-US" sz="3100"/>
              <a:t>Services, TypeScript)</a:t>
            </a:r>
            <a:endParaRPr sz="3100"/>
          </a:p>
          <a:p>
            <a:pPr indent="0" lvl="0" marL="0" rtl="0" algn="l">
              <a:spcBef>
                <a:spcPts val="0"/>
              </a:spcBef>
              <a:spcAft>
                <a:spcPts val="0"/>
              </a:spcAft>
              <a:buNone/>
            </a:pPr>
            <a:r>
              <a:rPr lang="en-US" sz="3100"/>
              <a:t>	</a:t>
            </a:r>
            <a:r>
              <a:rPr lang="en-US" sz="3100" u="sng"/>
              <a:t>Back-End:</a:t>
            </a:r>
            <a:r>
              <a:rPr lang="en-US" sz="3100"/>
              <a:t> Node.js</a:t>
            </a:r>
            <a:endParaRPr sz="3100"/>
          </a:p>
          <a:p>
            <a:pPr indent="0" lvl="0" marL="0" rtl="0" algn="l">
              <a:spcBef>
                <a:spcPts val="0"/>
              </a:spcBef>
              <a:spcAft>
                <a:spcPts val="0"/>
              </a:spcAft>
              <a:buNone/>
            </a:pPr>
            <a:r>
              <a:rPr lang="en-US" sz="3100"/>
              <a:t>	</a:t>
            </a:r>
            <a:r>
              <a:rPr lang="en-US" sz="3100" u="sng"/>
              <a:t>Database:</a:t>
            </a:r>
            <a:r>
              <a:rPr lang="en-US" sz="3100"/>
              <a:t> MySQL</a:t>
            </a:r>
            <a:endParaRPr sz="3100"/>
          </a:p>
          <a:p>
            <a:pPr indent="0" lvl="0" marL="0" rtl="0" algn="l">
              <a:spcBef>
                <a:spcPts val="0"/>
              </a:spcBef>
              <a:spcAft>
                <a:spcPts val="0"/>
              </a:spcAft>
              <a:buNone/>
            </a:pPr>
            <a:r>
              <a:rPr lang="en-US" sz="3100"/>
              <a:t>	</a:t>
            </a:r>
            <a:r>
              <a:rPr lang="en-US" sz="3100" u="sng"/>
              <a:t>Cloud Service:</a:t>
            </a:r>
            <a:r>
              <a:rPr lang="en-US" sz="3100"/>
              <a:t> AWS</a:t>
            </a:r>
            <a:endParaRPr sz="3100"/>
          </a:p>
          <a:p>
            <a:pPr indent="0" lvl="0" marL="0" rtl="0" algn="l">
              <a:spcBef>
                <a:spcPts val="0"/>
              </a:spcBef>
              <a:spcAft>
                <a:spcPts val="0"/>
              </a:spcAft>
              <a:buNone/>
            </a:pPr>
            <a:r>
              <a:rPr lang="en-US" sz="3100" u="sng"/>
              <a:t>What was implemented:</a:t>
            </a:r>
            <a:endParaRPr sz="3100" u="sng"/>
          </a:p>
          <a:p>
            <a:pPr indent="0" lvl="0" marL="0" rtl="0" algn="l">
              <a:spcBef>
                <a:spcPts val="0"/>
              </a:spcBef>
              <a:spcAft>
                <a:spcPts val="0"/>
              </a:spcAft>
              <a:buNone/>
            </a:pPr>
            <a:r>
              <a:rPr lang="en-US" sz="3100"/>
              <a:t>	Documentation</a:t>
            </a:r>
            <a:endParaRPr sz="3100"/>
          </a:p>
          <a:p>
            <a:pPr indent="0" lvl="0" marL="0" rtl="0" algn="l">
              <a:spcBef>
                <a:spcPts val="0"/>
              </a:spcBef>
              <a:spcAft>
                <a:spcPts val="0"/>
              </a:spcAft>
              <a:buNone/>
            </a:pPr>
            <a:r>
              <a:rPr lang="en-US" sz="3100"/>
              <a:t>	Progress Tree</a:t>
            </a:r>
            <a:endParaRPr sz="3100"/>
          </a:p>
          <a:p>
            <a:pPr indent="0" lvl="0" marL="0" rtl="0" algn="l">
              <a:spcBef>
                <a:spcPts val="0"/>
              </a:spcBef>
              <a:spcAft>
                <a:spcPts val="0"/>
              </a:spcAft>
              <a:buNone/>
            </a:pPr>
            <a:r>
              <a:rPr lang="en-US" sz="3100"/>
              <a:t>	Database Population</a:t>
            </a:r>
            <a:endParaRPr sz="3100"/>
          </a:p>
          <a:p>
            <a:pPr indent="0" lvl="0" marL="0" rtl="0" algn="l">
              <a:spcBef>
                <a:spcPts val="0"/>
              </a:spcBef>
              <a:spcAft>
                <a:spcPts val="0"/>
              </a:spcAft>
              <a:buNone/>
            </a:pPr>
            <a:r>
              <a:t/>
            </a:r>
            <a:endParaRPr sz="3200"/>
          </a:p>
          <a:p>
            <a:pPr indent="0" lvl="0" marL="0" rtl="0" algn="l">
              <a:spcBef>
                <a:spcPts val="0"/>
              </a:spcBef>
              <a:spcAft>
                <a:spcPts val="0"/>
              </a:spcAft>
              <a:buNone/>
            </a:pPr>
            <a:r>
              <a:t/>
            </a:r>
            <a:endParaRPr sz="3200"/>
          </a:p>
        </p:txBody>
      </p:sp>
      <p:sp>
        <p:nvSpPr>
          <p:cNvPr id="110" name="Google Shape;110;p1"/>
          <p:cNvSpPr txBox="1"/>
          <p:nvPr/>
        </p:nvSpPr>
        <p:spPr>
          <a:xfrm>
            <a:off x="22476775" y="30499050"/>
            <a:ext cx="7527000" cy="609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200"/>
              <a:t>Mostly done this semester was learn the technologies need for the project, such as Angular, Javascript, MySQL, AWS, and other web technologies. Everyone has their development environment </a:t>
            </a:r>
            <a:r>
              <a:rPr lang="en-US" sz="3200"/>
              <a:t>setup</a:t>
            </a:r>
            <a:r>
              <a:rPr lang="en-US" sz="3200"/>
              <a:t> along with the github repository so that we are ready to develop any features required for the product. We expect that working on the the Learning Management System will be smooth and that there won’t be any tasks we cannot handle in the next semester.</a:t>
            </a:r>
            <a:endParaRPr sz="3200"/>
          </a:p>
        </p:txBody>
      </p:sp>
      <p:sp>
        <p:nvSpPr>
          <p:cNvPr id="111" name="Google Shape;111;p1"/>
          <p:cNvSpPr txBox="1"/>
          <p:nvPr/>
        </p:nvSpPr>
        <p:spPr>
          <a:xfrm>
            <a:off x="23336250" y="18602425"/>
            <a:ext cx="6486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112" name="Google Shape;112;p1"/>
          <p:cNvPicPr preferRelativeResize="0"/>
          <p:nvPr/>
        </p:nvPicPr>
        <p:blipFill>
          <a:blip r:embed="rId5">
            <a:alphaModFix/>
          </a:blip>
          <a:stretch>
            <a:fillRect/>
          </a:stretch>
        </p:blipFill>
        <p:spPr>
          <a:xfrm>
            <a:off x="13487123" y="30499050"/>
            <a:ext cx="5486399" cy="5223739"/>
          </a:xfrm>
          <a:prstGeom prst="rect">
            <a:avLst/>
          </a:prstGeom>
          <a:noFill/>
          <a:ln>
            <a:noFill/>
          </a:ln>
        </p:spPr>
      </p:pic>
      <p:sp>
        <p:nvSpPr>
          <p:cNvPr id="113" name="Google Shape;113;p1"/>
          <p:cNvSpPr txBox="1"/>
          <p:nvPr/>
        </p:nvSpPr>
        <p:spPr>
          <a:xfrm>
            <a:off x="23029225" y="18534700"/>
            <a:ext cx="6486600" cy="9050700"/>
          </a:xfrm>
          <a:prstGeom prst="rect">
            <a:avLst/>
          </a:prstGeom>
          <a:noFill/>
          <a:ln>
            <a:noFill/>
          </a:ln>
        </p:spPr>
        <p:txBody>
          <a:bodyPr anchorCtr="0" anchor="t" bIns="91425" lIns="91425" spcFirstLastPara="1" rIns="91425" wrap="square" tIns="91425">
            <a:spAutoFit/>
          </a:bodyPr>
          <a:lstStyle/>
          <a:p>
            <a:pPr indent="-431800" lvl="0" marL="457200" rtl="0" algn="l">
              <a:spcBef>
                <a:spcPts val="0"/>
              </a:spcBef>
              <a:spcAft>
                <a:spcPts val="0"/>
              </a:spcAft>
              <a:buSzPts val="3200"/>
              <a:buChar char="-"/>
            </a:pPr>
            <a:r>
              <a:rPr lang="en-US" sz="3200"/>
              <a:t>NodeJS with Express was used for the REST API.</a:t>
            </a:r>
            <a:endParaRPr sz="3200"/>
          </a:p>
          <a:p>
            <a:pPr indent="0" lvl="0" marL="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The client side of the product was designed with the use of the Angular framework and Angular CLI for the implementation of the products components and modules.</a:t>
            </a:r>
            <a:endParaRPr sz="3200"/>
          </a:p>
          <a:p>
            <a:pPr indent="0" lvl="0" marL="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The data is stored on MySQL because the table based designed is effective for the application.</a:t>
            </a:r>
            <a:endParaRPr sz="3200"/>
          </a:p>
          <a:p>
            <a:pPr indent="0" lvl="0" marL="0" rtl="0" algn="l">
              <a:spcBef>
                <a:spcPts val="0"/>
              </a:spcBef>
              <a:spcAft>
                <a:spcPts val="0"/>
              </a:spcAft>
              <a:buNone/>
            </a:pPr>
            <a:r>
              <a:t/>
            </a:r>
            <a:endParaRPr sz="3200"/>
          </a:p>
          <a:p>
            <a:pPr indent="-431800" lvl="0" marL="457200" rtl="0" algn="l">
              <a:spcBef>
                <a:spcPts val="0"/>
              </a:spcBef>
              <a:spcAft>
                <a:spcPts val="0"/>
              </a:spcAft>
              <a:buSzPts val="3200"/>
              <a:buChar char="-"/>
            </a:pPr>
            <a:r>
              <a:rPr lang="en-US" sz="3200"/>
              <a:t>AWS was the choice of hosting being used for the deployment of the application.</a:t>
            </a:r>
            <a:endParaRPr sz="3200"/>
          </a:p>
        </p:txBody>
      </p:sp>
      <p:pic>
        <p:nvPicPr>
          <p:cNvPr id="114" name="Google Shape;114;p1"/>
          <p:cNvPicPr preferRelativeResize="0"/>
          <p:nvPr/>
        </p:nvPicPr>
        <p:blipFill>
          <a:blip r:embed="rId6">
            <a:alphaModFix/>
          </a:blip>
          <a:stretch>
            <a:fillRect/>
          </a:stretch>
        </p:blipFill>
        <p:spPr>
          <a:xfrm>
            <a:off x="12761300" y="35722800"/>
            <a:ext cx="9048748" cy="4267200"/>
          </a:xfrm>
          <a:prstGeom prst="rect">
            <a:avLst/>
          </a:prstGeom>
          <a:noFill/>
          <a:ln>
            <a:noFill/>
          </a:ln>
        </p:spPr>
      </p:pic>
      <p:pic>
        <p:nvPicPr>
          <p:cNvPr id="115" name="Google Shape;115;p1"/>
          <p:cNvPicPr preferRelativeResize="0"/>
          <p:nvPr/>
        </p:nvPicPr>
        <p:blipFill>
          <a:blip r:embed="rId7">
            <a:alphaModFix/>
          </a:blip>
          <a:stretch>
            <a:fillRect/>
          </a:stretch>
        </p:blipFill>
        <p:spPr>
          <a:xfrm>
            <a:off x="27145510" y="-3"/>
            <a:ext cx="5094275" cy="5094275"/>
          </a:xfrm>
          <a:prstGeom prst="rect">
            <a:avLst/>
          </a:prstGeom>
          <a:noFill/>
          <a:ln>
            <a:noFill/>
          </a:ln>
        </p:spPr>
      </p:pic>
      <p:pic>
        <p:nvPicPr>
          <p:cNvPr id="116" name="Google Shape;116;p1"/>
          <p:cNvPicPr preferRelativeResize="0"/>
          <p:nvPr/>
        </p:nvPicPr>
        <p:blipFill rotWithShape="1">
          <a:blip r:embed="rId8">
            <a:alphaModFix/>
          </a:blip>
          <a:srcRect b="0" l="0" r="0" t="0"/>
          <a:stretch/>
        </p:blipFill>
        <p:spPr>
          <a:xfrm>
            <a:off x="1446452" y="1114725"/>
            <a:ext cx="3411499" cy="3381076"/>
          </a:xfrm>
          <a:prstGeom prst="rect">
            <a:avLst/>
          </a:prstGeom>
          <a:noFill/>
          <a:ln>
            <a:noFill/>
          </a:ln>
        </p:spPr>
      </p:pic>
      <p:sp>
        <p:nvSpPr>
          <p:cNvPr id="117" name="Google Shape;117;p1"/>
          <p:cNvSpPr txBox="1"/>
          <p:nvPr/>
        </p:nvSpPr>
        <p:spPr>
          <a:xfrm>
            <a:off x="2036125" y="30318400"/>
            <a:ext cx="9201300" cy="658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3200">
                <a:solidFill>
                  <a:schemeClr val="dk1"/>
                </a:solidFill>
              </a:rPr>
              <a:t>The installation process was tedious so this made the steps for understanding the architecture of the product more difficult. Once everyone had the application up and running on their device, we began to take on simple tasks proposed by Capstone 2 students like debugging and doing whatever we could to assist with the development of the features the team intended to implement. It seemed that there were a lot of errors with the project that were left behind from the students of the previous semester so there was plenty of testing to be done while waiting for the approval of Dr. Arrieta every sprint.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