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0368">
          <p15:clr>
            <a:srgbClr val="000000"/>
          </p15:clr>
        </p15:guide>
        <p15:guide id="2" pos="13824">
          <p15:clr>
            <a:srgbClr val="000000"/>
          </p15:clr>
        </p15:guide>
        <p15:guide id="3" orient="horz" pos="687">
          <p15:clr>
            <a:srgbClr val="9AA0A6"/>
          </p15:clr>
        </p15:guide>
      </p15:sldGuideLst>
    </p:ext>
    <p:ext uri="http://customooxmlschemas.google.com/">
      <go:slidesCustomData xmlns:go="http://customooxmlschemas.google.com/" r:id="rId7" roundtripDataSignature="AMtx7mhO+Z9oknM6iGZ3aAz0tQZCvlMTs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0368" orient="horz"/>
        <p:guide pos="13824"/>
        <p:guide pos="687" orient="horz"/>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9pPr>
          </a:lstStyle>
          <a:p/>
        </p:txBody>
      </p:sp>
      <p:sp>
        <p:nvSpPr>
          <p:cNvPr id="4" name="Google Shape;4;n"/>
          <p:cNvSpPr txBox="1"/>
          <p:nvPr>
            <p:ph idx="10" type="dt"/>
          </p:nvPr>
        </p:nvSpPr>
        <p:spPr>
          <a:xfrm>
            <a:off x="3884612"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SzPts val="1400"/>
              <a:buNone/>
              <a:defRPr b="0" i="0" sz="1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9pPr>
          </a:lstStyle>
          <a:p/>
        </p:txBody>
      </p:sp>
      <p:sp>
        <p:nvSpPr>
          <p:cNvPr id="5" name="Google Shape;5;n"/>
          <p:cNvSpPr/>
          <p:nvPr>
            <p:ph idx="3"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lim="800000"/>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lvl1pPr indent="-228600" lvl="0" marL="457200" marR="0" rtl="0" algn="l">
              <a:spcBef>
                <a:spcPts val="0"/>
              </a:spcBef>
              <a:spcAft>
                <a:spcPts val="0"/>
              </a:spcAft>
              <a:buSzPts val="1400"/>
              <a:buNone/>
              <a:defRPr b="0" i="0" sz="1800" u="none" cap="none" strike="noStrike"/>
            </a:lvl1pPr>
            <a:lvl2pPr indent="-228600" lvl="1" marL="914400" marR="0" rtl="0" algn="l">
              <a:spcBef>
                <a:spcPts val="0"/>
              </a:spcBef>
              <a:spcAft>
                <a:spcPts val="0"/>
              </a:spcAft>
              <a:buSzPts val="1400"/>
              <a:buNone/>
              <a:defRPr b="0" i="0" sz="1800" u="none" cap="none" strike="noStrike"/>
            </a:lvl2pPr>
            <a:lvl3pPr indent="-228600" lvl="2" marL="1371600" marR="0" rtl="0" algn="l">
              <a:spcBef>
                <a:spcPts val="0"/>
              </a:spcBef>
              <a:spcAft>
                <a:spcPts val="0"/>
              </a:spcAft>
              <a:buSzPts val="1400"/>
              <a:buNone/>
              <a:defRPr b="0" i="0" sz="1800" u="none" cap="none" strike="noStrike"/>
            </a:lvl3pPr>
            <a:lvl4pPr indent="-228600" lvl="3" marL="1828800" marR="0" rtl="0" algn="l">
              <a:spcBef>
                <a:spcPts val="0"/>
              </a:spcBef>
              <a:spcAft>
                <a:spcPts val="0"/>
              </a:spcAft>
              <a:buSzPts val="1400"/>
              <a:buNone/>
              <a:defRPr b="0" i="0" sz="1800" u="none" cap="none" strike="noStrike"/>
            </a:lvl4pPr>
            <a:lvl5pPr indent="-228600" lvl="4" marL="2286000" marR="0" rtl="0" algn="l">
              <a:spcBef>
                <a:spcPts val="0"/>
              </a:spcBef>
              <a:spcAft>
                <a:spcPts val="0"/>
              </a:spcAft>
              <a:buSzPts val="1400"/>
              <a:buNone/>
              <a:defRPr b="0" i="0" sz="1800" u="none" cap="none" strike="noStrike"/>
            </a:lvl5pPr>
            <a:lvl6pPr indent="-228600" lvl="5" marL="2743200" marR="0" rtl="0" algn="l">
              <a:spcBef>
                <a:spcPts val="0"/>
              </a:spcBef>
              <a:spcAft>
                <a:spcPts val="0"/>
              </a:spcAft>
              <a:buSzPts val="1400"/>
              <a:buNone/>
              <a:defRPr b="0" i="0" sz="1800" u="none" cap="none" strike="noStrike"/>
            </a:lvl6pPr>
            <a:lvl7pPr indent="-228600" lvl="6" marL="3200400" marR="0" rtl="0" algn="l">
              <a:spcBef>
                <a:spcPts val="0"/>
              </a:spcBef>
              <a:spcAft>
                <a:spcPts val="0"/>
              </a:spcAft>
              <a:buSzPts val="1400"/>
              <a:buNone/>
              <a:defRPr b="0" i="0" sz="1800" u="none" cap="none" strike="noStrike"/>
            </a:lvl7pPr>
            <a:lvl8pPr indent="-228600" lvl="7" marL="3657600" marR="0" rtl="0" algn="l">
              <a:spcBef>
                <a:spcPts val="0"/>
              </a:spcBef>
              <a:spcAft>
                <a:spcPts val="0"/>
              </a:spcAft>
              <a:buSzPts val="1400"/>
              <a:buNone/>
              <a:defRPr b="0" i="0" sz="1800" u="none" cap="none" strike="noStrike"/>
            </a:lvl8pPr>
            <a:lvl9pPr indent="-228600" lvl="8" marL="4114800" marR="0" rtl="0" algn="l">
              <a:spcBef>
                <a:spcPts val="0"/>
              </a:spcBef>
              <a:spcAft>
                <a:spcPts val="0"/>
              </a:spcAft>
              <a:buSzPts val="1400"/>
              <a:buNone/>
              <a:defRPr b="0" i="0" sz="1800" u="none" cap="none" strike="noStrike"/>
            </a:lvl9pPr>
          </a:lstStyle>
          <a:p/>
        </p:txBody>
      </p:sp>
      <p:sp>
        <p:nvSpPr>
          <p:cNvPr id="7" name="Google Shape;7;n"/>
          <p:cNvSpPr txBox="1"/>
          <p:nvPr>
            <p:ph idx="11" type="ftr"/>
          </p:nvPr>
        </p:nvSpPr>
        <p:spPr>
          <a:xfrm>
            <a:off x="0" y="8685212"/>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7200" u="none" cap="none" strike="noStrike">
                <a:solidFill>
                  <a:srgbClr val="000000"/>
                </a:solidFill>
                <a:latin typeface="Arial"/>
                <a:ea typeface="Arial"/>
                <a:cs typeface="Arial"/>
                <a:sym typeface="Arial"/>
              </a:defRPr>
            </a:lvl9pPr>
          </a:lstStyle>
          <a:p/>
        </p:txBody>
      </p:sp>
      <p:sp>
        <p:nvSpPr>
          <p:cNvPr id="8" name="Google Shape;8;n"/>
          <p:cNvSpPr txBox="1"/>
          <p:nvPr>
            <p:ph idx="12" type="sldNum"/>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rgbClr val="000000"/>
                </a:solidFill>
                <a:latin typeface="Arial"/>
                <a:ea typeface="Arial"/>
                <a:cs typeface="Arial"/>
                <a:sym typeface="Arial"/>
              </a:rPr>
              <a:t>‹#›</a:t>
            </a:fld>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524288"/>
            <a:headEnd len="sm" w="sm" type="none"/>
            <a:tailEnd len="sm" w="sm" type="none"/>
          </a:ln>
        </p:spPr>
      </p:sp>
      <p:sp>
        <p:nvSpPr>
          <p:cNvPr id="86" name="Google Shape;8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87" name="Google Shape;87;p1:notes"/>
          <p:cNvSpPr txBox="1"/>
          <p:nvPr/>
        </p:nvSpPr>
        <p:spPr>
          <a:xfrm>
            <a:off x="3884612" y="8685212"/>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a:solidFill>
                  <a:srgbClr val="000000"/>
                </a:solidFill>
                <a:latin typeface="Arial"/>
                <a:ea typeface="Arial"/>
                <a:cs typeface="Arial"/>
                <a:sym typeface="Arial"/>
              </a:rPr>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3"/>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3"/>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3"/>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72" name="Shape 72"/>
        <p:cNvGrpSpPr/>
        <p:nvPr/>
      </p:nvGrpSpPr>
      <p:grpSpPr>
        <a:xfrm>
          <a:off x="0" y="0"/>
          <a:ext cx="0" cy="0"/>
          <a:chOff x="0" y="0"/>
          <a:chExt cx="0" cy="0"/>
        </a:xfrm>
      </p:grpSpPr>
      <p:sp>
        <p:nvSpPr>
          <p:cNvPr id="73" name="Google Shape;73;p12"/>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74" name="Google Shape;74;p12"/>
          <p:cNvSpPr txBox="1"/>
          <p:nvPr>
            <p:ph idx="1" type="body"/>
          </p:nvPr>
        </p:nvSpPr>
        <p:spPr>
          <a:xfrm>
            <a:off x="2195512" y="7681912"/>
            <a:ext cx="39501763" cy="21723350"/>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12"/>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2"/>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12"/>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78" name="Shape 78"/>
        <p:cNvGrpSpPr/>
        <p:nvPr/>
      </p:nvGrpSpPr>
      <p:grpSpPr>
        <a:xfrm>
          <a:off x="0" y="0"/>
          <a:ext cx="0" cy="0"/>
          <a:chOff x="0" y="0"/>
          <a:chExt cx="0" cy="0"/>
        </a:xfrm>
      </p:grpSpPr>
      <p:sp>
        <p:nvSpPr>
          <p:cNvPr id="79" name="Google Shape;79;p13"/>
          <p:cNvSpPr txBox="1"/>
          <p:nvPr>
            <p:ph type="ctrTitle"/>
          </p:nvPr>
        </p:nvSpPr>
        <p:spPr>
          <a:xfrm>
            <a:off x="3292478" y="10226491"/>
            <a:ext cx="37306249" cy="7056345"/>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80" name="Google Shape;80;p13"/>
          <p:cNvSpPr txBox="1"/>
          <p:nvPr>
            <p:ph idx="1" type="subTitle"/>
          </p:nvPr>
        </p:nvSpPr>
        <p:spPr>
          <a:xfrm>
            <a:off x="6583365" y="18654434"/>
            <a:ext cx="30724474" cy="8411135"/>
          </a:xfrm>
          <a:prstGeom prst="rect">
            <a:avLst/>
          </a:prstGeom>
          <a:noFill/>
          <a:ln>
            <a:noFill/>
          </a:ln>
        </p:spPr>
        <p:txBody>
          <a:bodyPr anchorCtr="0" anchor="t" bIns="214225" lIns="428450" spcFirstLastPara="1" rIns="428450" wrap="square" tIns="214225">
            <a:noAutofit/>
          </a:bodyPr>
          <a:lstStyle>
            <a:lvl1pPr lvl="0" algn="ctr">
              <a:spcBef>
                <a:spcPts val="2240"/>
              </a:spcBef>
              <a:spcAft>
                <a:spcPts val="0"/>
              </a:spcAft>
              <a:buClr>
                <a:schemeClr val="dk1"/>
              </a:buClr>
              <a:buSzPts val="11200"/>
              <a:buFont typeface="Arial"/>
              <a:buNone/>
              <a:defRPr/>
            </a:lvl1pPr>
            <a:lvl2pPr lvl="1" algn="ctr">
              <a:spcBef>
                <a:spcPts val="1940"/>
              </a:spcBef>
              <a:spcAft>
                <a:spcPts val="0"/>
              </a:spcAft>
              <a:buClr>
                <a:schemeClr val="dk1"/>
              </a:buClr>
              <a:buSzPts val="9700"/>
              <a:buFont typeface="Arial"/>
              <a:buNone/>
              <a:defRPr/>
            </a:lvl2pPr>
            <a:lvl3pPr lvl="2" algn="ctr">
              <a:spcBef>
                <a:spcPts val="1680"/>
              </a:spcBef>
              <a:spcAft>
                <a:spcPts val="0"/>
              </a:spcAft>
              <a:buClr>
                <a:schemeClr val="dk1"/>
              </a:buClr>
              <a:buSzPts val="8400"/>
              <a:buFont typeface="Arial"/>
              <a:buNone/>
              <a:defRPr/>
            </a:lvl3pPr>
            <a:lvl4pPr lvl="3" algn="ctr">
              <a:spcBef>
                <a:spcPts val="1400"/>
              </a:spcBef>
              <a:spcAft>
                <a:spcPts val="0"/>
              </a:spcAft>
              <a:buClr>
                <a:schemeClr val="dk1"/>
              </a:buClr>
              <a:buSzPts val="7000"/>
              <a:buFont typeface="Arial"/>
              <a:buNone/>
              <a:defRPr/>
            </a:lvl4pPr>
            <a:lvl5pPr lvl="4" algn="ctr">
              <a:spcBef>
                <a:spcPts val="1400"/>
              </a:spcBef>
              <a:spcAft>
                <a:spcPts val="0"/>
              </a:spcAft>
              <a:buClr>
                <a:schemeClr val="dk1"/>
              </a:buClr>
              <a:buSzPts val="7000"/>
              <a:buFont typeface="Arial"/>
              <a:buNone/>
              <a:defRPr/>
            </a:lvl5pPr>
            <a:lvl6pPr lvl="5" algn="ctr">
              <a:spcBef>
                <a:spcPts val="1410"/>
              </a:spcBef>
              <a:spcAft>
                <a:spcPts val="0"/>
              </a:spcAft>
              <a:buClr>
                <a:schemeClr val="dk1"/>
              </a:buClr>
              <a:buSzPts val="7050"/>
              <a:buFont typeface="Arial"/>
              <a:buNone/>
              <a:defRPr/>
            </a:lvl6pPr>
            <a:lvl7pPr lvl="6" algn="ctr">
              <a:spcBef>
                <a:spcPts val="1410"/>
              </a:spcBef>
              <a:spcAft>
                <a:spcPts val="0"/>
              </a:spcAft>
              <a:buClr>
                <a:schemeClr val="dk1"/>
              </a:buClr>
              <a:buSzPts val="7050"/>
              <a:buFont typeface="Arial"/>
              <a:buNone/>
              <a:defRPr/>
            </a:lvl7pPr>
            <a:lvl8pPr lvl="7" algn="ctr">
              <a:spcBef>
                <a:spcPts val="1410"/>
              </a:spcBef>
              <a:spcAft>
                <a:spcPts val="0"/>
              </a:spcAft>
              <a:buClr>
                <a:schemeClr val="dk1"/>
              </a:buClr>
              <a:buSzPts val="7050"/>
              <a:buFont typeface="Arial"/>
              <a:buNone/>
              <a:defRPr/>
            </a:lvl8pPr>
            <a:lvl9pPr lvl="8" algn="ctr">
              <a:spcBef>
                <a:spcPts val="1410"/>
              </a:spcBef>
              <a:spcAft>
                <a:spcPts val="0"/>
              </a:spcAft>
              <a:buClr>
                <a:schemeClr val="dk1"/>
              </a:buClr>
              <a:buSzPts val="7050"/>
              <a:buFont typeface="Arial"/>
              <a:buNone/>
              <a:defRPr/>
            </a:lvl9pPr>
          </a:lstStyle>
          <a:p/>
        </p:txBody>
      </p:sp>
      <p:sp>
        <p:nvSpPr>
          <p:cNvPr id="81" name="Google Shape;81;p13"/>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3"/>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13"/>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9" name="Shape 19"/>
        <p:cNvGrpSpPr/>
        <p:nvPr/>
      </p:nvGrpSpPr>
      <p:grpSpPr>
        <a:xfrm>
          <a:off x="0" y="0"/>
          <a:ext cx="0" cy="0"/>
          <a:chOff x="0" y="0"/>
          <a:chExt cx="0" cy="0"/>
        </a:xfrm>
      </p:grpSpPr>
      <p:sp>
        <p:nvSpPr>
          <p:cNvPr id="20" name="Google Shape;20;p4"/>
          <p:cNvSpPr txBox="1"/>
          <p:nvPr>
            <p:ph type="title"/>
          </p:nvPr>
        </p:nvSpPr>
        <p:spPr>
          <a:xfrm rot="5400000">
            <a:off x="22715583" y="10423668"/>
            <a:ext cx="28087546" cy="9875837"/>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1" name="Google Shape;21;p4"/>
          <p:cNvSpPr txBox="1"/>
          <p:nvPr>
            <p:ph idx="1" type="body"/>
          </p:nvPr>
        </p:nvSpPr>
        <p:spPr>
          <a:xfrm rot="5400000">
            <a:off x="2887711" y="624029"/>
            <a:ext cx="28087546" cy="29475114"/>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2" name="Google Shape;22;p4"/>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4"/>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4"/>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25" name="Shape 25"/>
        <p:cNvGrpSpPr/>
        <p:nvPr/>
      </p:nvGrpSpPr>
      <p:grpSpPr>
        <a:xfrm>
          <a:off x="0" y="0"/>
          <a:ext cx="0" cy="0"/>
          <a:chOff x="0" y="0"/>
          <a:chExt cx="0" cy="0"/>
        </a:xfrm>
      </p:grpSpPr>
      <p:sp>
        <p:nvSpPr>
          <p:cNvPr id="26" name="Google Shape;26;p5"/>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27" name="Google Shape;27;p5"/>
          <p:cNvSpPr txBox="1"/>
          <p:nvPr>
            <p:ph idx="1" type="body"/>
          </p:nvPr>
        </p:nvSpPr>
        <p:spPr>
          <a:xfrm rot="5400000">
            <a:off x="11084719" y="-1207295"/>
            <a:ext cx="21723350" cy="39501763"/>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5"/>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5"/>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5"/>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31" name="Shape 31"/>
        <p:cNvGrpSpPr/>
        <p:nvPr/>
      </p:nvGrpSpPr>
      <p:grpSpPr>
        <a:xfrm>
          <a:off x="0" y="0"/>
          <a:ext cx="0" cy="0"/>
          <a:chOff x="0" y="0"/>
          <a:chExt cx="0" cy="0"/>
        </a:xfrm>
      </p:grpSpPr>
      <p:sp>
        <p:nvSpPr>
          <p:cNvPr id="32" name="Google Shape;32;p6"/>
          <p:cNvSpPr txBox="1"/>
          <p:nvPr>
            <p:ph type="title"/>
          </p:nvPr>
        </p:nvSpPr>
        <p:spPr>
          <a:xfrm>
            <a:off x="8602666" y="23043217"/>
            <a:ext cx="26335038" cy="2719668"/>
          </a:xfrm>
          <a:prstGeom prst="rect">
            <a:avLst/>
          </a:prstGeom>
          <a:noFill/>
          <a:ln>
            <a:noFill/>
          </a:ln>
        </p:spPr>
        <p:txBody>
          <a:bodyPr anchorCtr="0" anchor="b" bIns="214225" lIns="428450" spcFirstLastPara="1" rIns="428450" wrap="square" tIns="214225">
            <a:noAutofit/>
          </a:bodyPr>
          <a:lstStyle>
            <a:lvl1pPr lvl="0" algn="l">
              <a:spcBef>
                <a:spcPts val="0"/>
              </a:spcBef>
              <a:spcAft>
                <a:spcPts val="0"/>
              </a:spcAft>
              <a:buSzPts val="1400"/>
              <a:buNone/>
              <a:defRPr b="1" sz="15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33" name="Google Shape;33;p6"/>
          <p:cNvSpPr/>
          <p:nvPr>
            <p:ph idx="2" type="pic"/>
          </p:nvPr>
        </p:nvSpPr>
        <p:spPr>
          <a:xfrm>
            <a:off x="8602666" y="2941545"/>
            <a:ext cx="26335038" cy="19750368"/>
          </a:xfrm>
          <a:prstGeom prst="rect">
            <a:avLst/>
          </a:prstGeom>
          <a:noFill/>
          <a:ln>
            <a:noFill/>
          </a:ln>
        </p:spPr>
        <p:txBody>
          <a:bodyPr anchorCtr="0" anchor="t" bIns="214225" lIns="428450" spcFirstLastPara="1" rIns="428450" wrap="square" tIns="214225">
            <a:noAutofit/>
          </a:bodyPr>
          <a:lstStyle>
            <a:lvl1pPr lvl="0" marR="0" rtl="0" algn="l">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1pPr>
            <a:lvl2pPr lvl="1" marR="0" rtl="0" algn="l">
              <a:spcBef>
                <a:spcPts val="420"/>
              </a:spcBef>
              <a:spcAft>
                <a:spcPts val="0"/>
              </a:spcAft>
              <a:buClr>
                <a:schemeClr val="dk1"/>
              </a:buClr>
              <a:buSzPts val="2100"/>
              <a:buFont typeface="Arial"/>
              <a:buNone/>
              <a:defRPr b="0" i="0" sz="2100" u="none" cap="none" strike="noStrike">
                <a:solidFill>
                  <a:schemeClr val="dk1"/>
                </a:solidFill>
                <a:latin typeface="Arial"/>
                <a:ea typeface="Arial"/>
                <a:cs typeface="Arial"/>
                <a:sym typeface="Arial"/>
              </a:defRPr>
            </a:lvl2pPr>
            <a:lvl3pPr lvl="2" marR="0" rtl="0" algn="l">
              <a:spcBef>
                <a:spcPts val="360"/>
              </a:spcBef>
              <a:spcAft>
                <a:spcPts val="0"/>
              </a:spcAft>
              <a:buClr>
                <a:schemeClr val="dk1"/>
              </a:buClr>
              <a:buSzPts val="1800"/>
              <a:buFont typeface="Arial"/>
              <a:buNone/>
              <a:defRPr b="0" i="0" sz="1800" u="none" cap="none" strike="noStrike">
                <a:solidFill>
                  <a:schemeClr val="dk1"/>
                </a:solidFill>
                <a:latin typeface="Arial"/>
                <a:ea typeface="Arial"/>
                <a:cs typeface="Arial"/>
                <a:sym typeface="Arial"/>
              </a:defRPr>
            </a:lvl3pPr>
            <a:lvl4pPr lvl="3"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4pPr>
            <a:lvl5pPr lvl="4"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5pPr>
            <a:lvl6pPr lvl="5"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6pPr>
            <a:lvl7pPr lvl="6"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7pPr>
            <a:lvl8pPr lvl="7"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8pPr>
            <a:lvl9pPr lvl="8" marR="0" rtl="0" algn="l">
              <a:spcBef>
                <a:spcPts val="3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9pPr>
          </a:lstStyle>
          <a:p/>
        </p:txBody>
      </p:sp>
      <p:sp>
        <p:nvSpPr>
          <p:cNvPr id="34" name="Google Shape;34;p6"/>
          <p:cNvSpPr txBox="1"/>
          <p:nvPr>
            <p:ph idx="1" type="body"/>
          </p:nvPr>
        </p:nvSpPr>
        <p:spPr>
          <a:xfrm>
            <a:off x="8602666" y="25762884"/>
            <a:ext cx="26335038" cy="3864348"/>
          </a:xfrm>
          <a:prstGeom prst="rect">
            <a:avLst/>
          </a:prstGeom>
          <a:noFill/>
          <a:ln>
            <a:noFill/>
          </a:ln>
        </p:spPr>
        <p:txBody>
          <a:bodyPr anchorCtr="0" anchor="t" bIns="214225" lIns="428450" spcFirstLastPara="1" rIns="428450" wrap="square" tIns="214225">
            <a:noAutofit/>
          </a:bodyPr>
          <a:lstStyle>
            <a:lvl1pPr indent="-228600" lvl="0" marL="457200" algn="l">
              <a:spcBef>
                <a:spcPts val="210"/>
              </a:spcBef>
              <a:spcAft>
                <a:spcPts val="0"/>
              </a:spcAft>
              <a:buClr>
                <a:schemeClr val="dk1"/>
              </a:buClr>
              <a:buSzPts val="1050"/>
              <a:buFont typeface="Arial"/>
              <a:buNone/>
              <a:defRPr sz="1050"/>
            </a:lvl1pPr>
            <a:lvl2pPr indent="-228600" lvl="1" marL="914400" algn="l">
              <a:spcBef>
                <a:spcPts val="180"/>
              </a:spcBef>
              <a:spcAft>
                <a:spcPts val="0"/>
              </a:spcAft>
              <a:buClr>
                <a:schemeClr val="dk1"/>
              </a:buClr>
              <a:buSzPts val="900"/>
              <a:buFont typeface="Arial"/>
              <a:buNone/>
              <a:defRPr sz="900"/>
            </a:lvl2pPr>
            <a:lvl3pPr indent="-228600" lvl="2" marL="1371600" algn="l">
              <a:spcBef>
                <a:spcPts val="150"/>
              </a:spcBef>
              <a:spcAft>
                <a:spcPts val="0"/>
              </a:spcAft>
              <a:buClr>
                <a:schemeClr val="dk1"/>
              </a:buClr>
              <a:buSzPts val="750"/>
              <a:buFont typeface="Arial"/>
              <a:buNone/>
              <a:defRPr sz="750"/>
            </a:lvl3pPr>
            <a:lvl4pPr indent="-228600" lvl="3" marL="1828800" algn="l">
              <a:spcBef>
                <a:spcPts val="135"/>
              </a:spcBef>
              <a:spcAft>
                <a:spcPts val="0"/>
              </a:spcAft>
              <a:buClr>
                <a:schemeClr val="dk1"/>
              </a:buClr>
              <a:buSzPts val="675"/>
              <a:buFont typeface="Arial"/>
              <a:buNone/>
              <a:defRPr sz="675"/>
            </a:lvl4pPr>
            <a:lvl5pPr indent="-228600" lvl="4" marL="2286000" algn="l">
              <a:spcBef>
                <a:spcPts val="135"/>
              </a:spcBef>
              <a:spcAft>
                <a:spcPts val="0"/>
              </a:spcAft>
              <a:buClr>
                <a:schemeClr val="dk1"/>
              </a:buClr>
              <a:buSzPts val="675"/>
              <a:buFont typeface="Arial"/>
              <a:buNone/>
              <a:defRPr sz="675"/>
            </a:lvl5pPr>
            <a:lvl6pPr indent="-228600" lvl="5" marL="2743200" algn="l">
              <a:spcBef>
                <a:spcPts val="135"/>
              </a:spcBef>
              <a:spcAft>
                <a:spcPts val="0"/>
              </a:spcAft>
              <a:buClr>
                <a:schemeClr val="dk1"/>
              </a:buClr>
              <a:buSzPts val="675"/>
              <a:buFont typeface="Arial"/>
              <a:buNone/>
              <a:defRPr sz="675"/>
            </a:lvl6pPr>
            <a:lvl7pPr indent="-228600" lvl="6" marL="3200400" algn="l">
              <a:spcBef>
                <a:spcPts val="135"/>
              </a:spcBef>
              <a:spcAft>
                <a:spcPts val="0"/>
              </a:spcAft>
              <a:buClr>
                <a:schemeClr val="dk1"/>
              </a:buClr>
              <a:buSzPts val="675"/>
              <a:buFont typeface="Arial"/>
              <a:buNone/>
              <a:defRPr sz="675"/>
            </a:lvl7pPr>
            <a:lvl8pPr indent="-228600" lvl="7" marL="3657600" algn="l">
              <a:spcBef>
                <a:spcPts val="135"/>
              </a:spcBef>
              <a:spcAft>
                <a:spcPts val="0"/>
              </a:spcAft>
              <a:buClr>
                <a:schemeClr val="dk1"/>
              </a:buClr>
              <a:buSzPts val="675"/>
              <a:buFont typeface="Arial"/>
              <a:buNone/>
              <a:defRPr sz="675"/>
            </a:lvl8pPr>
            <a:lvl9pPr indent="-228600" lvl="8" marL="4114800" algn="l">
              <a:spcBef>
                <a:spcPts val="135"/>
              </a:spcBef>
              <a:spcAft>
                <a:spcPts val="0"/>
              </a:spcAft>
              <a:buClr>
                <a:schemeClr val="dk1"/>
              </a:buClr>
              <a:buSzPts val="675"/>
              <a:buFont typeface="Arial"/>
              <a:buNone/>
              <a:defRPr sz="675"/>
            </a:lvl9pPr>
          </a:lstStyle>
          <a:p/>
        </p:txBody>
      </p:sp>
      <p:sp>
        <p:nvSpPr>
          <p:cNvPr id="35" name="Google Shape;35;p6"/>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6"/>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6"/>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38" name="Shape 38"/>
        <p:cNvGrpSpPr/>
        <p:nvPr/>
      </p:nvGrpSpPr>
      <p:grpSpPr>
        <a:xfrm>
          <a:off x="0" y="0"/>
          <a:ext cx="0" cy="0"/>
          <a:chOff x="0" y="0"/>
          <a:chExt cx="0" cy="0"/>
        </a:xfrm>
      </p:grpSpPr>
      <p:sp>
        <p:nvSpPr>
          <p:cNvPr id="39" name="Google Shape;39;p7"/>
          <p:cNvSpPr txBox="1"/>
          <p:nvPr>
            <p:ph type="title"/>
          </p:nvPr>
        </p:nvSpPr>
        <p:spPr>
          <a:xfrm>
            <a:off x="2193926" y="1311088"/>
            <a:ext cx="14439902" cy="5577168"/>
          </a:xfrm>
          <a:prstGeom prst="rect">
            <a:avLst/>
          </a:prstGeom>
          <a:noFill/>
          <a:ln>
            <a:noFill/>
          </a:ln>
        </p:spPr>
        <p:txBody>
          <a:bodyPr anchorCtr="0" anchor="b" bIns="214225" lIns="428450" spcFirstLastPara="1" rIns="428450" wrap="square" tIns="214225">
            <a:noAutofit/>
          </a:bodyPr>
          <a:lstStyle>
            <a:lvl1pPr lvl="0" algn="l">
              <a:spcBef>
                <a:spcPts val="0"/>
              </a:spcBef>
              <a:spcAft>
                <a:spcPts val="0"/>
              </a:spcAft>
              <a:buSzPts val="1400"/>
              <a:buNone/>
              <a:defRPr b="1" sz="1500"/>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40" name="Google Shape;40;p7"/>
          <p:cNvSpPr txBox="1"/>
          <p:nvPr>
            <p:ph idx="1" type="body"/>
          </p:nvPr>
        </p:nvSpPr>
        <p:spPr>
          <a:xfrm>
            <a:off x="17160873" y="1311088"/>
            <a:ext cx="24536399" cy="28094267"/>
          </a:xfrm>
          <a:prstGeom prst="rect">
            <a:avLst/>
          </a:prstGeom>
          <a:noFill/>
          <a:ln>
            <a:noFill/>
          </a:ln>
        </p:spPr>
        <p:txBody>
          <a:bodyPr anchorCtr="0" anchor="t" bIns="214225" lIns="428450" spcFirstLastPara="1" rIns="428450" wrap="square" tIns="214225">
            <a:noAutofit/>
          </a:bodyPr>
          <a:lstStyle>
            <a:lvl1pPr indent="-381000" lvl="0" marL="457200" algn="l">
              <a:spcBef>
                <a:spcPts val="480"/>
              </a:spcBef>
              <a:spcAft>
                <a:spcPts val="0"/>
              </a:spcAft>
              <a:buClr>
                <a:schemeClr val="dk1"/>
              </a:buClr>
              <a:buSzPts val="2400"/>
              <a:buFont typeface="Arial"/>
              <a:buChar char="•"/>
              <a:defRPr sz="2400"/>
            </a:lvl1pPr>
            <a:lvl2pPr indent="-361950" lvl="1" marL="914400" algn="l">
              <a:spcBef>
                <a:spcPts val="420"/>
              </a:spcBef>
              <a:spcAft>
                <a:spcPts val="0"/>
              </a:spcAft>
              <a:buClr>
                <a:schemeClr val="dk1"/>
              </a:buClr>
              <a:buSzPts val="2100"/>
              <a:buFont typeface="Arial"/>
              <a:buChar char="–"/>
              <a:defRPr sz="2100"/>
            </a:lvl2pPr>
            <a:lvl3pPr indent="-342900" lvl="2" marL="1371600" algn="l">
              <a:spcBef>
                <a:spcPts val="360"/>
              </a:spcBef>
              <a:spcAft>
                <a:spcPts val="0"/>
              </a:spcAft>
              <a:buClr>
                <a:schemeClr val="dk1"/>
              </a:buClr>
              <a:buSzPts val="1800"/>
              <a:buFont typeface="Arial"/>
              <a:buChar char="•"/>
              <a:defRPr sz="1800"/>
            </a:lvl3pPr>
            <a:lvl4pPr indent="-323850" lvl="3" marL="1828800" algn="l">
              <a:spcBef>
                <a:spcPts val="300"/>
              </a:spcBef>
              <a:spcAft>
                <a:spcPts val="0"/>
              </a:spcAft>
              <a:buClr>
                <a:schemeClr val="dk1"/>
              </a:buClr>
              <a:buSzPts val="1500"/>
              <a:buFont typeface="Arial"/>
              <a:buChar char="–"/>
              <a:defRPr sz="1500"/>
            </a:lvl4pPr>
            <a:lvl5pPr indent="-323850" lvl="4" marL="2286000" algn="l">
              <a:spcBef>
                <a:spcPts val="300"/>
              </a:spcBef>
              <a:spcAft>
                <a:spcPts val="0"/>
              </a:spcAft>
              <a:buClr>
                <a:schemeClr val="dk1"/>
              </a:buClr>
              <a:buSzPts val="1500"/>
              <a:buFont typeface="Arial"/>
              <a:buChar char="»"/>
              <a:defRPr sz="1500"/>
            </a:lvl5pPr>
            <a:lvl6pPr indent="-323850" lvl="5" marL="2743200" algn="l">
              <a:spcBef>
                <a:spcPts val="300"/>
              </a:spcBef>
              <a:spcAft>
                <a:spcPts val="0"/>
              </a:spcAft>
              <a:buClr>
                <a:schemeClr val="dk1"/>
              </a:buClr>
              <a:buSzPts val="1500"/>
              <a:buFont typeface="Arial"/>
              <a:buChar char="»"/>
              <a:defRPr sz="1500"/>
            </a:lvl6pPr>
            <a:lvl7pPr indent="-323850" lvl="6" marL="3200400" algn="l">
              <a:spcBef>
                <a:spcPts val="300"/>
              </a:spcBef>
              <a:spcAft>
                <a:spcPts val="0"/>
              </a:spcAft>
              <a:buClr>
                <a:schemeClr val="dk1"/>
              </a:buClr>
              <a:buSzPts val="1500"/>
              <a:buFont typeface="Arial"/>
              <a:buChar char="»"/>
              <a:defRPr sz="1500"/>
            </a:lvl7pPr>
            <a:lvl8pPr indent="-323850" lvl="7" marL="3657600" algn="l">
              <a:spcBef>
                <a:spcPts val="300"/>
              </a:spcBef>
              <a:spcAft>
                <a:spcPts val="0"/>
              </a:spcAft>
              <a:buClr>
                <a:schemeClr val="dk1"/>
              </a:buClr>
              <a:buSzPts val="1500"/>
              <a:buFont typeface="Arial"/>
              <a:buChar char="»"/>
              <a:defRPr sz="1500"/>
            </a:lvl8pPr>
            <a:lvl9pPr indent="-323850" lvl="8" marL="4114800" algn="l">
              <a:spcBef>
                <a:spcPts val="300"/>
              </a:spcBef>
              <a:spcAft>
                <a:spcPts val="0"/>
              </a:spcAft>
              <a:buClr>
                <a:schemeClr val="dk1"/>
              </a:buClr>
              <a:buSzPts val="1500"/>
              <a:buFont typeface="Arial"/>
              <a:buChar char="»"/>
              <a:defRPr sz="1500"/>
            </a:lvl9pPr>
          </a:lstStyle>
          <a:p/>
        </p:txBody>
      </p:sp>
      <p:sp>
        <p:nvSpPr>
          <p:cNvPr id="41" name="Google Shape;41;p7"/>
          <p:cNvSpPr txBox="1"/>
          <p:nvPr>
            <p:ph idx="2" type="body"/>
          </p:nvPr>
        </p:nvSpPr>
        <p:spPr>
          <a:xfrm>
            <a:off x="2193926" y="6888255"/>
            <a:ext cx="14439902" cy="22517100"/>
          </a:xfrm>
          <a:prstGeom prst="rect">
            <a:avLst/>
          </a:prstGeom>
          <a:noFill/>
          <a:ln>
            <a:noFill/>
          </a:ln>
        </p:spPr>
        <p:txBody>
          <a:bodyPr anchorCtr="0" anchor="t" bIns="214225" lIns="428450" spcFirstLastPara="1" rIns="428450" wrap="square" tIns="214225">
            <a:noAutofit/>
          </a:bodyPr>
          <a:lstStyle>
            <a:lvl1pPr indent="-228600" lvl="0" marL="457200" algn="l">
              <a:spcBef>
                <a:spcPts val="210"/>
              </a:spcBef>
              <a:spcAft>
                <a:spcPts val="0"/>
              </a:spcAft>
              <a:buClr>
                <a:schemeClr val="dk1"/>
              </a:buClr>
              <a:buSzPts val="1050"/>
              <a:buFont typeface="Arial"/>
              <a:buNone/>
              <a:defRPr sz="1050"/>
            </a:lvl1pPr>
            <a:lvl2pPr indent="-228600" lvl="1" marL="914400" algn="l">
              <a:spcBef>
                <a:spcPts val="180"/>
              </a:spcBef>
              <a:spcAft>
                <a:spcPts val="0"/>
              </a:spcAft>
              <a:buClr>
                <a:schemeClr val="dk1"/>
              </a:buClr>
              <a:buSzPts val="900"/>
              <a:buFont typeface="Arial"/>
              <a:buNone/>
              <a:defRPr sz="900"/>
            </a:lvl2pPr>
            <a:lvl3pPr indent="-228600" lvl="2" marL="1371600" algn="l">
              <a:spcBef>
                <a:spcPts val="150"/>
              </a:spcBef>
              <a:spcAft>
                <a:spcPts val="0"/>
              </a:spcAft>
              <a:buClr>
                <a:schemeClr val="dk1"/>
              </a:buClr>
              <a:buSzPts val="750"/>
              <a:buFont typeface="Arial"/>
              <a:buNone/>
              <a:defRPr sz="750"/>
            </a:lvl3pPr>
            <a:lvl4pPr indent="-228600" lvl="3" marL="1828800" algn="l">
              <a:spcBef>
                <a:spcPts val="135"/>
              </a:spcBef>
              <a:spcAft>
                <a:spcPts val="0"/>
              </a:spcAft>
              <a:buClr>
                <a:schemeClr val="dk1"/>
              </a:buClr>
              <a:buSzPts val="675"/>
              <a:buFont typeface="Arial"/>
              <a:buNone/>
              <a:defRPr sz="675"/>
            </a:lvl4pPr>
            <a:lvl5pPr indent="-228600" lvl="4" marL="2286000" algn="l">
              <a:spcBef>
                <a:spcPts val="135"/>
              </a:spcBef>
              <a:spcAft>
                <a:spcPts val="0"/>
              </a:spcAft>
              <a:buClr>
                <a:schemeClr val="dk1"/>
              </a:buClr>
              <a:buSzPts val="675"/>
              <a:buFont typeface="Arial"/>
              <a:buNone/>
              <a:defRPr sz="675"/>
            </a:lvl5pPr>
            <a:lvl6pPr indent="-228600" lvl="5" marL="2743200" algn="l">
              <a:spcBef>
                <a:spcPts val="135"/>
              </a:spcBef>
              <a:spcAft>
                <a:spcPts val="0"/>
              </a:spcAft>
              <a:buClr>
                <a:schemeClr val="dk1"/>
              </a:buClr>
              <a:buSzPts val="675"/>
              <a:buFont typeface="Arial"/>
              <a:buNone/>
              <a:defRPr sz="675"/>
            </a:lvl6pPr>
            <a:lvl7pPr indent="-228600" lvl="6" marL="3200400" algn="l">
              <a:spcBef>
                <a:spcPts val="135"/>
              </a:spcBef>
              <a:spcAft>
                <a:spcPts val="0"/>
              </a:spcAft>
              <a:buClr>
                <a:schemeClr val="dk1"/>
              </a:buClr>
              <a:buSzPts val="675"/>
              <a:buFont typeface="Arial"/>
              <a:buNone/>
              <a:defRPr sz="675"/>
            </a:lvl7pPr>
            <a:lvl8pPr indent="-228600" lvl="7" marL="3657600" algn="l">
              <a:spcBef>
                <a:spcPts val="135"/>
              </a:spcBef>
              <a:spcAft>
                <a:spcPts val="0"/>
              </a:spcAft>
              <a:buClr>
                <a:schemeClr val="dk1"/>
              </a:buClr>
              <a:buSzPts val="675"/>
              <a:buFont typeface="Arial"/>
              <a:buNone/>
              <a:defRPr sz="675"/>
            </a:lvl8pPr>
            <a:lvl9pPr indent="-228600" lvl="8" marL="4114800" algn="l">
              <a:spcBef>
                <a:spcPts val="135"/>
              </a:spcBef>
              <a:spcAft>
                <a:spcPts val="0"/>
              </a:spcAft>
              <a:buClr>
                <a:schemeClr val="dk1"/>
              </a:buClr>
              <a:buSzPts val="675"/>
              <a:buFont typeface="Arial"/>
              <a:buNone/>
              <a:defRPr sz="675"/>
            </a:lvl9pPr>
          </a:lstStyle>
          <a:p/>
        </p:txBody>
      </p:sp>
      <p:sp>
        <p:nvSpPr>
          <p:cNvPr id="42" name="Google Shape;42;p7"/>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7"/>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7"/>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8"/>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47" name="Google Shape;47;p8"/>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8"/>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8"/>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50" name="Shape 50"/>
        <p:cNvGrpSpPr/>
        <p:nvPr/>
      </p:nvGrpSpPr>
      <p:grpSpPr>
        <a:xfrm>
          <a:off x="0" y="0"/>
          <a:ext cx="0" cy="0"/>
          <a:chOff x="0" y="0"/>
          <a:chExt cx="0" cy="0"/>
        </a:xfrm>
      </p:grpSpPr>
      <p:sp>
        <p:nvSpPr>
          <p:cNvPr id="51" name="Google Shape;51;p9"/>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52" name="Google Shape;52;p9"/>
          <p:cNvSpPr txBox="1"/>
          <p:nvPr>
            <p:ph idx="1" type="body"/>
          </p:nvPr>
        </p:nvSpPr>
        <p:spPr>
          <a:xfrm>
            <a:off x="2193925" y="7368989"/>
            <a:ext cx="19392902" cy="3070972"/>
          </a:xfrm>
          <a:prstGeom prst="rect">
            <a:avLst/>
          </a:prstGeom>
          <a:noFill/>
          <a:ln>
            <a:noFill/>
          </a:ln>
        </p:spPr>
        <p:txBody>
          <a:bodyPr anchorCtr="0" anchor="b" bIns="214225" lIns="428450" spcFirstLastPara="1" rIns="428450" wrap="square" tIns="214225">
            <a:noAutofit/>
          </a:bodyPr>
          <a:lstStyle>
            <a:lvl1pPr indent="-228600" lvl="0" marL="457200" algn="l">
              <a:spcBef>
                <a:spcPts val="360"/>
              </a:spcBef>
              <a:spcAft>
                <a:spcPts val="0"/>
              </a:spcAft>
              <a:buClr>
                <a:schemeClr val="dk1"/>
              </a:buClr>
              <a:buSzPts val="1800"/>
              <a:buFont typeface="Arial"/>
              <a:buNone/>
              <a:defRPr b="1" sz="1800"/>
            </a:lvl1pPr>
            <a:lvl2pPr indent="-228600" lvl="1" marL="914400" algn="l">
              <a:spcBef>
                <a:spcPts val="300"/>
              </a:spcBef>
              <a:spcAft>
                <a:spcPts val="0"/>
              </a:spcAft>
              <a:buClr>
                <a:schemeClr val="dk1"/>
              </a:buClr>
              <a:buSzPts val="1500"/>
              <a:buFont typeface="Arial"/>
              <a:buNone/>
              <a:defRPr b="1" sz="1500"/>
            </a:lvl2pPr>
            <a:lvl3pPr indent="-228600" lvl="2" marL="1371600" algn="l">
              <a:spcBef>
                <a:spcPts val="270"/>
              </a:spcBef>
              <a:spcAft>
                <a:spcPts val="0"/>
              </a:spcAft>
              <a:buClr>
                <a:schemeClr val="dk1"/>
              </a:buClr>
              <a:buSzPts val="1350"/>
              <a:buFont typeface="Arial"/>
              <a:buNone/>
              <a:defRPr b="1" sz="1350"/>
            </a:lvl3pPr>
            <a:lvl4pPr indent="-228600" lvl="3" marL="1828800" algn="l">
              <a:spcBef>
                <a:spcPts val="240"/>
              </a:spcBef>
              <a:spcAft>
                <a:spcPts val="0"/>
              </a:spcAft>
              <a:buClr>
                <a:schemeClr val="dk1"/>
              </a:buClr>
              <a:buSzPts val="1200"/>
              <a:buFont typeface="Arial"/>
              <a:buNone/>
              <a:defRPr b="1" sz="1200"/>
            </a:lvl4pPr>
            <a:lvl5pPr indent="-228600" lvl="4" marL="2286000" algn="l">
              <a:spcBef>
                <a:spcPts val="240"/>
              </a:spcBef>
              <a:spcAft>
                <a:spcPts val="0"/>
              </a:spcAft>
              <a:buClr>
                <a:schemeClr val="dk1"/>
              </a:buClr>
              <a:buSzPts val="1200"/>
              <a:buFont typeface="Arial"/>
              <a:buNone/>
              <a:defRPr b="1" sz="1200"/>
            </a:lvl5pPr>
            <a:lvl6pPr indent="-228600" lvl="5" marL="2743200" algn="l">
              <a:spcBef>
                <a:spcPts val="240"/>
              </a:spcBef>
              <a:spcAft>
                <a:spcPts val="0"/>
              </a:spcAft>
              <a:buClr>
                <a:schemeClr val="dk1"/>
              </a:buClr>
              <a:buSzPts val="1200"/>
              <a:buFont typeface="Arial"/>
              <a:buNone/>
              <a:defRPr b="1" sz="1200"/>
            </a:lvl6pPr>
            <a:lvl7pPr indent="-228600" lvl="6" marL="3200400" algn="l">
              <a:spcBef>
                <a:spcPts val="240"/>
              </a:spcBef>
              <a:spcAft>
                <a:spcPts val="0"/>
              </a:spcAft>
              <a:buClr>
                <a:schemeClr val="dk1"/>
              </a:buClr>
              <a:buSzPts val="1200"/>
              <a:buFont typeface="Arial"/>
              <a:buNone/>
              <a:defRPr b="1" sz="1200"/>
            </a:lvl7pPr>
            <a:lvl8pPr indent="-228600" lvl="7" marL="3657600" algn="l">
              <a:spcBef>
                <a:spcPts val="240"/>
              </a:spcBef>
              <a:spcAft>
                <a:spcPts val="0"/>
              </a:spcAft>
              <a:buClr>
                <a:schemeClr val="dk1"/>
              </a:buClr>
              <a:buSzPts val="1200"/>
              <a:buFont typeface="Arial"/>
              <a:buNone/>
              <a:defRPr b="1" sz="1200"/>
            </a:lvl8pPr>
            <a:lvl9pPr indent="-228600" lvl="8" marL="4114800" algn="l">
              <a:spcBef>
                <a:spcPts val="240"/>
              </a:spcBef>
              <a:spcAft>
                <a:spcPts val="0"/>
              </a:spcAft>
              <a:buClr>
                <a:schemeClr val="dk1"/>
              </a:buClr>
              <a:buSzPts val="1200"/>
              <a:buFont typeface="Arial"/>
              <a:buNone/>
              <a:defRPr b="1" sz="1200"/>
            </a:lvl9pPr>
          </a:lstStyle>
          <a:p/>
        </p:txBody>
      </p:sp>
      <p:sp>
        <p:nvSpPr>
          <p:cNvPr id="53" name="Google Shape;53;p9"/>
          <p:cNvSpPr txBox="1"/>
          <p:nvPr>
            <p:ph idx="2" type="body"/>
          </p:nvPr>
        </p:nvSpPr>
        <p:spPr>
          <a:xfrm>
            <a:off x="2193925" y="10439962"/>
            <a:ext cx="19392902" cy="18965395"/>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Font typeface="Arial"/>
              <a:buChar char="•"/>
              <a:defRPr sz="1800"/>
            </a:lvl1pPr>
            <a:lvl2pPr indent="-323850" lvl="1" marL="914400" algn="l">
              <a:spcBef>
                <a:spcPts val="300"/>
              </a:spcBef>
              <a:spcAft>
                <a:spcPts val="0"/>
              </a:spcAft>
              <a:buClr>
                <a:schemeClr val="dk1"/>
              </a:buClr>
              <a:buSzPts val="1500"/>
              <a:buFont typeface="Arial"/>
              <a:buChar char="–"/>
              <a:defRPr sz="1500"/>
            </a:lvl2pPr>
            <a:lvl3pPr indent="-314325" lvl="2" marL="1371600" algn="l">
              <a:spcBef>
                <a:spcPts val="270"/>
              </a:spcBef>
              <a:spcAft>
                <a:spcPts val="0"/>
              </a:spcAft>
              <a:buClr>
                <a:schemeClr val="dk1"/>
              </a:buClr>
              <a:buSzPts val="1350"/>
              <a:buFont typeface="Arial"/>
              <a:buChar char="•"/>
              <a:defRPr sz="1350"/>
            </a:lvl3pPr>
            <a:lvl4pPr indent="-304800" lvl="3" marL="1828800" algn="l">
              <a:spcBef>
                <a:spcPts val="240"/>
              </a:spcBef>
              <a:spcAft>
                <a:spcPts val="0"/>
              </a:spcAft>
              <a:buClr>
                <a:schemeClr val="dk1"/>
              </a:buClr>
              <a:buSzPts val="1200"/>
              <a:buFont typeface="Arial"/>
              <a:buChar char="–"/>
              <a:defRPr sz="1200"/>
            </a:lvl4pPr>
            <a:lvl5pPr indent="-304800" lvl="4" marL="2286000" algn="l">
              <a:spcBef>
                <a:spcPts val="240"/>
              </a:spcBef>
              <a:spcAft>
                <a:spcPts val="0"/>
              </a:spcAft>
              <a:buClr>
                <a:schemeClr val="dk1"/>
              </a:buClr>
              <a:buSzPts val="1200"/>
              <a:buFont typeface="Arial"/>
              <a:buChar char="»"/>
              <a:defRPr sz="1200"/>
            </a:lvl5pPr>
            <a:lvl6pPr indent="-304800" lvl="5" marL="2743200" algn="l">
              <a:spcBef>
                <a:spcPts val="240"/>
              </a:spcBef>
              <a:spcAft>
                <a:spcPts val="0"/>
              </a:spcAft>
              <a:buClr>
                <a:schemeClr val="dk1"/>
              </a:buClr>
              <a:buSzPts val="1200"/>
              <a:buFont typeface="Arial"/>
              <a:buChar char="»"/>
              <a:defRPr sz="1200"/>
            </a:lvl6pPr>
            <a:lvl7pPr indent="-304800" lvl="6" marL="3200400" algn="l">
              <a:spcBef>
                <a:spcPts val="240"/>
              </a:spcBef>
              <a:spcAft>
                <a:spcPts val="0"/>
              </a:spcAft>
              <a:buClr>
                <a:schemeClr val="dk1"/>
              </a:buClr>
              <a:buSzPts val="1200"/>
              <a:buFont typeface="Arial"/>
              <a:buChar char="»"/>
              <a:defRPr sz="1200"/>
            </a:lvl7pPr>
            <a:lvl8pPr indent="-304800" lvl="7" marL="3657600" algn="l">
              <a:spcBef>
                <a:spcPts val="240"/>
              </a:spcBef>
              <a:spcAft>
                <a:spcPts val="0"/>
              </a:spcAft>
              <a:buClr>
                <a:schemeClr val="dk1"/>
              </a:buClr>
              <a:buSzPts val="1200"/>
              <a:buFont typeface="Arial"/>
              <a:buChar char="»"/>
              <a:defRPr sz="1200"/>
            </a:lvl8pPr>
            <a:lvl9pPr indent="-304800" lvl="8" marL="4114800" algn="l">
              <a:spcBef>
                <a:spcPts val="240"/>
              </a:spcBef>
              <a:spcAft>
                <a:spcPts val="0"/>
              </a:spcAft>
              <a:buClr>
                <a:schemeClr val="dk1"/>
              </a:buClr>
              <a:buSzPts val="1200"/>
              <a:buFont typeface="Arial"/>
              <a:buChar char="»"/>
              <a:defRPr sz="1200"/>
            </a:lvl9pPr>
          </a:lstStyle>
          <a:p/>
        </p:txBody>
      </p:sp>
      <p:sp>
        <p:nvSpPr>
          <p:cNvPr id="54" name="Google Shape;54;p9"/>
          <p:cNvSpPr txBox="1"/>
          <p:nvPr>
            <p:ph idx="3" type="body"/>
          </p:nvPr>
        </p:nvSpPr>
        <p:spPr>
          <a:xfrm>
            <a:off x="22296438" y="7368989"/>
            <a:ext cx="19400837" cy="3070972"/>
          </a:xfrm>
          <a:prstGeom prst="rect">
            <a:avLst/>
          </a:prstGeom>
          <a:noFill/>
          <a:ln>
            <a:noFill/>
          </a:ln>
        </p:spPr>
        <p:txBody>
          <a:bodyPr anchorCtr="0" anchor="b" bIns="214225" lIns="428450" spcFirstLastPara="1" rIns="428450" wrap="square" tIns="214225">
            <a:noAutofit/>
          </a:bodyPr>
          <a:lstStyle>
            <a:lvl1pPr indent="-228600" lvl="0" marL="457200" algn="l">
              <a:spcBef>
                <a:spcPts val="360"/>
              </a:spcBef>
              <a:spcAft>
                <a:spcPts val="0"/>
              </a:spcAft>
              <a:buClr>
                <a:schemeClr val="dk1"/>
              </a:buClr>
              <a:buSzPts val="1800"/>
              <a:buFont typeface="Arial"/>
              <a:buNone/>
              <a:defRPr b="1" sz="1800"/>
            </a:lvl1pPr>
            <a:lvl2pPr indent="-228600" lvl="1" marL="914400" algn="l">
              <a:spcBef>
                <a:spcPts val="300"/>
              </a:spcBef>
              <a:spcAft>
                <a:spcPts val="0"/>
              </a:spcAft>
              <a:buClr>
                <a:schemeClr val="dk1"/>
              </a:buClr>
              <a:buSzPts val="1500"/>
              <a:buFont typeface="Arial"/>
              <a:buNone/>
              <a:defRPr b="1" sz="1500"/>
            </a:lvl2pPr>
            <a:lvl3pPr indent="-228600" lvl="2" marL="1371600" algn="l">
              <a:spcBef>
                <a:spcPts val="270"/>
              </a:spcBef>
              <a:spcAft>
                <a:spcPts val="0"/>
              </a:spcAft>
              <a:buClr>
                <a:schemeClr val="dk1"/>
              </a:buClr>
              <a:buSzPts val="1350"/>
              <a:buFont typeface="Arial"/>
              <a:buNone/>
              <a:defRPr b="1" sz="1350"/>
            </a:lvl3pPr>
            <a:lvl4pPr indent="-228600" lvl="3" marL="1828800" algn="l">
              <a:spcBef>
                <a:spcPts val="240"/>
              </a:spcBef>
              <a:spcAft>
                <a:spcPts val="0"/>
              </a:spcAft>
              <a:buClr>
                <a:schemeClr val="dk1"/>
              </a:buClr>
              <a:buSzPts val="1200"/>
              <a:buFont typeface="Arial"/>
              <a:buNone/>
              <a:defRPr b="1" sz="1200"/>
            </a:lvl4pPr>
            <a:lvl5pPr indent="-228600" lvl="4" marL="2286000" algn="l">
              <a:spcBef>
                <a:spcPts val="240"/>
              </a:spcBef>
              <a:spcAft>
                <a:spcPts val="0"/>
              </a:spcAft>
              <a:buClr>
                <a:schemeClr val="dk1"/>
              </a:buClr>
              <a:buSzPts val="1200"/>
              <a:buFont typeface="Arial"/>
              <a:buNone/>
              <a:defRPr b="1" sz="1200"/>
            </a:lvl5pPr>
            <a:lvl6pPr indent="-228600" lvl="5" marL="2743200" algn="l">
              <a:spcBef>
                <a:spcPts val="240"/>
              </a:spcBef>
              <a:spcAft>
                <a:spcPts val="0"/>
              </a:spcAft>
              <a:buClr>
                <a:schemeClr val="dk1"/>
              </a:buClr>
              <a:buSzPts val="1200"/>
              <a:buFont typeface="Arial"/>
              <a:buNone/>
              <a:defRPr b="1" sz="1200"/>
            </a:lvl6pPr>
            <a:lvl7pPr indent="-228600" lvl="6" marL="3200400" algn="l">
              <a:spcBef>
                <a:spcPts val="240"/>
              </a:spcBef>
              <a:spcAft>
                <a:spcPts val="0"/>
              </a:spcAft>
              <a:buClr>
                <a:schemeClr val="dk1"/>
              </a:buClr>
              <a:buSzPts val="1200"/>
              <a:buFont typeface="Arial"/>
              <a:buNone/>
              <a:defRPr b="1" sz="1200"/>
            </a:lvl7pPr>
            <a:lvl8pPr indent="-228600" lvl="7" marL="3657600" algn="l">
              <a:spcBef>
                <a:spcPts val="240"/>
              </a:spcBef>
              <a:spcAft>
                <a:spcPts val="0"/>
              </a:spcAft>
              <a:buClr>
                <a:schemeClr val="dk1"/>
              </a:buClr>
              <a:buSzPts val="1200"/>
              <a:buFont typeface="Arial"/>
              <a:buNone/>
              <a:defRPr b="1" sz="1200"/>
            </a:lvl8pPr>
            <a:lvl9pPr indent="-228600" lvl="8" marL="4114800" algn="l">
              <a:spcBef>
                <a:spcPts val="240"/>
              </a:spcBef>
              <a:spcAft>
                <a:spcPts val="0"/>
              </a:spcAft>
              <a:buClr>
                <a:schemeClr val="dk1"/>
              </a:buClr>
              <a:buSzPts val="1200"/>
              <a:buFont typeface="Arial"/>
              <a:buNone/>
              <a:defRPr b="1" sz="1200"/>
            </a:lvl9pPr>
          </a:lstStyle>
          <a:p/>
        </p:txBody>
      </p:sp>
      <p:sp>
        <p:nvSpPr>
          <p:cNvPr id="55" name="Google Shape;55;p9"/>
          <p:cNvSpPr txBox="1"/>
          <p:nvPr>
            <p:ph idx="4" type="body"/>
          </p:nvPr>
        </p:nvSpPr>
        <p:spPr>
          <a:xfrm>
            <a:off x="22296438" y="10439962"/>
            <a:ext cx="19400837" cy="18965395"/>
          </a:xfrm>
          <a:prstGeom prst="rect">
            <a:avLst/>
          </a:prstGeom>
          <a:noFill/>
          <a:ln>
            <a:noFill/>
          </a:ln>
        </p:spPr>
        <p:txBody>
          <a:bodyPr anchorCtr="0" anchor="t" bIns="214225" lIns="428450" spcFirstLastPara="1" rIns="428450" wrap="square" tIns="214225">
            <a:noAutofit/>
          </a:bodyPr>
          <a:lstStyle>
            <a:lvl1pPr indent="-342900" lvl="0" marL="457200" algn="l">
              <a:spcBef>
                <a:spcPts val="360"/>
              </a:spcBef>
              <a:spcAft>
                <a:spcPts val="0"/>
              </a:spcAft>
              <a:buClr>
                <a:schemeClr val="dk1"/>
              </a:buClr>
              <a:buSzPts val="1800"/>
              <a:buFont typeface="Arial"/>
              <a:buChar char="•"/>
              <a:defRPr sz="1800"/>
            </a:lvl1pPr>
            <a:lvl2pPr indent="-323850" lvl="1" marL="914400" algn="l">
              <a:spcBef>
                <a:spcPts val="300"/>
              </a:spcBef>
              <a:spcAft>
                <a:spcPts val="0"/>
              </a:spcAft>
              <a:buClr>
                <a:schemeClr val="dk1"/>
              </a:buClr>
              <a:buSzPts val="1500"/>
              <a:buFont typeface="Arial"/>
              <a:buChar char="–"/>
              <a:defRPr sz="1500"/>
            </a:lvl2pPr>
            <a:lvl3pPr indent="-314325" lvl="2" marL="1371600" algn="l">
              <a:spcBef>
                <a:spcPts val="270"/>
              </a:spcBef>
              <a:spcAft>
                <a:spcPts val="0"/>
              </a:spcAft>
              <a:buClr>
                <a:schemeClr val="dk1"/>
              </a:buClr>
              <a:buSzPts val="1350"/>
              <a:buFont typeface="Arial"/>
              <a:buChar char="•"/>
              <a:defRPr sz="1350"/>
            </a:lvl3pPr>
            <a:lvl4pPr indent="-304800" lvl="3" marL="1828800" algn="l">
              <a:spcBef>
                <a:spcPts val="240"/>
              </a:spcBef>
              <a:spcAft>
                <a:spcPts val="0"/>
              </a:spcAft>
              <a:buClr>
                <a:schemeClr val="dk1"/>
              </a:buClr>
              <a:buSzPts val="1200"/>
              <a:buFont typeface="Arial"/>
              <a:buChar char="–"/>
              <a:defRPr sz="1200"/>
            </a:lvl4pPr>
            <a:lvl5pPr indent="-304800" lvl="4" marL="2286000" algn="l">
              <a:spcBef>
                <a:spcPts val="240"/>
              </a:spcBef>
              <a:spcAft>
                <a:spcPts val="0"/>
              </a:spcAft>
              <a:buClr>
                <a:schemeClr val="dk1"/>
              </a:buClr>
              <a:buSzPts val="1200"/>
              <a:buFont typeface="Arial"/>
              <a:buChar char="»"/>
              <a:defRPr sz="1200"/>
            </a:lvl5pPr>
            <a:lvl6pPr indent="-304800" lvl="5" marL="2743200" algn="l">
              <a:spcBef>
                <a:spcPts val="240"/>
              </a:spcBef>
              <a:spcAft>
                <a:spcPts val="0"/>
              </a:spcAft>
              <a:buClr>
                <a:schemeClr val="dk1"/>
              </a:buClr>
              <a:buSzPts val="1200"/>
              <a:buFont typeface="Arial"/>
              <a:buChar char="»"/>
              <a:defRPr sz="1200"/>
            </a:lvl6pPr>
            <a:lvl7pPr indent="-304800" lvl="6" marL="3200400" algn="l">
              <a:spcBef>
                <a:spcPts val="240"/>
              </a:spcBef>
              <a:spcAft>
                <a:spcPts val="0"/>
              </a:spcAft>
              <a:buClr>
                <a:schemeClr val="dk1"/>
              </a:buClr>
              <a:buSzPts val="1200"/>
              <a:buFont typeface="Arial"/>
              <a:buChar char="»"/>
              <a:defRPr sz="1200"/>
            </a:lvl7pPr>
            <a:lvl8pPr indent="-304800" lvl="7" marL="3657600" algn="l">
              <a:spcBef>
                <a:spcPts val="240"/>
              </a:spcBef>
              <a:spcAft>
                <a:spcPts val="0"/>
              </a:spcAft>
              <a:buClr>
                <a:schemeClr val="dk1"/>
              </a:buClr>
              <a:buSzPts val="1200"/>
              <a:buFont typeface="Arial"/>
              <a:buChar char="»"/>
              <a:defRPr sz="1200"/>
            </a:lvl8pPr>
            <a:lvl9pPr indent="-304800" lvl="8" marL="4114800" algn="l">
              <a:spcBef>
                <a:spcPts val="240"/>
              </a:spcBef>
              <a:spcAft>
                <a:spcPts val="0"/>
              </a:spcAft>
              <a:buClr>
                <a:schemeClr val="dk1"/>
              </a:buClr>
              <a:buSzPts val="1200"/>
              <a:buFont typeface="Arial"/>
              <a:buChar char="»"/>
              <a:defRPr sz="1200"/>
            </a:lvl9pPr>
          </a:lstStyle>
          <a:p/>
        </p:txBody>
      </p:sp>
      <p:sp>
        <p:nvSpPr>
          <p:cNvPr id="56" name="Google Shape;56;p9"/>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9"/>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 name="Google Shape;58;p9"/>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59" name="Shape 59"/>
        <p:cNvGrpSpPr/>
        <p:nvPr/>
      </p:nvGrpSpPr>
      <p:grpSpPr>
        <a:xfrm>
          <a:off x="0" y="0"/>
          <a:ext cx="0" cy="0"/>
          <a:chOff x="0" y="0"/>
          <a:chExt cx="0" cy="0"/>
        </a:xfrm>
      </p:grpSpPr>
      <p:sp>
        <p:nvSpPr>
          <p:cNvPr id="60" name="Google Shape;60;p10"/>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61" name="Google Shape;61;p10"/>
          <p:cNvSpPr txBox="1"/>
          <p:nvPr>
            <p:ph idx="1" type="body"/>
          </p:nvPr>
        </p:nvSpPr>
        <p:spPr>
          <a:xfrm>
            <a:off x="2193927" y="7681634"/>
            <a:ext cx="19675474" cy="21723723"/>
          </a:xfrm>
          <a:prstGeom prst="rect">
            <a:avLst/>
          </a:prstGeom>
          <a:noFill/>
          <a:ln>
            <a:noFill/>
          </a:ln>
        </p:spPr>
        <p:txBody>
          <a:bodyPr anchorCtr="0" anchor="t" bIns="214225" lIns="428450" spcFirstLastPara="1" rIns="428450" wrap="square" tIns="214225">
            <a:noAutofit/>
          </a:bodyPr>
          <a:lstStyle>
            <a:lvl1pPr indent="-361950" lvl="0" marL="457200" algn="l">
              <a:spcBef>
                <a:spcPts val="420"/>
              </a:spcBef>
              <a:spcAft>
                <a:spcPts val="0"/>
              </a:spcAft>
              <a:buClr>
                <a:schemeClr val="dk1"/>
              </a:buClr>
              <a:buSzPts val="2100"/>
              <a:buFont typeface="Arial"/>
              <a:buChar char="•"/>
              <a:defRPr sz="2100"/>
            </a:lvl1pPr>
            <a:lvl2pPr indent="-342900" lvl="1" marL="914400" algn="l">
              <a:spcBef>
                <a:spcPts val="360"/>
              </a:spcBef>
              <a:spcAft>
                <a:spcPts val="0"/>
              </a:spcAft>
              <a:buClr>
                <a:schemeClr val="dk1"/>
              </a:buClr>
              <a:buSzPts val="1800"/>
              <a:buFont typeface="Arial"/>
              <a:buChar char="–"/>
              <a:defRPr sz="1800"/>
            </a:lvl2pPr>
            <a:lvl3pPr indent="-323850" lvl="2" marL="1371600" algn="l">
              <a:spcBef>
                <a:spcPts val="300"/>
              </a:spcBef>
              <a:spcAft>
                <a:spcPts val="0"/>
              </a:spcAft>
              <a:buClr>
                <a:schemeClr val="dk1"/>
              </a:buClr>
              <a:buSzPts val="1500"/>
              <a:buFont typeface="Arial"/>
              <a:buChar char="•"/>
              <a:defRPr sz="1500"/>
            </a:lvl3pPr>
            <a:lvl4pPr indent="-314325" lvl="3" marL="1828800" algn="l">
              <a:spcBef>
                <a:spcPts val="270"/>
              </a:spcBef>
              <a:spcAft>
                <a:spcPts val="0"/>
              </a:spcAft>
              <a:buClr>
                <a:schemeClr val="dk1"/>
              </a:buClr>
              <a:buSzPts val="1350"/>
              <a:buFont typeface="Arial"/>
              <a:buChar char="–"/>
              <a:defRPr sz="1350"/>
            </a:lvl4pPr>
            <a:lvl5pPr indent="-314325" lvl="4" marL="2286000" algn="l">
              <a:spcBef>
                <a:spcPts val="270"/>
              </a:spcBef>
              <a:spcAft>
                <a:spcPts val="0"/>
              </a:spcAft>
              <a:buClr>
                <a:schemeClr val="dk1"/>
              </a:buClr>
              <a:buSzPts val="1350"/>
              <a:buFont typeface="Arial"/>
              <a:buChar char="»"/>
              <a:defRPr sz="1350"/>
            </a:lvl5pPr>
            <a:lvl6pPr indent="-314325" lvl="5" marL="2743200" algn="l">
              <a:spcBef>
                <a:spcPts val="270"/>
              </a:spcBef>
              <a:spcAft>
                <a:spcPts val="0"/>
              </a:spcAft>
              <a:buClr>
                <a:schemeClr val="dk1"/>
              </a:buClr>
              <a:buSzPts val="1350"/>
              <a:buFont typeface="Arial"/>
              <a:buChar char="»"/>
              <a:defRPr sz="1350"/>
            </a:lvl6pPr>
            <a:lvl7pPr indent="-314325" lvl="6" marL="3200400" algn="l">
              <a:spcBef>
                <a:spcPts val="270"/>
              </a:spcBef>
              <a:spcAft>
                <a:spcPts val="0"/>
              </a:spcAft>
              <a:buClr>
                <a:schemeClr val="dk1"/>
              </a:buClr>
              <a:buSzPts val="1350"/>
              <a:buFont typeface="Arial"/>
              <a:buChar char="»"/>
              <a:defRPr sz="1350"/>
            </a:lvl7pPr>
            <a:lvl8pPr indent="-314325" lvl="7" marL="3657600" algn="l">
              <a:spcBef>
                <a:spcPts val="270"/>
              </a:spcBef>
              <a:spcAft>
                <a:spcPts val="0"/>
              </a:spcAft>
              <a:buClr>
                <a:schemeClr val="dk1"/>
              </a:buClr>
              <a:buSzPts val="1350"/>
              <a:buFont typeface="Arial"/>
              <a:buChar char="»"/>
              <a:defRPr sz="1350"/>
            </a:lvl8pPr>
            <a:lvl9pPr indent="-314325" lvl="8" marL="4114800" algn="l">
              <a:spcBef>
                <a:spcPts val="270"/>
              </a:spcBef>
              <a:spcAft>
                <a:spcPts val="0"/>
              </a:spcAft>
              <a:buClr>
                <a:schemeClr val="dk1"/>
              </a:buClr>
              <a:buSzPts val="1350"/>
              <a:buFont typeface="Arial"/>
              <a:buChar char="»"/>
              <a:defRPr sz="1350"/>
            </a:lvl9pPr>
          </a:lstStyle>
          <a:p/>
        </p:txBody>
      </p:sp>
      <p:sp>
        <p:nvSpPr>
          <p:cNvPr id="62" name="Google Shape;62;p10"/>
          <p:cNvSpPr txBox="1"/>
          <p:nvPr>
            <p:ph idx="2" type="body"/>
          </p:nvPr>
        </p:nvSpPr>
        <p:spPr>
          <a:xfrm>
            <a:off x="22021803" y="7681634"/>
            <a:ext cx="19675474" cy="21723723"/>
          </a:xfrm>
          <a:prstGeom prst="rect">
            <a:avLst/>
          </a:prstGeom>
          <a:noFill/>
          <a:ln>
            <a:noFill/>
          </a:ln>
        </p:spPr>
        <p:txBody>
          <a:bodyPr anchorCtr="0" anchor="t" bIns="214225" lIns="428450" spcFirstLastPara="1" rIns="428450" wrap="square" tIns="214225">
            <a:noAutofit/>
          </a:bodyPr>
          <a:lstStyle>
            <a:lvl1pPr indent="-361950" lvl="0" marL="457200" algn="l">
              <a:spcBef>
                <a:spcPts val="420"/>
              </a:spcBef>
              <a:spcAft>
                <a:spcPts val="0"/>
              </a:spcAft>
              <a:buClr>
                <a:schemeClr val="dk1"/>
              </a:buClr>
              <a:buSzPts val="2100"/>
              <a:buFont typeface="Arial"/>
              <a:buChar char="•"/>
              <a:defRPr sz="2100"/>
            </a:lvl1pPr>
            <a:lvl2pPr indent="-342900" lvl="1" marL="914400" algn="l">
              <a:spcBef>
                <a:spcPts val="360"/>
              </a:spcBef>
              <a:spcAft>
                <a:spcPts val="0"/>
              </a:spcAft>
              <a:buClr>
                <a:schemeClr val="dk1"/>
              </a:buClr>
              <a:buSzPts val="1800"/>
              <a:buFont typeface="Arial"/>
              <a:buChar char="–"/>
              <a:defRPr sz="1800"/>
            </a:lvl2pPr>
            <a:lvl3pPr indent="-323850" lvl="2" marL="1371600" algn="l">
              <a:spcBef>
                <a:spcPts val="300"/>
              </a:spcBef>
              <a:spcAft>
                <a:spcPts val="0"/>
              </a:spcAft>
              <a:buClr>
                <a:schemeClr val="dk1"/>
              </a:buClr>
              <a:buSzPts val="1500"/>
              <a:buFont typeface="Arial"/>
              <a:buChar char="•"/>
              <a:defRPr sz="1500"/>
            </a:lvl3pPr>
            <a:lvl4pPr indent="-314325" lvl="3" marL="1828800" algn="l">
              <a:spcBef>
                <a:spcPts val="270"/>
              </a:spcBef>
              <a:spcAft>
                <a:spcPts val="0"/>
              </a:spcAft>
              <a:buClr>
                <a:schemeClr val="dk1"/>
              </a:buClr>
              <a:buSzPts val="1350"/>
              <a:buFont typeface="Arial"/>
              <a:buChar char="–"/>
              <a:defRPr sz="1350"/>
            </a:lvl4pPr>
            <a:lvl5pPr indent="-314325" lvl="4" marL="2286000" algn="l">
              <a:spcBef>
                <a:spcPts val="270"/>
              </a:spcBef>
              <a:spcAft>
                <a:spcPts val="0"/>
              </a:spcAft>
              <a:buClr>
                <a:schemeClr val="dk1"/>
              </a:buClr>
              <a:buSzPts val="1350"/>
              <a:buFont typeface="Arial"/>
              <a:buChar char="»"/>
              <a:defRPr sz="1350"/>
            </a:lvl5pPr>
            <a:lvl6pPr indent="-314325" lvl="5" marL="2743200" algn="l">
              <a:spcBef>
                <a:spcPts val="270"/>
              </a:spcBef>
              <a:spcAft>
                <a:spcPts val="0"/>
              </a:spcAft>
              <a:buClr>
                <a:schemeClr val="dk1"/>
              </a:buClr>
              <a:buSzPts val="1350"/>
              <a:buFont typeface="Arial"/>
              <a:buChar char="»"/>
              <a:defRPr sz="1350"/>
            </a:lvl6pPr>
            <a:lvl7pPr indent="-314325" lvl="6" marL="3200400" algn="l">
              <a:spcBef>
                <a:spcPts val="270"/>
              </a:spcBef>
              <a:spcAft>
                <a:spcPts val="0"/>
              </a:spcAft>
              <a:buClr>
                <a:schemeClr val="dk1"/>
              </a:buClr>
              <a:buSzPts val="1350"/>
              <a:buFont typeface="Arial"/>
              <a:buChar char="»"/>
              <a:defRPr sz="1350"/>
            </a:lvl7pPr>
            <a:lvl8pPr indent="-314325" lvl="7" marL="3657600" algn="l">
              <a:spcBef>
                <a:spcPts val="270"/>
              </a:spcBef>
              <a:spcAft>
                <a:spcPts val="0"/>
              </a:spcAft>
              <a:buClr>
                <a:schemeClr val="dk1"/>
              </a:buClr>
              <a:buSzPts val="1350"/>
              <a:buFont typeface="Arial"/>
              <a:buChar char="»"/>
              <a:defRPr sz="1350"/>
            </a:lvl8pPr>
            <a:lvl9pPr indent="-314325" lvl="8" marL="4114800" algn="l">
              <a:spcBef>
                <a:spcPts val="270"/>
              </a:spcBef>
              <a:spcAft>
                <a:spcPts val="0"/>
              </a:spcAft>
              <a:buClr>
                <a:schemeClr val="dk1"/>
              </a:buClr>
              <a:buSzPts val="1350"/>
              <a:buFont typeface="Arial"/>
              <a:buChar char="»"/>
              <a:defRPr sz="1350"/>
            </a:lvl9pPr>
          </a:lstStyle>
          <a:p/>
        </p:txBody>
      </p:sp>
      <p:sp>
        <p:nvSpPr>
          <p:cNvPr id="63" name="Google Shape;63;p10"/>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10"/>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5" name="Google Shape;65;p10"/>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6" name="Shape 66"/>
        <p:cNvGrpSpPr/>
        <p:nvPr/>
      </p:nvGrpSpPr>
      <p:grpSpPr>
        <a:xfrm>
          <a:off x="0" y="0"/>
          <a:ext cx="0" cy="0"/>
          <a:chOff x="0" y="0"/>
          <a:chExt cx="0" cy="0"/>
        </a:xfrm>
      </p:grpSpPr>
      <p:sp>
        <p:nvSpPr>
          <p:cNvPr id="67" name="Google Shape;67;p11"/>
          <p:cNvSpPr txBox="1"/>
          <p:nvPr>
            <p:ph type="title"/>
          </p:nvPr>
        </p:nvSpPr>
        <p:spPr>
          <a:xfrm>
            <a:off x="3467102" y="21153908"/>
            <a:ext cx="37307837" cy="6536951"/>
          </a:xfrm>
          <a:prstGeom prst="rect">
            <a:avLst/>
          </a:prstGeom>
          <a:noFill/>
          <a:ln>
            <a:noFill/>
          </a:ln>
        </p:spPr>
        <p:txBody>
          <a:bodyPr anchorCtr="0" anchor="t" bIns="214225" lIns="428450" spcFirstLastPara="1" rIns="428450" wrap="square" tIns="214225">
            <a:noAutofit/>
          </a:bodyPr>
          <a:lstStyle>
            <a:lvl1pPr lvl="0" algn="l">
              <a:spcBef>
                <a:spcPts val="0"/>
              </a:spcBef>
              <a:spcAft>
                <a:spcPts val="0"/>
              </a:spcAft>
              <a:buSzPts val="1400"/>
              <a:buNone/>
              <a:defRPr b="1" sz="3000"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p:txBody>
      </p:sp>
      <p:sp>
        <p:nvSpPr>
          <p:cNvPr id="68" name="Google Shape;68;p11"/>
          <p:cNvSpPr txBox="1"/>
          <p:nvPr>
            <p:ph idx="1" type="body"/>
          </p:nvPr>
        </p:nvSpPr>
        <p:spPr>
          <a:xfrm>
            <a:off x="3467102" y="13953005"/>
            <a:ext cx="37307837" cy="7200900"/>
          </a:xfrm>
          <a:prstGeom prst="rect">
            <a:avLst/>
          </a:prstGeom>
          <a:noFill/>
          <a:ln>
            <a:noFill/>
          </a:ln>
        </p:spPr>
        <p:txBody>
          <a:bodyPr anchorCtr="0" anchor="b" bIns="214225" lIns="428450" spcFirstLastPara="1" rIns="428450" wrap="square" tIns="214225">
            <a:noAutofit/>
          </a:bodyPr>
          <a:lstStyle>
            <a:lvl1pPr indent="-228600" lvl="0" marL="457200" algn="l">
              <a:spcBef>
                <a:spcPts val="300"/>
              </a:spcBef>
              <a:spcAft>
                <a:spcPts val="0"/>
              </a:spcAft>
              <a:buClr>
                <a:schemeClr val="dk1"/>
              </a:buClr>
              <a:buSzPts val="1500"/>
              <a:buFont typeface="Arial"/>
              <a:buNone/>
              <a:defRPr sz="1500"/>
            </a:lvl1pPr>
            <a:lvl2pPr indent="-228600" lvl="1" marL="914400" algn="l">
              <a:spcBef>
                <a:spcPts val="270"/>
              </a:spcBef>
              <a:spcAft>
                <a:spcPts val="0"/>
              </a:spcAft>
              <a:buClr>
                <a:schemeClr val="dk1"/>
              </a:buClr>
              <a:buSzPts val="1350"/>
              <a:buFont typeface="Arial"/>
              <a:buNone/>
              <a:defRPr sz="1350"/>
            </a:lvl2pPr>
            <a:lvl3pPr indent="-228600" lvl="2" marL="1371600" algn="l">
              <a:spcBef>
                <a:spcPts val="240"/>
              </a:spcBef>
              <a:spcAft>
                <a:spcPts val="0"/>
              </a:spcAft>
              <a:buClr>
                <a:schemeClr val="dk1"/>
              </a:buClr>
              <a:buSzPts val="1200"/>
              <a:buFont typeface="Arial"/>
              <a:buNone/>
              <a:defRPr sz="1200"/>
            </a:lvl3pPr>
            <a:lvl4pPr indent="-228600" lvl="3" marL="1828800" algn="l">
              <a:spcBef>
                <a:spcPts val="210"/>
              </a:spcBef>
              <a:spcAft>
                <a:spcPts val="0"/>
              </a:spcAft>
              <a:buClr>
                <a:schemeClr val="dk1"/>
              </a:buClr>
              <a:buSzPts val="1050"/>
              <a:buFont typeface="Arial"/>
              <a:buNone/>
              <a:defRPr sz="1050"/>
            </a:lvl4pPr>
            <a:lvl5pPr indent="-228600" lvl="4" marL="2286000" algn="l">
              <a:spcBef>
                <a:spcPts val="210"/>
              </a:spcBef>
              <a:spcAft>
                <a:spcPts val="0"/>
              </a:spcAft>
              <a:buClr>
                <a:schemeClr val="dk1"/>
              </a:buClr>
              <a:buSzPts val="1050"/>
              <a:buFont typeface="Arial"/>
              <a:buNone/>
              <a:defRPr sz="1050"/>
            </a:lvl5pPr>
            <a:lvl6pPr indent="-228600" lvl="5" marL="2743200" algn="l">
              <a:spcBef>
                <a:spcPts val="210"/>
              </a:spcBef>
              <a:spcAft>
                <a:spcPts val="0"/>
              </a:spcAft>
              <a:buClr>
                <a:schemeClr val="dk1"/>
              </a:buClr>
              <a:buSzPts val="1050"/>
              <a:buFont typeface="Arial"/>
              <a:buNone/>
              <a:defRPr sz="1050"/>
            </a:lvl6pPr>
            <a:lvl7pPr indent="-228600" lvl="6" marL="3200400" algn="l">
              <a:spcBef>
                <a:spcPts val="210"/>
              </a:spcBef>
              <a:spcAft>
                <a:spcPts val="0"/>
              </a:spcAft>
              <a:buClr>
                <a:schemeClr val="dk1"/>
              </a:buClr>
              <a:buSzPts val="1050"/>
              <a:buFont typeface="Arial"/>
              <a:buNone/>
              <a:defRPr sz="1050"/>
            </a:lvl7pPr>
            <a:lvl8pPr indent="-228600" lvl="7" marL="3657600" algn="l">
              <a:spcBef>
                <a:spcPts val="210"/>
              </a:spcBef>
              <a:spcAft>
                <a:spcPts val="0"/>
              </a:spcAft>
              <a:buClr>
                <a:schemeClr val="dk1"/>
              </a:buClr>
              <a:buSzPts val="1050"/>
              <a:buFont typeface="Arial"/>
              <a:buNone/>
              <a:defRPr sz="1050"/>
            </a:lvl8pPr>
            <a:lvl9pPr indent="-228600" lvl="8" marL="4114800" algn="l">
              <a:spcBef>
                <a:spcPts val="210"/>
              </a:spcBef>
              <a:spcAft>
                <a:spcPts val="0"/>
              </a:spcAft>
              <a:buClr>
                <a:schemeClr val="dk1"/>
              </a:buClr>
              <a:buSzPts val="1050"/>
              <a:buFont typeface="Arial"/>
              <a:buNone/>
              <a:defRPr sz="1050"/>
            </a:lvl9pPr>
          </a:lstStyle>
          <a:p/>
        </p:txBody>
      </p:sp>
      <p:sp>
        <p:nvSpPr>
          <p:cNvPr id="69" name="Google Shape;69;p11"/>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1"/>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1"/>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4900"/>
              <a:buFont typeface="Arial"/>
              <a:buNone/>
              <a:defRPr b="0" i="0" sz="4900" u="non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
          <p:cNvSpPr txBox="1"/>
          <p:nvPr>
            <p:ph type="title"/>
          </p:nvPr>
        </p:nvSpPr>
        <p:spPr>
          <a:xfrm>
            <a:off x="2195512" y="1319212"/>
            <a:ext cx="39501763" cy="5486400"/>
          </a:xfrm>
          <a:prstGeom prst="rect">
            <a:avLst/>
          </a:prstGeom>
          <a:noFill/>
          <a:ln>
            <a:noFill/>
          </a:ln>
        </p:spPr>
        <p:txBody>
          <a:bodyPr anchorCtr="0" anchor="ctr" bIns="214225" lIns="428450" spcFirstLastPara="1" rIns="428450" wrap="square" tIns="214225">
            <a:noAutofit/>
          </a:bodyPr>
          <a:lstStyle>
            <a:lvl1pPr lvl="0"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1pPr>
            <a:lvl2pPr lvl="1"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2pPr>
            <a:lvl3pPr lvl="2"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3pPr>
            <a:lvl4pPr lvl="3"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4pPr>
            <a:lvl5pPr lvl="4" marR="0" rtl="0" algn="ctr">
              <a:spcBef>
                <a:spcPts val="0"/>
              </a:spcBef>
              <a:spcAft>
                <a:spcPts val="0"/>
              </a:spcAft>
              <a:buSzPts val="1400"/>
              <a:buNone/>
              <a:defRPr b="0" i="0" sz="15400" u="none" cap="none" strike="noStrike">
                <a:solidFill>
                  <a:schemeClr val="dk2"/>
                </a:solidFill>
                <a:latin typeface="Arial"/>
                <a:ea typeface="Arial"/>
                <a:cs typeface="Arial"/>
                <a:sym typeface="Arial"/>
              </a:defRPr>
            </a:lvl5pPr>
            <a:lvl6pPr lvl="5" marR="0" rtl="0" algn="ctr">
              <a:spcBef>
                <a:spcPts val="0"/>
              </a:spcBef>
              <a:spcAft>
                <a:spcPts val="0"/>
              </a:spcAft>
              <a:buSzPts val="1400"/>
              <a:buNone/>
              <a:defRPr b="0" i="0" sz="15449" u="none" cap="none" strike="noStrike">
                <a:solidFill>
                  <a:schemeClr val="dk2"/>
                </a:solidFill>
                <a:latin typeface="Arial"/>
                <a:ea typeface="Arial"/>
                <a:cs typeface="Arial"/>
                <a:sym typeface="Arial"/>
              </a:defRPr>
            </a:lvl6pPr>
            <a:lvl7pPr lvl="6" marR="0" rtl="0" algn="ctr">
              <a:spcBef>
                <a:spcPts val="0"/>
              </a:spcBef>
              <a:spcAft>
                <a:spcPts val="0"/>
              </a:spcAft>
              <a:buSzPts val="1400"/>
              <a:buNone/>
              <a:defRPr b="0" i="0" sz="15449" u="none" cap="none" strike="noStrike">
                <a:solidFill>
                  <a:schemeClr val="dk2"/>
                </a:solidFill>
                <a:latin typeface="Arial"/>
                <a:ea typeface="Arial"/>
                <a:cs typeface="Arial"/>
                <a:sym typeface="Arial"/>
              </a:defRPr>
            </a:lvl7pPr>
            <a:lvl8pPr lvl="7" marR="0" rtl="0" algn="ctr">
              <a:spcBef>
                <a:spcPts val="0"/>
              </a:spcBef>
              <a:spcAft>
                <a:spcPts val="0"/>
              </a:spcAft>
              <a:buSzPts val="1400"/>
              <a:buNone/>
              <a:defRPr b="0" i="0" sz="15449" u="none" cap="none" strike="noStrike">
                <a:solidFill>
                  <a:schemeClr val="dk2"/>
                </a:solidFill>
                <a:latin typeface="Arial"/>
                <a:ea typeface="Arial"/>
                <a:cs typeface="Arial"/>
                <a:sym typeface="Arial"/>
              </a:defRPr>
            </a:lvl8pPr>
            <a:lvl9pPr lvl="8" marR="0" rtl="0" algn="ctr">
              <a:spcBef>
                <a:spcPts val="0"/>
              </a:spcBef>
              <a:spcAft>
                <a:spcPts val="0"/>
              </a:spcAft>
              <a:buSzPts val="1400"/>
              <a:buNone/>
              <a:defRPr b="0" i="0" sz="15449" u="none" cap="none" strike="noStrike">
                <a:solidFill>
                  <a:schemeClr val="dk2"/>
                </a:solidFill>
                <a:latin typeface="Arial"/>
                <a:ea typeface="Arial"/>
                <a:cs typeface="Arial"/>
                <a:sym typeface="Arial"/>
              </a:defRPr>
            </a:lvl9pPr>
          </a:lstStyle>
          <a:p/>
        </p:txBody>
      </p:sp>
      <p:sp>
        <p:nvSpPr>
          <p:cNvPr id="11" name="Google Shape;11;p2"/>
          <p:cNvSpPr txBox="1"/>
          <p:nvPr>
            <p:ph idx="1" type="body"/>
          </p:nvPr>
        </p:nvSpPr>
        <p:spPr>
          <a:xfrm>
            <a:off x="2195512" y="7681912"/>
            <a:ext cx="39501763" cy="21723350"/>
          </a:xfrm>
          <a:prstGeom prst="rect">
            <a:avLst/>
          </a:prstGeom>
          <a:noFill/>
          <a:ln>
            <a:noFill/>
          </a:ln>
        </p:spPr>
        <p:txBody>
          <a:bodyPr anchorCtr="0" anchor="t" bIns="214225" lIns="428450" spcFirstLastPara="1" rIns="428450" wrap="square" tIns="214225">
            <a:noAutofit/>
          </a:bodyPr>
          <a:lstStyle>
            <a:lvl1pPr indent="-939800" lvl="0" marL="457200" marR="0" rtl="0" algn="l">
              <a:spcBef>
                <a:spcPts val="2240"/>
              </a:spcBef>
              <a:spcAft>
                <a:spcPts val="0"/>
              </a:spcAft>
              <a:buClr>
                <a:schemeClr val="dk1"/>
              </a:buClr>
              <a:buSzPts val="11200"/>
              <a:buFont typeface="Arial"/>
              <a:buChar char="•"/>
              <a:defRPr b="0" i="0" sz="11200" u="none" cap="none" strike="noStrike">
                <a:solidFill>
                  <a:schemeClr val="dk1"/>
                </a:solidFill>
                <a:latin typeface="Arial"/>
                <a:ea typeface="Arial"/>
                <a:cs typeface="Arial"/>
                <a:sym typeface="Arial"/>
              </a:defRPr>
            </a:lvl1pPr>
            <a:lvl2pPr indent="-844550" lvl="1" marL="914400" marR="0" rtl="0" algn="l">
              <a:spcBef>
                <a:spcPts val="1940"/>
              </a:spcBef>
              <a:spcAft>
                <a:spcPts val="0"/>
              </a:spcAft>
              <a:buClr>
                <a:schemeClr val="dk1"/>
              </a:buClr>
              <a:buSzPts val="9700"/>
              <a:buFont typeface="Arial"/>
              <a:buChar char="–"/>
              <a:defRPr b="0" i="0" sz="9700" u="none" cap="none" strike="noStrike">
                <a:solidFill>
                  <a:schemeClr val="dk1"/>
                </a:solidFill>
                <a:latin typeface="Arial"/>
                <a:ea typeface="Arial"/>
                <a:cs typeface="Arial"/>
                <a:sym typeface="Arial"/>
              </a:defRPr>
            </a:lvl2pPr>
            <a:lvl3pPr indent="-762000" lvl="2" marL="1371600" marR="0" rtl="0" algn="l">
              <a:spcBef>
                <a:spcPts val="1680"/>
              </a:spcBef>
              <a:spcAft>
                <a:spcPts val="0"/>
              </a:spcAft>
              <a:buClr>
                <a:schemeClr val="dk1"/>
              </a:buClr>
              <a:buSzPts val="8400"/>
              <a:buFont typeface="Arial"/>
              <a:buChar char="•"/>
              <a:defRPr b="0" i="0" sz="8400" u="none" cap="none" strike="noStrike">
                <a:solidFill>
                  <a:schemeClr val="dk1"/>
                </a:solidFill>
                <a:latin typeface="Arial"/>
                <a:ea typeface="Arial"/>
                <a:cs typeface="Arial"/>
                <a:sym typeface="Arial"/>
              </a:defRPr>
            </a:lvl3pPr>
            <a:lvl4pPr indent="-673100" lvl="3" marL="1828800" marR="0" rtl="0" algn="l">
              <a:spcBef>
                <a:spcPts val="1400"/>
              </a:spcBef>
              <a:spcAft>
                <a:spcPts val="0"/>
              </a:spcAft>
              <a:buClr>
                <a:schemeClr val="dk1"/>
              </a:buClr>
              <a:buSzPts val="7000"/>
              <a:buFont typeface="Arial"/>
              <a:buChar char="–"/>
              <a:defRPr b="0" i="0" sz="7000" u="none" cap="none" strike="noStrike">
                <a:solidFill>
                  <a:schemeClr val="dk1"/>
                </a:solidFill>
                <a:latin typeface="Arial"/>
                <a:ea typeface="Arial"/>
                <a:cs typeface="Arial"/>
                <a:sym typeface="Arial"/>
              </a:defRPr>
            </a:lvl4pPr>
            <a:lvl5pPr indent="-673100" lvl="4" marL="2286000" marR="0" rtl="0" algn="l">
              <a:spcBef>
                <a:spcPts val="1400"/>
              </a:spcBef>
              <a:spcAft>
                <a:spcPts val="0"/>
              </a:spcAft>
              <a:buClr>
                <a:schemeClr val="dk1"/>
              </a:buClr>
              <a:buSzPts val="7000"/>
              <a:buFont typeface="Arial"/>
              <a:buChar char="»"/>
              <a:defRPr b="0" i="0" sz="7000" u="none" cap="none" strike="noStrike">
                <a:solidFill>
                  <a:schemeClr val="dk1"/>
                </a:solidFill>
                <a:latin typeface="Arial"/>
                <a:ea typeface="Arial"/>
                <a:cs typeface="Arial"/>
                <a:sym typeface="Arial"/>
              </a:defRPr>
            </a:lvl5pPr>
            <a:lvl6pPr indent="-676275" lvl="5" marL="2743200" marR="0" rtl="0" algn="l">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6pPr>
            <a:lvl7pPr indent="-676275" lvl="6" marL="3200400" marR="0" rtl="0" algn="l">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7pPr>
            <a:lvl8pPr indent="-676275" lvl="7" marL="3657600" marR="0" rtl="0" algn="l">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8pPr>
            <a:lvl9pPr indent="-676275" lvl="8" marL="4114800" marR="0" rtl="0" algn="l">
              <a:spcBef>
                <a:spcPts val="1410"/>
              </a:spcBef>
              <a:spcAft>
                <a:spcPts val="0"/>
              </a:spcAft>
              <a:buClr>
                <a:schemeClr val="dk1"/>
              </a:buClr>
              <a:buSzPts val="7050"/>
              <a:buFont typeface="Arial"/>
              <a:buChar char="»"/>
              <a:defRPr b="0" i="0" sz="7050" u="none" cap="none" strike="noStrike">
                <a:solidFill>
                  <a:schemeClr val="dk1"/>
                </a:solidFill>
                <a:latin typeface="Arial"/>
                <a:ea typeface="Arial"/>
                <a:cs typeface="Arial"/>
                <a:sym typeface="Arial"/>
              </a:defRPr>
            </a:lvl9pPr>
          </a:lstStyle>
          <a:p/>
        </p:txBody>
      </p:sp>
      <p:sp>
        <p:nvSpPr>
          <p:cNvPr id="12" name="Google Shape;12;p2"/>
          <p:cNvSpPr txBox="1"/>
          <p:nvPr>
            <p:ph idx="10" type="dt"/>
          </p:nvPr>
        </p:nvSpPr>
        <p:spPr>
          <a:xfrm>
            <a:off x="2193925" y="29976763"/>
            <a:ext cx="10240962" cy="2286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9pPr>
          </a:lstStyle>
          <a:p/>
        </p:txBody>
      </p:sp>
      <p:sp>
        <p:nvSpPr>
          <p:cNvPr id="13" name="Google Shape;13;p2"/>
          <p:cNvSpPr txBox="1"/>
          <p:nvPr>
            <p:ph idx="11" type="ftr"/>
          </p:nvPr>
        </p:nvSpPr>
        <p:spPr>
          <a:xfrm>
            <a:off x="14997113" y="29976763"/>
            <a:ext cx="13898562" cy="2286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SzPts val="1400"/>
              <a:buNone/>
              <a:defRPr b="0" i="0" sz="7200" u="none" cap="none" strike="noStrike">
                <a:solidFill>
                  <a:schemeClr val="dk1"/>
                </a:solidFill>
                <a:latin typeface="Arial"/>
                <a:ea typeface="Arial"/>
                <a:cs typeface="Arial"/>
                <a:sym typeface="Arial"/>
              </a:defRPr>
            </a:lvl9pPr>
          </a:lstStyle>
          <a:p/>
        </p:txBody>
      </p:sp>
      <p:sp>
        <p:nvSpPr>
          <p:cNvPr id="14" name="Google Shape;14;p2"/>
          <p:cNvSpPr txBox="1"/>
          <p:nvPr>
            <p:ph idx="12" type="sldNum"/>
          </p:nvPr>
        </p:nvSpPr>
        <p:spPr>
          <a:xfrm>
            <a:off x="31456313" y="29976763"/>
            <a:ext cx="10240962" cy="2286000"/>
          </a:xfrm>
          <a:prstGeom prst="rect">
            <a:avLst/>
          </a:prstGeom>
          <a:noFill/>
          <a:ln>
            <a:noFill/>
          </a:ln>
        </p:spPr>
        <p:txBody>
          <a:bodyPr anchorCtr="0" anchor="t" bIns="214225" lIns="428450" spcFirstLastPara="1" rIns="428450" wrap="square" tIns="214225">
            <a:noAutofit/>
          </a:bodyPr>
          <a:lstStyle>
            <a:lvl1pPr indent="0" lvl="0"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chemeClr val="dk1"/>
              </a:buClr>
              <a:buSzPts val="4900"/>
              <a:buFont typeface="Arial"/>
              <a:buNone/>
              <a:defRPr b="0" i="0" sz="49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0" Type="http://schemas.openxmlformats.org/officeDocument/2006/relationships/image" Target="../media/image7.png"/><Relationship Id="rId11" Type="http://schemas.openxmlformats.org/officeDocument/2006/relationships/image" Target="../media/image13.jpg"/><Relationship Id="rId22" Type="http://schemas.openxmlformats.org/officeDocument/2006/relationships/image" Target="../media/image8.png"/><Relationship Id="rId10" Type="http://schemas.openxmlformats.org/officeDocument/2006/relationships/image" Target="../media/image2.png"/><Relationship Id="rId21" Type="http://schemas.openxmlformats.org/officeDocument/2006/relationships/image" Target="../media/image12.png"/><Relationship Id="rId13" Type="http://schemas.openxmlformats.org/officeDocument/2006/relationships/image" Target="../media/image6.png"/><Relationship Id="rId24" Type="http://schemas.openxmlformats.org/officeDocument/2006/relationships/image" Target="../media/image18.png"/><Relationship Id="rId12" Type="http://schemas.openxmlformats.org/officeDocument/2006/relationships/image" Target="../media/image21.jpg"/><Relationship Id="rId23" Type="http://schemas.openxmlformats.org/officeDocument/2006/relationships/image" Target="../media/image20.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 Id="rId4" Type="http://schemas.openxmlformats.org/officeDocument/2006/relationships/image" Target="../media/image4.jpg"/><Relationship Id="rId9" Type="http://schemas.openxmlformats.org/officeDocument/2006/relationships/image" Target="../media/image10.png"/><Relationship Id="rId15" Type="http://schemas.openxmlformats.org/officeDocument/2006/relationships/image" Target="../media/image14.png"/><Relationship Id="rId14" Type="http://schemas.openxmlformats.org/officeDocument/2006/relationships/image" Target="../media/image22.png"/><Relationship Id="rId17" Type="http://schemas.openxmlformats.org/officeDocument/2006/relationships/image" Target="../media/image9.png"/><Relationship Id="rId16" Type="http://schemas.openxmlformats.org/officeDocument/2006/relationships/image" Target="../media/image11.png"/><Relationship Id="rId5" Type="http://schemas.openxmlformats.org/officeDocument/2006/relationships/image" Target="../media/image1.png"/><Relationship Id="rId19" Type="http://schemas.openxmlformats.org/officeDocument/2006/relationships/image" Target="../media/image17.png"/><Relationship Id="rId6" Type="http://schemas.openxmlformats.org/officeDocument/2006/relationships/image" Target="../media/image19.png"/><Relationship Id="rId18" Type="http://schemas.openxmlformats.org/officeDocument/2006/relationships/image" Target="../media/image3.png"/><Relationship Id="rId7" Type="http://schemas.openxmlformats.org/officeDocument/2006/relationships/image" Target="../media/image16.png"/><Relationship Id="rId8"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
          <p:cNvSpPr txBox="1"/>
          <p:nvPr/>
        </p:nvSpPr>
        <p:spPr>
          <a:xfrm>
            <a:off x="9601200" y="2054225"/>
            <a:ext cx="24688800" cy="628800"/>
          </a:xfrm>
          <a:prstGeom prst="rect">
            <a:avLst/>
          </a:prstGeom>
          <a:noFill/>
          <a:ln>
            <a:noFill/>
          </a:ln>
        </p:spPr>
        <p:txBody>
          <a:bodyPr anchorCtr="0" anchor="t" bIns="36975" lIns="73975" spcFirstLastPara="1" rIns="73975" wrap="square" tIns="36975">
            <a:spAutoFit/>
          </a:bodyPr>
          <a:lstStyle/>
          <a:p>
            <a:pPr indent="0" lvl="0" marL="0" rtl="0" algn="l">
              <a:spcBef>
                <a:spcPts val="0"/>
              </a:spcBef>
              <a:spcAft>
                <a:spcPts val="0"/>
              </a:spcAft>
              <a:buClr>
                <a:schemeClr val="dk1"/>
              </a:buClr>
              <a:buSzPts val="1100"/>
              <a:buFont typeface="Arial"/>
              <a:buNone/>
            </a:pPr>
            <a:r>
              <a:t/>
            </a:r>
            <a:endParaRPr sz="3600"/>
          </a:p>
        </p:txBody>
      </p:sp>
      <p:sp>
        <p:nvSpPr>
          <p:cNvPr id="90" name="Google Shape;90;p1"/>
          <p:cNvSpPr txBox="1"/>
          <p:nvPr/>
        </p:nvSpPr>
        <p:spPr>
          <a:xfrm>
            <a:off x="1265587" y="4051825"/>
            <a:ext cx="41605200" cy="26746200"/>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rtl="0" algn="l">
              <a:spcBef>
                <a:spcPts val="0"/>
              </a:spcBef>
              <a:spcAft>
                <a:spcPts val="0"/>
              </a:spcAft>
              <a:buClr>
                <a:schemeClr val="dk1"/>
              </a:buClr>
              <a:buSzPts val="1100"/>
              <a:buFont typeface="Arial"/>
              <a:buNone/>
            </a:pPr>
            <a:r>
              <a:t/>
            </a:r>
            <a:endParaRPr b="0" i="0" sz="7200" u="none">
              <a:solidFill>
                <a:schemeClr val="dk1"/>
              </a:solidFill>
              <a:latin typeface="Arial"/>
              <a:ea typeface="Arial"/>
              <a:cs typeface="Arial"/>
              <a:sym typeface="Arial"/>
            </a:endParaRPr>
          </a:p>
        </p:txBody>
      </p:sp>
      <p:sp>
        <p:nvSpPr>
          <p:cNvPr id="91" name="Google Shape;91;p1"/>
          <p:cNvSpPr txBox="1"/>
          <p:nvPr/>
        </p:nvSpPr>
        <p:spPr>
          <a:xfrm>
            <a:off x="1751025" y="4586275"/>
            <a:ext cx="12482400" cy="798000"/>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4700" u="none">
                <a:solidFill>
                  <a:srgbClr val="B6862C"/>
                </a:solidFill>
              </a:rPr>
              <a:t>Problem</a:t>
            </a:r>
            <a:endParaRPr b="1" sz="3100"/>
          </a:p>
        </p:txBody>
      </p:sp>
      <p:sp>
        <p:nvSpPr>
          <p:cNvPr id="92" name="Google Shape;92;p1"/>
          <p:cNvSpPr txBox="1"/>
          <p:nvPr/>
        </p:nvSpPr>
        <p:spPr>
          <a:xfrm>
            <a:off x="11369275" y="0"/>
            <a:ext cx="23018100" cy="1785600"/>
          </a:xfrm>
          <a:prstGeom prst="rect">
            <a:avLst/>
          </a:prstGeom>
          <a:solidFill>
            <a:srgbClr val="081E3F"/>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B6862C"/>
              </a:buClr>
              <a:buSzPts val="6600"/>
              <a:buFont typeface="Arial"/>
              <a:buNone/>
            </a:pPr>
            <a:r>
              <a:rPr b="1" lang="en-US" sz="5600">
                <a:solidFill>
                  <a:srgbClr val="B6862C"/>
                </a:solidFill>
              </a:rPr>
              <a:t>Knight Foundation </a:t>
            </a:r>
            <a:r>
              <a:rPr b="1" i="0" lang="en-US" sz="5600" u="none">
                <a:solidFill>
                  <a:srgbClr val="B6862C"/>
                </a:solidFill>
                <a:latin typeface="Arial"/>
                <a:ea typeface="Arial"/>
                <a:cs typeface="Arial"/>
                <a:sym typeface="Arial"/>
              </a:rPr>
              <a:t>School of Computing &amp; Information Sciences</a:t>
            </a:r>
            <a:endParaRPr b="1" sz="400"/>
          </a:p>
          <a:p>
            <a:pPr indent="0" lvl="0" marL="0" marR="0" rtl="0" algn="ctr">
              <a:lnSpc>
                <a:spcPct val="100000"/>
              </a:lnSpc>
              <a:spcBef>
                <a:spcPts val="0"/>
              </a:spcBef>
              <a:spcAft>
                <a:spcPts val="0"/>
              </a:spcAft>
              <a:buClr>
                <a:srgbClr val="B6862C"/>
              </a:buClr>
              <a:buSzPts val="5400"/>
              <a:buFont typeface="Arial"/>
              <a:buNone/>
            </a:pPr>
            <a:r>
              <a:rPr b="1" i="1" lang="en-US" sz="5400">
                <a:solidFill>
                  <a:srgbClr val="B6862C"/>
                </a:solidFill>
              </a:rPr>
              <a:t>Spring </a:t>
            </a:r>
            <a:r>
              <a:rPr b="1" i="1" lang="en-US" sz="5400" u="none">
                <a:solidFill>
                  <a:srgbClr val="B6862C"/>
                </a:solidFill>
              </a:rPr>
              <a:t>20</a:t>
            </a:r>
            <a:r>
              <a:rPr b="1" i="1" lang="en-US" sz="5400">
                <a:solidFill>
                  <a:srgbClr val="B6862C"/>
                </a:solidFill>
              </a:rPr>
              <a:t>21</a:t>
            </a:r>
            <a:r>
              <a:rPr b="1" i="1" lang="en-US" sz="5400" u="none">
                <a:solidFill>
                  <a:srgbClr val="B6862C"/>
                </a:solidFill>
              </a:rPr>
              <a:t> </a:t>
            </a:r>
            <a:r>
              <a:rPr b="1" i="1" lang="en-US" sz="5400">
                <a:solidFill>
                  <a:srgbClr val="B6862C"/>
                </a:solidFill>
              </a:rPr>
              <a:t>Capstone 1</a:t>
            </a:r>
            <a:endParaRPr b="1"/>
          </a:p>
        </p:txBody>
      </p:sp>
      <p:pic>
        <p:nvPicPr>
          <p:cNvPr id="93" name="Google Shape;93;p1"/>
          <p:cNvPicPr preferRelativeResize="0"/>
          <p:nvPr/>
        </p:nvPicPr>
        <p:blipFill>
          <a:blip r:embed="rId3">
            <a:alphaModFix/>
          </a:blip>
          <a:stretch>
            <a:fillRect/>
          </a:stretch>
        </p:blipFill>
        <p:spPr>
          <a:xfrm>
            <a:off x="36554700" y="385775"/>
            <a:ext cx="5313022" cy="3043225"/>
          </a:xfrm>
          <a:prstGeom prst="rect">
            <a:avLst/>
          </a:prstGeom>
          <a:noFill/>
          <a:ln>
            <a:noFill/>
          </a:ln>
        </p:spPr>
      </p:pic>
      <p:pic>
        <p:nvPicPr>
          <p:cNvPr id="94" name="Google Shape;94;p1"/>
          <p:cNvPicPr preferRelativeResize="0"/>
          <p:nvPr/>
        </p:nvPicPr>
        <p:blipFill>
          <a:blip r:embed="rId4">
            <a:alphaModFix/>
          </a:blip>
          <a:stretch>
            <a:fillRect/>
          </a:stretch>
        </p:blipFill>
        <p:spPr>
          <a:xfrm>
            <a:off x="6836575" y="467513"/>
            <a:ext cx="2764625" cy="2764625"/>
          </a:xfrm>
          <a:prstGeom prst="rect">
            <a:avLst/>
          </a:prstGeom>
          <a:noFill/>
          <a:ln>
            <a:noFill/>
          </a:ln>
        </p:spPr>
      </p:pic>
      <p:sp>
        <p:nvSpPr>
          <p:cNvPr id="95" name="Google Shape;95;p1"/>
          <p:cNvSpPr txBox="1"/>
          <p:nvPr/>
        </p:nvSpPr>
        <p:spPr>
          <a:xfrm>
            <a:off x="1696450" y="5645850"/>
            <a:ext cx="12482400" cy="6033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800">
                <a:solidFill>
                  <a:schemeClr val="dk1"/>
                </a:solidFill>
              </a:rPr>
              <a:t>Medical Staff have a critical role in society.  As we can see now with an active pandemic, they are always in the front line to serve those in need for care. This project aims to provide healthcare workers with quick and easy access to detailed information about common medical emergencies. The app also has the capability to function as a communication tool between healthcare workers. The project brings together useful information and communication tools in one single place with ease of use and reliable service</a:t>
            </a:r>
            <a:r>
              <a:rPr lang="en-US" sz="3300">
                <a:solidFill>
                  <a:schemeClr val="dk1"/>
                </a:solidFill>
              </a:rPr>
              <a:t>.</a:t>
            </a:r>
            <a:endParaRPr sz="1700"/>
          </a:p>
        </p:txBody>
      </p:sp>
      <p:sp>
        <p:nvSpPr>
          <p:cNvPr id="96" name="Google Shape;96;p1"/>
          <p:cNvSpPr txBox="1"/>
          <p:nvPr/>
        </p:nvSpPr>
        <p:spPr>
          <a:xfrm>
            <a:off x="15826988" y="5580150"/>
            <a:ext cx="12482400" cy="3109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800">
                <a:solidFill>
                  <a:schemeClr val="dk1"/>
                </a:solidFill>
              </a:rPr>
              <a:t>The latest version of the Pediatric Emergency Medicine Application (PEM App) is 4.0.0. This version includes new  and upgraded functionality such as better user experience, fully functional chat system, password reset and alphabet scrolling for Android and Apple users. </a:t>
            </a:r>
            <a:endParaRPr sz="1600"/>
          </a:p>
        </p:txBody>
      </p:sp>
      <p:sp>
        <p:nvSpPr>
          <p:cNvPr id="97" name="Google Shape;97;p1"/>
          <p:cNvSpPr txBox="1"/>
          <p:nvPr/>
        </p:nvSpPr>
        <p:spPr>
          <a:xfrm>
            <a:off x="15356675" y="1724425"/>
            <a:ext cx="16874700" cy="23274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b="1" lang="en-US" sz="4500">
                <a:solidFill>
                  <a:schemeClr val="dk1"/>
                </a:solidFill>
              </a:rPr>
              <a:t>Pediatric Emergency Medicine Application</a:t>
            </a:r>
            <a:endParaRPr b="1" sz="4600">
              <a:solidFill>
                <a:srgbClr val="081E3F"/>
              </a:solidFill>
            </a:endParaRPr>
          </a:p>
          <a:p>
            <a:pPr indent="0" lvl="0" marL="0" rtl="0" algn="ctr">
              <a:lnSpc>
                <a:spcPct val="115000"/>
              </a:lnSpc>
              <a:spcBef>
                <a:spcPts val="0"/>
              </a:spcBef>
              <a:spcAft>
                <a:spcPts val="0"/>
              </a:spcAft>
              <a:buNone/>
            </a:pPr>
            <a:r>
              <a:rPr b="1" lang="en-US" sz="2650">
                <a:solidFill>
                  <a:srgbClr val="081E3F"/>
                </a:solidFill>
              </a:rPr>
              <a:t>Students: </a:t>
            </a:r>
            <a:r>
              <a:rPr lang="en-US" sz="2650">
                <a:solidFill>
                  <a:srgbClr val="081E3F"/>
                </a:solidFill>
              </a:rPr>
              <a:t>Ana Martinez, Anabel Perez, Athenna Martinez, Kelvin Gonzalez, Peter Duarte, Nilda Chery</a:t>
            </a:r>
            <a:endParaRPr sz="2650">
              <a:solidFill>
                <a:srgbClr val="081E3F"/>
              </a:solidFill>
            </a:endParaRPr>
          </a:p>
          <a:p>
            <a:pPr indent="0" lvl="0" marL="0" rtl="0" algn="ctr">
              <a:lnSpc>
                <a:spcPct val="115000"/>
              </a:lnSpc>
              <a:spcBef>
                <a:spcPts val="0"/>
              </a:spcBef>
              <a:spcAft>
                <a:spcPts val="0"/>
              </a:spcAft>
              <a:buNone/>
            </a:pPr>
            <a:r>
              <a:rPr b="1" lang="en-US" sz="2650">
                <a:solidFill>
                  <a:srgbClr val="081E3F"/>
                </a:solidFill>
              </a:rPr>
              <a:t>Mentor:</a:t>
            </a:r>
            <a:r>
              <a:rPr b="1" i="1" lang="en-US" sz="2650">
                <a:solidFill>
                  <a:srgbClr val="081E3F"/>
                </a:solidFill>
              </a:rPr>
              <a:t> </a:t>
            </a:r>
            <a:r>
              <a:rPr lang="en-US" sz="2650">
                <a:solidFill>
                  <a:srgbClr val="081E3F"/>
                </a:solidFill>
              </a:rPr>
              <a:t>Jean Hannan and Bruce Quinn</a:t>
            </a:r>
            <a:endParaRPr sz="2650">
              <a:solidFill>
                <a:srgbClr val="FF0000"/>
              </a:solidFill>
            </a:endParaRPr>
          </a:p>
          <a:p>
            <a:pPr indent="0" lvl="0" marL="0" rtl="0" algn="ctr">
              <a:lnSpc>
                <a:spcPct val="115000"/>
              </a:lnSpc>
              <a:spcBef>
                <a:spcPts val="0"/>
              </a:spcBef>
              <a:spcAft>
                <a:spcPts val="0"/>
              </a:spcAft>
              <a:buNone/>
            </a:pPr>
            <a:r>
              <a:rPr b="1" lang="en-US" sz="2650">
                <a:solidFill>
                  <a:srgbClr val="081E3F"/>
                </a:solidFill>
              </a:rPr>
              <a:t>Instructor:</a:t>
            </a:r>
            <a:r>
              <a:rPr b="1" i="1" lang="en-US" sz="2650">
                <a:solidFill>
                  <a:srgbClr val="081E3F"/>
                </a:solidFill>
              </a:rPr>
              <a:t> </a:t>
            </a:r>
            <a:r>
              <a:rPr lang="en-US" sz="2650">
                <a:solidFill>
                  <a:srgbClr val="081E3F"/>
                </a:solidFill>
              </a:rPr>
              <a:t>Dr. Masoud Sadjadi,</a:t>
            </a:r>
            <a:r>
              <a:rPr i="1" lang="en-US" sz="2650">
                <a:solidFill>
                  <a:srgbClr val="081E3F"/>
                </a:solidFill>
              </a:rPr>
              <a:t> </a:t>
            </a:r>
            <a:r>
              <a:rPr lang="en-US" sz="2650">
                <a:solidFill>
                  <a:srgbClr val="081E3F"/>
                </a:solidFill>
              </a:rPr>
              <a:t>Florida International University</a:t>
            </a:r>
            <a:endParaRPr sz="2650">
              <a:solidFill>
                <a:srgbClr val="081E3F"/>
              </a:solidFill>
            </a:endParaRPr>
          </a:p>
        </p:txBody>
      </p:sp>
      <p:sp>
        <p:nvSpPr>
          <p:cNvPr id="98" name="Google Shape;98;p1"/>
          <p:cNvSpPr txBox="1"/>
          <p:nvPr/>
        </p:nvSpPr>
        <p:spPr>
          <a:xfrm>
            <a:off x="15854275" y="4487850"/>
            <a:ext cx="12482400" cy="798000"/>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lang="en-US" sz="4700">
                <a:solidFill>
                  <a:srgbClr val="B6862C"/>
                </a:solidFill>
              </a:rPr>
              <a:t>Current System</a:t>
            </a:r>
            <a:endParaRPr b="1" sz="3100"/>
          </a:p>
        </p:txBody>
      </p:sp>
      <p:sp>
        <p:nvSpPr>
          <p:cNvPr id="99" name="Google Shape;99;p1"/>
          <p:cNvSpPr txBox="1"/>
          <p:nvPr/>
        </p:nvSpPr>
        <p:spPr>
          <a:xfrm>
            <a:off x="29957525" y="4520700"/>
            <a:ext cx="12482400" cy="798000"/>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lang="en-US" sz="4700">
                <a:solidFill>
                  <a:srgbClr val="B6862C"/>
                </a:solidFill>
              </a:rPr>
              <a:t>Requirements</a:t>
            </a:r>
            <a:endParaRPr b="1" sz="3100"/>
          </a:p>
        </p:txBody>
      </p:sp>
      <p:sp>
        <p:nvSpPr>
          <p:cNvPr id="100" name="Google Shape;100;p1"/>
          <p:cNvSpPr txBox="1"/>
          <p:nvPr/>
        </p:nvSpPr>
        <p:spPr>
          <a:xfrm>
            <a:off x="1696450" y="11746150"/>
            <a:ext cx="12482400" cy="798000"/>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lang="en-US" sz="4700">
                <a:solidFill>
                  <a:srgbClr val="B6862C"/>
                </a:solidFill>
              </a:rPr>
              <a:t>System Design</a:t>
            </a:r>
            <a:endParaRPr b="1" sz="3100"/>
          </a:p>
        </p:txBody>
      </p:sp>
      <p:sp>
        <p:nvSpPr>
          <p:cNvPr id="101" name="Google Shape;101;p1"/>
          <p:cNvSpPr txBox="1"/>
          <p:nvPr/>
        </p:nvSpPr>
        <p:spPr>
          <a:xfrm>
            <a:off x="15721525" y="9967338"/>
            <a:ext cx="12693300" cy="798000"/>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lang="en-US" sz="4700">
                <a:solidFill>
                  <a:srgbClr val="B6862C"/>
                </a:solidFill>
              </a:rPr>
              <a:t>Object Design</a:t>
            </a:r>
            <a:endParaRPr b="1" sz="3100"/>
          </a:p>
        </p:txBody>
      </p:sp>
      <p:sp>
        <p:nvSpPr>
          <p:cNvPr id="102" name="Google Shape;102;p1"/>
          <p:cNvSpPr txBox="1"/>
          <p:nvPr/>
        </p:nvSpPr>
        <p:spPr>
          <a:xfrm>
            <a:off x="29957525" y="15737388"/>
            <a:ext cx="12482400" cy="798000"/>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lang="en-US" sz="4700">
                <a:solidFill>
                  <a:srgbClr val="B6862C"/>
                </a:solidFill>
              </a:rPr>
              <a:t>Implementation</a:t>
            </a:r>
            <a:endParaRPr b="1" sz="3100"/>
          </a:p>
        </p:txBody>
      </p:sp>
      <p:sp>
        <p:nvSpPr>
          <p:cNvPr id="103" name="Google Shape;103;p1"/>
          <p:cNvSpPr txBox="1"/>
          <p:nvPr/>
        </p:nvSpPr>
        <p:spPr>
          <a:xfrm>
            <a:off x="1737500" y="25022575"/>
            <a:ext cx="12482400" cy="798000"/>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lang="en-US" sz="4700">
                <a:solidFill>
                  <a:srgbClr val="B6862C"/>
                </a:solidFill>
              </a:rPr>
              <a:t>Verification</a:t>
            </a:r>
            <a:endParaRPr b="1" sz="3100"/>
          </a:p>
        </p:txBody>
      </p:sp>
      <p:sp>
        <p:nvSpPr>
          <p:cNvPr id="104" name="Google Shape;104;p1"/>
          <p:cNvSpPr txBox="1"/>
          <p:nvPr/>
        </p:nvSpPr>
        <p:spPr>
          <a:xfrm>
            <a:off x="15971875" y="21348150"/>
            <a:ext cx="12693300" cy="798000"/>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lang="en-US" sz="4700">
                <a:solidFill>
                  <a:srgbClr val="B6862C"/>
                </a:solidFill>
              </a:rPr>
              <a:t>Screenshots</a:t>
            </a:r>
            <a:endParaRPr b="1" sz="3100"/>
          </a:p>
        </p:txBody>
      </p:sp>
      <p:sp>
        <p:nvSpPr>
          <p:cNvPr id="105" name="Google Shape;105;p1"/>
          <p:cNvSpPr txBox="1"/>
          <p:nvPr/>
        </p:nvSpPr>
        <p:spPr>
          <a:xfrm>
            <a:off x="30026125" y="21714875"/>
            <a:ext cx="12337500" cy="798000"/>
          </a:xfrm>
          <a:prstGeom prst="rect">
            <a:avLst/>
          </a:prstGeom>
          <a:solidFill>
            <a:schemeClr val="dk1"/>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lang="en-US" sz="4700">
                <a:solidFill>
                  <a:srgbClr val="B6862C"/>
                </a:solidFill>
              </a:rPr>
              <a:t>Summary</a:t>
            </a:r>
            <a:endParaRPr b="1" sz="3100"/>
          </a:p>
        </p:txBody>
      </p:sp>
      <p:pic>
        <p:nvPicPr>
          <p:cNvPr id="106" name="Google Shape;106;p1"/>
          <p:cNvPicPr preferRelativeResize="0"/>
          <p:nvPr/>
        </p:nvPicPr>
        <p:blipFill>
          <a:blip r:embed="rId5">
            <a:alphaModFix/>
          </a:blip>
          <a:stretch>
            <a:fillRect/>
          </a:stretch>
        </p:blipFill>
        <p:spPr>
          <a:xfrm>
            <a:off x="29957525" y="17300250"/>
            <a:ext cx="1628775" cy="1628775"/>
          </a:xfrm>
          <a:prstGeom prst="rect">
            <a:avLst/>
          </a:prstGeom>
          <a:noFill/>
          <a:ln>
            <a:noFill/>
          </a:ln>
        </p:spPr>
      </p:pic>
      <p:pic>
        <p:nvPicPr>
          <p:cNvPr id="107" name="Google Shape;107;p1"/>
          <p:cNvPicPr preferRelativeResize="0"/>
          <p:nvPr/>
        </p:nvPicPr>
        <p:blipFill>
          <a:blip r:embed="rId6">
            <a:alphaModFix/>
          </a:blip>
          <a:stretch>
            <a:fillRect/>
          </a:stretch>
        </p:blipFill>
        <p:spPr>
          <a:xfrm>
            <a:off x="31990075" y="17300250"/>
            <a:ext cx="2905125" cy="1628775"/>
          </a:xfrm>
          <a:prstGeom prst="rect">
            <a:avLst/>
          </a:prstGeom>
          <a:noFill/>
          <a:ln>
            <a:noFill/>
          </a:ln>
        </p:spPr>
      </p:pic>
      <p:pic>
        <p:nvPicPr>
          <p:cNvPr id="108" name="Google Shape;108;p1"/>
          <p:cNvPicPr preferRelativeResize="0"/>
          <p:nvPr/>
        </p:nvPicPr>
        <p:blipFill>
          <a:blip r:embed="rId7">
            <a:alphaModFix/>
          </a:blip>
          <a:stretch>
            <a:fillRect/>
          </a:stretch>
        </p:blipFill>
        <p:spPr>
          <a:xfrm>
            <a:off x="34895200" y="17295488"/>
            <a:ext cx="1638300" cy="1638300"/>
          </a:xfrm>
          <a:prstGeom prst="rect">
            <a:avLst/>
          </a:prstGeom>
          <a:noFill/>
          <a:ln>
            <a:noFill/>
          </a:ln>
        </p:spPr>
      </p:pic>
      <p:pic>
        <p:nvPicPr>
          <p:cNvPr id="109" name="Google Shape;109;p1"/>
          <p:cNvPicPr preferRelativeResize="0"/>
          <p:nvPr/>
        </p:nvPicPr>
        <p:blipFill>
          <a:blip r:embed="rId8">
            <a:alphaModFix/>
          </a:blip>
          <a:stretch>
            <a:fillRect/>
          </a:stretch>
        </p:blipFill>
        <p:spPr>
          <a:xfrm>
            <a:off x="37187450" y="17357400"/>
            <a:ext cx="1514475" cy="1514475"/>
          </a:xfrm>
          <a:prstGeom prst="rect">
            <a:avLst/>
          </a:prstGeom>
          <a:noFill/>
          <a:ln>
            <a:noFill/>
          </a:ln>
        </p:spPr>
      </p:pic>
      <p:pic>
        <p:nvPicPr>
          <p:cNvPr id="110" name="Google Shape;110;p1"/>
          <p:cNvPicPr preferRelativeResize="0"/>
          <p:nvPr/>
        </p:nvPicPr>
        <p:blipFill>
          <a:blip r:embed="rId9">
            <a:alphaModFix/>
          </a:blip>
          <a:stretch>
            <a:fillRect/>
          </a:stretch>
        </p:blipFill>
        <p:spPr>
          <a:xfrm>
            <a:off x="39355875" y="17335213"/>
            <a:ext cx="1562100" cy="1552575"/>
          </a:xfrm>
          <a:prstGeom prst="rect">
            <a:avLst/>
          </a:prstGeom>
          <a:noFill/>
          <a:ln>
            <a:noFill/>
          </a:ln>
        </p:spPr>
      </p:pic>
      <p:pic>
        <p:nvPicPr>
          <p:cNvPr id="111" name="Google Shape;111;p1"/>
          <p:cNvPicPr preferRelativeResize="0"/>
          <p:nvPr/>
        </p:nvPicPr>
        <p:blipFill>
          <a:blip r:embed="rId10">
            <a:alphaModFix/>
          </a:blip>
          <a:stretch>
            <a:fillRect/>
          </a:stretch>
        </p:blipFill>
        <p:spPr>
          <a:xfrm>
            <a:off x="1751025" y="532114"/>
            <a:ext cx="3735300" cy="3201686"/>
          </a:xfrm>
          <a:prstGeom prst="rect">
            <a:avLst/>
          </a:prstGeom>
          <a:noFill/>
          <a:ln>
            <a:noFill/>
          </a:ln>
        </p:spPr>
      </p:pic>
      <p:sp>
        <p:nvSpPr>
          <p:cNvPr id="112" name="Google Shape;112;p1"/>
          <p:cNvSpPr txBox="1"/>
          <p:nvPr/>
        </p:nvSpPr>
        <p:spPr>
          <a:xfrm>
            <a:off x="1445275" y="31273750"/>
            <a:ext cx="41605200" cy="1654800"/>
          </a:xfrm>
          <a:prstGeom prst="rect">
            <a:avLst/>
          </a:prstGeom>
          <a:noFill/>
          <a:ln cap="flat" cmpd="sng" w="63500">
            <a:solidFill>
              <a:srgbClr val="081E3F"/>
            </a:solidFill>
            <a:prstDash val="solid"/>
            <a:miter lim="8000"/>
            <a:headEnd len="sm" w="sm" type="none"/>
            <a:tailEnd len="sm" w="sm" type="none"/>
          </a:ln>
        </p:spPr>
        <p:txBody>
          <a:bodyPr anchorCtr="0" anchor="ctr" bIns="91425" lIns="91425" spcFirstLastPara="1" rIns="91425" wrap="square" tIns="91425">
            <a:spAutoFit/>
          </a:bodyPr>
          <a:lstStyle/>
          <a:p>
            <a:pPr indent="76200" lvl="0" marL="3581400" marR="1028700" rtl="0" algn="l">
              <a:lnSpc>
                <a:spcPct val="115000"/>
              </a:lnSpc>
              <a:spcBef>
                <a:spcPts val="17600"/>
              </a:spcBef>
              <a:spcAft>
                <a:spcPts val="0"/>
              </a:spcAft>
              <a:buClr>
                <a:schemeClr val="dk1"/>
              </a:buClr>
              <a:buSzPts val="1100"/>
              <a:buFont typeface="Arial"/>
              <a:buNone/>
            </a:pPr>
            <a:r>
              <a:rPr lang="en-US" sz="2500">
                <a:solidFill>
                  <a:schemeClr val="dk1"/>
                </a:solidFill>
              </a:rPr>
              <a:t>The material presented in this poster is based upon the work supported by Jean Hannan and Bruce Quinn. Thank you to both for their cooperation and mentorship throughout this process. Also, thank you to my teammates for their hard work, dedication a</a:t>
            </a:r>
            <a:r>
              <a:rPr lang="en-US" sz="2500">
                <a:solidFill>
                  <a:schemeClr val="dk1"/>
                </a:solidFill>
              </a:rPr>
              <a:t>nd</a:t>
            </a:r>
            <a:r>
              <a:rPr lang="en-US" sz="2500">
                <a:solidFill>
                  <a:schemeClr val="dk1"/>
                </a:solidFill>
              </a:rPr>
              <a:t> great team effort.</a:t>
            </a:r>
            <a:endParaRPr sz="2500">
              <a:solidFill>
                <a:schemeClr val="dk1"/>
              </a:solidFill>
            </a:endParaRPr>
          </a:p>
          <a:p>
            <a:pPr indent="0" lvl="0" marL="0" rtl="0" algn="l">
              <a:spcBef>
                <a:spcPts val="0"/>
              </a:spcBef>
              <a:spcAft>
                <a:spcPts val="0"/>
              </a:spcAft>
              <a:buNone/>
            </a:pPr>
            <a:r>
              <a:t/>
            </a:r>
            <a:endParaRPr sz="3800"/>
          </a:p>
        </p:txBody>
      </p:sp>
      <p:sp>
        <p:nvSpPr>
          <p:cNvPr id="113" name="Google Shape;113;p1"/>
          <p:cNvSpPr txBox="1"/>
          <p:nvPr/>
        </p:nvSpPr>
        <p:spPr>
          <a:xfrm>
            <a:off x="1163412" y="31116075"/>
            <a:ext cx="3735300" cy="536400"/>
          </a:xfrm>
          <a:prstGeom prst="rect">
            <a:avLst/>
          </a:prstGeom>
          <a:solidFill>
            <a:schemeClr val="dk1"/>
          </a:solidFill>
          <a:ln cap="flat" cmpd="sng" w="12700">
            <a:solidFill>
              <a:srgbClr val="0033CC"/>
            </a:solidFill>
            <a:prstDash val="solid"/>
            <a:miter lim="800000"/>
            <a:headEnd len="sm" w="sm" type="none"/>
            <a:tailEnd len="sm" w="sm" type="none"/>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B6862C"/>
              </a:buClr>
              <a:buSzPts val="3000"/>
              <a:buFont typeface="Arial"/>
              <a:buNone/>
            </a:pPr>
            <a:r>
              <a:rPr b="1" i="0" lang="en-US" sz="3000" u="none">
                <a:solidFill>
                  <a:srgbClr val="B6862C"/>
                </a:solidFill>
                <a:latin typeface="Arial"/>
                <a:ea typeface="Arial"/>
                <a:cs typeface="Arial"/>
                <a:sym typeface="Arial"/>
              </a:rPr>
              <a:t>Acknowledgement</a:t>
            </a:r>
            <a:endParaRPr/>
          </a:p>
        </p:txBody>
      </p:sp>
      <p:sp>
        <p:nvSpPr>
          <p:cNvPr id="114" name="Google Shape;114;p1"/>
          <p:cNvSpPr txBox="1"/>
          <p:nvPr/>
        </p:nvSpPr>
        <p:spPr>
          <a:xfrm>
            <a:off x="30013900" y="23042350"/>
            <a:ext cx="11638800" cy="5664300"/>
          </a:xfrm>
          <a:prstGeom prst="rect">
            <a:avLst/>
          </a:prstGeom>
          <a:noFill/>
          <a:ln>
            <a:noFill/>
          </a:ln>
        </p:spPr>
        <p:txBody>
          <a:bodyPr anchorCtr="0" anchor="ctr" bIns="91425" lIns="91425" spcFirstLastPara="1" rIns="91425" wrap="square" tIns="91425">
            <a:spAutoFit/>
          </a:bodyPr>
          <a:lstStyle/>
          <a:p>
            <a:pPr indent="0" lvl="0" marL="0" rtl="0" algn="l">
              <a:spcBef>
                <a:spcPts val="0"/>
              </a:spcBef>
              <a:spcAft>
                <a:spcPts val="0"/>
              </a:spcAft>
              <a:buNone/>
            </a:pPr>
            <a:r>
              <a:rPr lang="en-US" sz="3800">
                <a:solidFill>
                  <a:schemeClr val="dk1"/>
                </a:solidFill>
              </a:rPr>
              <a:t>The updates made this semester to the Pediatric Emergency Medicine Application (PEM App) will allow medical professionals to have relevant information during medical emergencies. While effectively communicating with one another. Capstone I members continue to familiarize themselves with React Native and PEM source code. This will allow for a smoother transition for their upcoming Capstone 2 course. </a:t>
            </a:r>
            <a:endParaRPr sz="1600"/>
          </a:p>
          <a:p>
            <a:pPr indent="0" lvl="0" marL="0" rtl="0" algn="l">
              <a:spcBef>
                <a:spcPts val="0"/>
              </a:spcBef>
              <a:spcAft>
                <a:spcPts val="0"/>
              </a:spcAft>
              <a:buNone/>
            </a:pPr>
            <a:r>
              <a:t/>
            </a:r>
            <a:endParaRPr/>
          </a:p>
        </p:txBody>
      </p:sp>
      <p:sp>
        <p:nvSpPr>
          <p:cNvPr id="115" name="Google Shape;115;p1"/>
          <p:cNvSpPr txBox="1"/>
          <p:nvPr/>
        </p:nvSpPr>
        <p:spPr>
          <a:xfrm>
            <a:off x="29957525" y="5645850"/>
            <a:ext cx="12482400" cy="9758700"/>
          </a:xfrm>
          <a:prstGeom prst="rect">
            <a:avLst/>
          </a:prstGeom>
          <a:noFill/>
          <a:ln>
            <a:noFill/>
          </a:ln>
        </p:spPr>
        <p:txBody>
          <a:bodyPr anchorCtr="0" anchor="ctr" bIns="91425" lIns="91425" spcFirstLastPara="1" rIns="91425" wrap="square" tIns="91425">
            <a:spAutoFit/>
          </a:bodyPr>
          <a:lstStyle/>
          <a:p>
            <a:pPr indent="-469900" lvl="0" marL="457200" marR="0" rtl="0" algn="l">
              <a:lnSpc>
                <a:spcPct val="100000"/>
              </a:lnSpc>
              <a:spcBef>
                <a:spcPts val="0"/>
              </a:spcBef>
              <a:spcAft>
                <a:spcPts val="0"/>
              </a:spcAft>
              <a:buClr>
                <a:schemeClr val="dk1"/>
              </a:buClr>
              <a:buSzPts val="3800"/>
              <a:buChar char="●"/>
            </a:pPr>
            <a:r>
              <a:rPr lang="en-US" sz="3800">
                <a:solidFill>
                  <a:schemeClr val="dk1"/>
                </a:solidFill>
              </a:rPr>
              <a:t>User needs to login with their credentials and access the chat under their profile</a:t>
            </a:r>
            <a:endParaRPr sz="3800">
              <a:solidFill>
                <a:schemeClr val="dk1"/>
              </a:solidFill>
            </a:endParaRPr>
          </a:p>
          <a:p>
            <a:pPr indent="-469900" lvl="0" marL="457200" marR="0" rtl="0" algn="l">
              <a:lnSpc>
                <a:spcPct val="100000"/>
              </a:lnSpc>
              <a:spcBef>
                <a:spcPts val="0"/>
              </a:spcBef>
              <a:spcAft>
                <a:spcPts val="0"/>
              </a:spcAft>
              <a:buClr>
                <a:schemeClr val="dk1"/>
              </a:buClr>
              <a:buSzPts val="3800"/>
              <a:buChar char="●"/>
            </a:pPr>
            <a:r>
              <a:rPr lang="en-US" sz="3800">
                <a:solidFill>
                  <a:schemeClr val="dk1"/>
                </a:solidFill>
              </a:rPr>
              <a:t>User can see a list of users and their activity status</a:t>
            </a:r>
            <a:endParaRPr sz="3800">
              <a:solidFill>
                <a:schemeClr val="dk1"/>
              </a:solidFill>
            </a:endParaRPr>
          </a:p>
          <a:p>
            <a:pPr indent="-469900" lvl="0" marL="457200" marR="0" rtl="0" algn="l">
              <a:lnSpc>
                <a:spcPct val="100000"/>
              </a:lnSpc>
              <a:spcBef>
                <a:spcPts val="0"/>
              </a:spcBef>
              <a:spcAft>
                <a:spcPts val="0"/>
              </a:spcAft>
              <a:buClr>
                <a:schemeClr val="dk1"/>
              </a:buClr>
              <a:buSzPts val="3800"/>
              <a:buChar char="●"/>
            </a:pPr>
            <a:r>
              <a:rPr lang="en-US" sz="3800">
                <a:solidFill>
                  <a:schemeClr val="dk1"/>
                </a:solidFill>
              </a:rPr>
              <a:t>Users can have the option to select between a  private and global chats</a:t>
            </a:r>
            <a:endParaRPr sz="3800">
              <a:solidFill>
                <a:schemeClr val="dk1"/>
              </a:solidFill>
            </a:endParaRPr>
          </a:p>
          <a:p>
            <a:pPr indent="-469900" lvl="0" marL="457200" marR="0" rtl="0" algn="l">
              <a:lnSpc>
                <a:spcPct val="100000"/>
              </a:lnSpc>
              <a:spcBef>
                <a:spcPts val="0"/>
              </a:spcBef>
              <a:spcAft>
                <a:spcPts val="0"/>
              </a:spcAft>
              <a:buClr>
                <a:schemeClr val="dk1"/>
              </a:buClr>
              <a:buSzPts val="3800"/>
              <a:buChar char="●"/>
            </a:pPr>
            <a:r>
              <a:rPr lang="en-US" sz="3800">
                <a:solidFill>
                  <a:schemeClr val="dk1"/>
                </a:solidFill>
              </a:rPr>
              <a:t>Users can  start a private chat with a one or more users</a:t>
            </a:r>
            <a:endParaRPr sz="3800">
              <a:solidFill>
                <a:schemeClr val="dk1"/>
              </a:solidFill>
            </a:endParaRPr>
          </a:p>
          <a:p>
            <a:pPr indent="-469900" lvl="0" marL="457200" marR="0" rtl="0" algn="l">
              <a:lnSpc>
                <a:spcPct val="100000"/>
              </a:lnSpc>
              <a:spcBef>
                <a:spcPts val="0"/>
              </a:spcBef>
              <a:spcAft>
                <a:spcPts val="0"/>
              </a:spcAft>
              <a:buClr>
                <a:schemeClr val="dk1"/>
              </a:buClr>
              <a:buSzPts val="3800"/>
              <a:buChar char="●"/>
            </a:pPr>
            <a:r>
              <a:rPr lang="en-US" sz="3800">
                <a:solidFill>
                  <a:schemeClr val="dk1"/>
                </a:solidFill>
              </a:rPr>
              <a:t>User as chat owner can remove a user or delete a chat</a:t>
            </a:r>
            <a:endParaRPr sz="3800">
              <a:solidFill>
                <a:schemeClr val="dk1"/>
              </a:solidFill>
            </a:endParaRPr>
          </a:p>
          <a:p>
            <a:pPr indent="-469900" lvl="0" marL="457200" marR="0" rtl="0" algn="l">
              <a:lnSpc>
                <a:spcPct val="100000"/>
              </a:lnSpc>
              <a:spcBef>
                <a:spcPts val="0"/>
              </a:spcBef>
              <a:spcAft>
                <a:spcPts val="0"/>
              </a:spcAft>
              <a:buClr>
                <a:schemeClr val="dk1"/>
              </a:buClr>
              <a:buSzPts val="3800"/>
              <a:buChar char="●"/>
            </a:pPr>
            <a:r>
              <a:rPr lang="en-US" sz="3800">
                <a:solidFill>
                  <a:schemeClr val="dk1"/>
                </a:solidFill>
              </a:rPr>
              <a:t>User can see a HIPAA disclaimer</a:t>
            </a:r>
            <a:endParaRPr sz="3800">
              <a:solidFill>
                <a:schemeClr val="dk1"/>
              </a:solidFill>
            </a:endParaRPr>
          </a:p>
          <a:p>
            <a:pPr indent="-469900" lvl="0" marL="457200" marR="0" rtl="0" algn="l">
              <a:lnSpc>
                <a:spcPct val="100000"/>
              </a:lnSpc>
              <a:spcBef>
                <a:spcPts val="0"/>
              </a:spcBef>
              <a:spcAft>
                <a:spcPts val="0"/>
              </a:spcAft>
              <a:buClr>
                <a:schemeClr val="dk1"/>
              </a:buClr>
              <a:buSzPts val="3800"/>
              <a:buChar char="●"/>
            </a:pPr>
            <a:r>
              <a:rPr lang="en-US" sz="3800">
                <a:solidFill>
                  <a:schemeClr val="dk1"/>
                </a:solidFill>
              </a:rPr>
              <a:t>User can send and receive messages in real time</a:t>
            </a:r>
            <a:endParaRPr sz="3800">
              <a:solidFill>
                <a:schemeClr val="dk1"/>
              </a:solidFill>
            </a:endParaRPr>
          </a:p>
          <a:p>
            <a:pPr indent="-469900" lvl="0" marL="457200" marR="0" rtl="0" algn="l">
              <a:lnSpc>
                <a:spcPct val="100000"/>
              </a:lnSpc>
              <a:spcBef>
                <a:spcPts val="0"/>
              </a:spcBef>
              <a:spcAft>
                <a:spcPts val="0"/>
              </a:spcAft>
              <a:buClr>
                <a:schemeClr val="dk1"/>
              </a:buClr>
              <a:buSzPts val="3800"/>
              <a:buChar char="●"/>
            </a:pPr>
            <a:r>
              <a:rPr lang="en-US" sz="3800">
                <a:solidFill>
                  <a:schemeClr val="dk1"/>
                </a:solidFill>
              </a:rPr>
              <a:t>User can change forgotten credentials, using their email initially used to create their account</a:t>
            </a:r>
            <a:endParaRPr sz="3800">
              <a:solidFill>
                <a:schemeClr val="dk1"/>
              </a:solidFill>
            </a:endParaRPr>
          </a:p>
          <a:p>
            <a:pPr indent="-469900" lvl="0" marL="457200" marR="0" rtl="0" algn="l">
              <a:lnSpc>
                <a:spcPct val="100000"/>
              </a:lnSpc>
              <a:spcBef>
                <a:spcPts val="0"/>
              </a:spcBef>
              <a:spcAft>
                <a:spcPts val="0"/>
              </a:spcAft>
              <a:buClr>
                <a:schemeClr val="dk1"/>
              </a:buClr>
              <a:buSzPts val="3800"/>
              <a:buChar char="●"/>
            </a:pPr>
            <a:r>
              <a:rPr lang="en-US" sz="3800">
                <a:solidFill>
                  <a:schemeClr val="dk1"/>
                </a:solidFill>
              </a:rPr>
              <a:t>User will receive a recovery link to set their new password</a:t>
            </a:r>
            <a:endParaRPr sz="3800">
              <a:solidFill>
                <a:schemeClr val="dk1"/>
              </a:solidFill>
            </a:endParaRPr>
          </a:p>
          <a:p>
            <a:pPr indent="-469900" lvl="0" marL="457200" marR="0" rtl="0" algn="l">
              <a:lnSpc>
                <a:spcPct val="100000"/>
              </a:lnSpc>
              <a:spcBef>
                <a:spcPts val="0"/>
              </a:spcBef>
              <a:spcAft>
                <a:spcPts val="0"/>
              </a:spcAft>
              <a:buClr>
                <a:schemeClr val="dk1"/>
              </a:buClr>
              <a:buSzPts val="3800"/>
              <a:buChar char="●"/>
            </a:pPr>
            <a:r>
              <a:rPr lang="en-US" sz="3800">
                <a:solidFill>
                  <a:schemeClr val="dk1"/>
                </a:solidFill>
              </a:rPr>
              <a:t>User must access their email to complete the necessary steps to recover their password </a:t>
            </a:r>
            <a:endParaRPr sz="3800">
              <a:solidFill>
                <a:schemeClr val="dk1"/>
              </a:solidFill>
            </a:endParaRPr>
          </a:p>
          <a:p>
            <a:pPr indent="0" lvl="0" marL="0" marR="0" rtl="0" algn="l">
              <a:lnSpc>
                <a:spcPct val="100000"/>
              </a:lnSpc>
              <a:spcBef>
                <a:spcPts val="0"/>
              </a:spcBef>
              <a:spcAft>
                <a:spcPts val="0"/>
              </a:spcAft>
              <a:buNone/>
            </a:pPr>
            <a:r>
              <a:t/>
            </a:r>
            <a:endParaRPr/>
          </a:p>
        </p:txBody>
      </p:sp>
      <p:pic>
        <p:nvPicPr>
          <p:cNvPr descr="A close up of text on a white background&#10;&#10;Description automatically generated" id="116" name="Google Shape;116;p1"/>
          <p:cNvPicPr preferRelativeResize="0"/>
          <p:nvPr/>
        </p:nvPicPr>
        <p:blipFill>
          <a:blip r:embed="rId11">
            <a:alphaModFix/>
          </a:blip>
          <a:stretch>
            <a:fillRect/>
          </a:stretch>
        </p:blipFill>
        <p:spPr>
          <a:xfrm>
            <a:off x="1696450" y="12679125"/>
            <a:ext cx="12914476" cy="11755398"/>
          </a:xfrm>
          <a:prstGeom prst="rect">
            <a:avLst/>
          </a:prstGeom>
          <a:noFill/>
          <a:ln>
            <a:noFill/>
          </a:ln>
        </p:spPr>
      </p:pic>
      <p:pic>
        <p:nvPicPr>
          <p:cNvPr id="117" name="Google Shape;117;p1"/>
          <p:cNvPicPr preferRelativeResize="0"/>
          <p:nvPr/>
        </p:nvPicPr>
        <p:blipFill rotWithShape="1">
          <a:blip r:embed="rId12">
            <a:alphaModFix/>
          </a:blip>
          <a:srcRect b="0" l="0" r="0" t="3185"/>
          <a:stretch/>
        </p:blipFill>
        <p:spPr>
          <a:xfrm>
            <a:off x="15038625" y="11115925"/>
            <a:ext cx="14451963" cy="9524850"/>
          </a:xfrm>
          <a:prstGeom prst="rect">
            <a:avLst/>
          </a:prstGeom>
          <a:noFill/>
          <a:ln>
            <a:noFill/>
          </a:ln>
        </p:spPr>
      </p:pic>
      <p:pic>
        <p:nvPicPr>
          <p:cNvPr id="118" name="Google Shape;118;p1"/>
          <p:cNvPicPr preferRelativeResize="0"/>
          <p:nvPr/>
        </p:nvPicPr>
        <p:blipFill>
          <a:blip r:embed="rId13">
            <a:alphaModFix/>
          </a:blip>
          <a:stretch>
            <a:fillRect/>
          </a:stretch>
        </p:blipFill>
        <p:spPr>
          <a:xfrm>
            <a:off x="30026125" y="19487075"/>
            <a:ext cx="1714500" cy="1714500"/>
          </a:xfrm>
          <a:prstGeom prst="rect">
            <a:avLst/>
          </a:prstGeom>
          <a:noFill/>
          <a:ln>
            <a:noFill/>
          </a:ln>
        </p:spPr>
      </p:pic>
      <p:pic>
        <p:nvPicPr>
          <p:cNvPr id="119" name="Google Shape;119;p1"/>
          <p:cNvPicPr preferRelativeResize="0"/>
          <p:nvPr/>
        </p:nvPicPr>
        <p:blipFill>
          <a:blip r:embed="rId14">
            <a:alphaModFix/>
          </a:blip>
          <a:stretch>
            <a:fillRect/>
          </a:stretch>
        </p:blipFill>
        <p:spPr>
          <a:xfrm>
            <a:off x="32585387" y="19350921"/>
            <a:ext cx="1714500" cy="1986825"/>
          </a:xfrm>
          <a:prstGeom prst="rect">
            <a:avLst/>
          </a:prstGeom>
          <a:noFill/>
          <a:ln>
            <a:noFill/>
          </a:ln>
        </p:spPr>
      </p:pic>
      <p:pic>
        <p:nvPicPr>
          <p:cNvPr id="120" name="Google Shape;120;p1"/>
          <p:cNvPicPr preferRelativeResize="0"/>
          <p:nvPr/>
        </p:nvPicPr>
        <p:blipFill>
          <a:blip r:embed="rId15">
            <a:alphaModFix/>
          </a:blip>
          <a:stretch>
            <a:fillRect/>
          </a:stretch>
        </p:blipFill>
        <p:spPr>
          <a:xfrm>
            <a:off x="16514338" y="22568891"/>
            <a:ext cx="1971887" cy="3695730"/>
          </a:xfrm>
          <a:prstGeom prst="rect">
            <a:avLst/>
          </a:prstGeom>
          <a:noFill/>
          <a:ln>
            <a:noFill/>
          </a:ln>
        </p:spPr>
      </p:pic>
      <p:pic>
        <p:nvPicPr>
          <p:cNvPr id="121" name="Google Shape;121;p1"/>
          <p:cNvPicPr preferRelativeResize="0"/>
          <p:nvPr/>
        </p:nvPicPr>
        <p:blipFill>
          <a:blip r:embed="rId16">
            <a:alphaModFix/>
          </a:blip>
          <a:stretch>
            <a:fillRect/>
          </a:stretch>
        </p:blipFill>
        <p:spPr>
          <a:xfrm>
            <a:off x="21321458" y="22568875"/>
            <a:ext cx="1971887" cy="3695729"/>
          </a:xfrm>
          <a:prstGeom prst="rect">
            <a:avLst/>
          </a:prstGeom>
          <a:noFill/>
          <a:ln>
            <a:noFill/>
          </a:ln>
        </p:spPr>
      </p:pic>
      <p:pic>
        <p:nvPicPr>
          <p:cNvPr id="122" name="Google Shape;122;p1"/>
          <p:cNvPicPr preferRelativeResize="0"/>
          <p:nvPr/>
        </p:nvPicPr>
        <p:blipFill>
          <a:blip r:embed="rId17">
            <a:alphaModFix/>
          </a:blip>
          <a:stretch>
            <a:fillRect/>
          </a:stretch>
        </p:blipFill>
        <p:spPr>
          <a:xfrm>
            <a:off x="18917898" y="22568875"/>
            <a:ext cx="1971887" cy="3695729"/>
          </a:xfrm>
          <a:prstGeom prst="rect">
            <a:avLst/>
          </a:prstGeom>
          <a:noFill/>
          <a:ln>
            <a:noFill/>
          </a:ln>
        </p:spPr>
      </p:pic>
      <p:pic>
        <p:nvPicPr>
          <p:cNvPr id="123" name="Google Shape;123;p1"/>
          <p:cNvPicPr preferRelativeResize="0"/>
          <p:nvPr/>
        </p:nvPicPr>
        <p:blipFill>
          <a:blip r:embed="rId18">
            <a:alphaModFix/>
          </a:blip>
          <a:stretch>
            <a:fillRect/>
          </a:stretch>
        </p:blipFill>
        <p:spPr>
          <a:xfrm>
            <a:off x="23751355" y="22568889"/>
            <a:ext cx="1971886" cy="3695729"/>
          </a:xfrm>
          <a:prstGeom prst="rect">
            <a:avLst/>
          </a:prstGeom>
          <a:noFill/>
          <a:ln>
            <a:noFill/>
          </a:ln>
        </p:spPr>
      </p:pic>
      <p:pic>
        <p:nvPicPr>
          <p:cNvPr id="124" name="Google Shape;124;p1"/>
          <p:cNvPicPr preferRelativeResize="0"/>
          <p:nvPr/>
        </p:nvPicPr>
        <p:blipFill>
          <a:blip r:embed="rId19">
            <a:alphaModFix/>
          </a:blip>
          <a:stretch>
            <a:fillRect/>
          </a:stretch>
        </p:blipFill>
        <p:spPr>
          <a:xfrm>
            <a:off x="26181251" y="22633346"/>
            <a:ext cx="1971887" cy="3695729"/>
          </a:xfrm>
          <a:prstGeom prst="rect">
            <a:avLst/>
          </a:prstGeom>
          <a:noFill/>
          <a:ln>
            <a:noFill/>
          </a:ln>
        </p:spPr>
      </p:pic>
      <p:pic>
        <p:nvPicPr>
          <p:cNvPr id="125" name="Google Shape;125;p1"/>
          <p:cNvPicPr preferRelativeResize="0"/>
          <p:nvPr/>
        </p:nvPicPr>
        <p:blipFill>
          <a:blip r:embed="rId20">
            <a:alphaModFix/>
          </a:blip>
          <a:stretch>
            <a:fillRect/>
          </a:stretch>
        </p:blipFill>
        <p:spPr>
          <a:xfrm>
            <a:off x="26074670" y="26723167"/>
            <a:ext cx="2010205" cy="3659884"/>
          </a:xfrm>
          <a:prstGeom prst="rect">
            <a:avLst/>
          </a:prstGeom>
          <a:noFill/>
          <a:ln>
            <a:noFill/>
          </a:ln>
        </p:spPr>
      </p:pic>
      <p:pic>
        <p:nvPicPr>
          <p:cNvPr id="126" name="Google Shape;126;p1"/>
          <p:cNvPicPr preferRelativeResize="0"/>
          <p:nvPr/>
        </p:nvPicPr>
        <p:blipFill>
          <a:blip r:embed="rId21">
            <a:alphaModFix/>
          </a:blip>
          <a:stretch>
            <a:fillRect/>
          </a:stretch>
        </p:blipFill>
        <p:spPr>
          <a:xfrm>
            <a:off x="16446075" y="26687339"/>
            <a:ext cx="2010205" cy="3659883"/>
          </a:xfrm>
          <a:prstGeom prst="rect">
            <a:avLst/>
          </a:prstGeom>
          <a:noFill/>
          <a:ln>
            <a:noFill/>
          </a:ln>
        </p:spPr>
      </p:pic>
      <p:pic>
        <p:nvPicPr>
          <p:cNvPr id="127" name="Google Shape;127;p1"/>
          <p:cNvPicPr preferRelativeResize="0"/>
          <p:nvPr/>
        </p:nvPicPr>
        <p:blipFill>
          <a:blip r:embed="rId22">
            <a:alphaModFix/>
          </a:blip>
          <a:stretch>
            <a:fillRect/>
          </a:stretch>
        </p:blipFill>
        <p:spPr>
          <a:xfrm>
            <a:off x="18853227" y="26687339"/>
            <a:ext cx="2010205" cy="3659884"/>
          </a:xfrm>
          <a:prstGeom prst="rect">
            <a:avLst/>
          </a:prstGeom>
          <a:noFill/>
          <a:ln>
            <a:noFill/>
          </a:ln>
        </p:spPr>
      </p:pic>
      <p:pic>
        <p:nvPicPr>
          <p:cNvPr id="128" name="Google Shape;128;p1"/>
          <p:cNvPicPr preferRelativeResize="0"/>
          <p:nvPr/>
        </p:nvPicPr>
        <p:blipFill>
          <a:blip r:embed="rId23">
            <a:alphaModFix/>
          </a:blip>
          <a:stretch>
            <a:fillRect/>
          </a:stretch>
        </p:blipFill>
        <p:spPr>
          <a:xfrm>
            <a:off x="21260379" y="26687325"/>
            <a:ext cx="2010206" cy="3659884"/>
          </a:xfrm>
          <a:prstGeom prst="rect">
            <a:avLst/>
          </a:prstGeom>
          <a:noFill/>
          <a:ln>
            <a:noFill/>
          </a:ln>
        </p:spPr>
      </p:pic>
      <p:pic>
        <p:nvPicPr>
          <p:cNvPr id="129" name="Google Shape;129;p1"/>
          <p:cNvPicPr preferRelativeResize="0"/>
          <p:nvPr/>
        </p:nvPicPr>
        <p:blipFill>
          <a:blip r:embed="rId24">
            <a:alphaModFix/>
          </a:blip>
          <a:stretch>
            <a:fillRect/>
          </a:stretch>
        </p:blipFill>
        <p:spPr>
          <a:xfrm>
            <a:off x="23667532" y="26687339"/>
            <a:ext cx="2010205" cy="3659883"/>
          </a:xfrm>
          <a:prstGeom prst="rect">
            <a:avLst/>
          </a:prstGeom>
          <a:noFill/>
          <a:ln>
            <a:noFill/>
          </a:ln>
        </p:spPr>
      </p:pic>
      <p:sp>
        <p:nvSpPr>
          <p:cNvPr id="130" name="Google Shape;130;p1"/>
          <p:cNvSpPr txBox="1"/>
          <p:nvPr/>
        </p:nvSpPr>
        <p:spPr>
          <a:xfrm>
            <a:off x="1896850" y="26401925"/>
            <a:ext cx="12081600" cy="4132800"/>
          </a:xfrm>
          <a:prstGeom prst="rect">
            <a:avLst/>
          </a:prstGeom>
          <a:noFill/>
          <a:ln>
            <a:noFill/>
          </a:ln>
        </p:spPr>
        <p:txBody>
          <a:bodyPr anchorCtr="0" anchor="ctr" bIns="91425" lIns="91425" spcFirstLastPara="1" rIns="91425" wrap="square" tIns="91425">
            <a:spAutoFit/>
          </a:bodyPr>
          <a:lstStyle/>
          <a:p>
            <a:pPr indent="0" lvl="0" marL="0" rtl="0" algn="l">
              <a:lnSpc>
                <a:spcPct val="115000"/>
              </a:lnSpc>
              <a:spcBef>
                <a:spcPts val="1200"/>
              </a:spcBef>
              <a:spcAft>
                <a:spcPts val="1200"/>
              </a:spcAft>
              <a:buClr>
                <a:schemeClr val="dk1"/>
              </a:buClr>
              <a:buSzPts val="1100"/>
              <a:buFont typeface="Arial"/>
              <a:buNone/>
            </a:pPr>
            <a:r>
              <a:rPr lang="en-US" sz="3800"/>
              <a:t>We closely observed the progression of the capstone 2 students’ implemented features such as private and global chat rooms, log in access via credentials, and forgotten credentials recovery. After downloading and installing we confirmed the functioning of these features.</a:t>
            </a:r>
            <a:endParaRPr sz="3800"/>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2012-11-19T15:27:41Z</dcterms:created>
  <dc:creator>Me</dc:creator>
</cp:coreProperties>
</file>